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7" r:id="rId4"/>
    <p:sldId id="266" r:id="rId5"/>
    <p:sldId id="264" r:id="rId6"/>
    <p:sldId id="265" r:id="rId7"/>
    <p:sldId id="267" r:id="rId8"/>
    <p:sldId id="268" r:id="rId9"/>
    <p:sldId id="278" r:id="rId10"/>
    <p:sldId id="280" r:id="rId11"/>
    <p:sldId id="279" r:id="rId12"/>
    <p:sldId id="269" r:id="rId13"/>
    <p:sldId id="270" r:id="rId14"/>
    <p:sldId id="271" r:id="rId15"/>
    <p:sldId id="273" r:id="rId16"/>
    <p:sldId id="283" r:id="rId17"/>
    <p:sldId id="284" r:id="rId18"/>
    <p:sldId id="285" r:id="rId19"/>
    <p:sldId id="282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7B5C11-F2A8-4B55-B194-4F198791F601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E632BF2-5B51-49A8-97AC-7A1820938FC5}">
      <dgm:prSet phldrT="[Text]"/>
      <dgm:spPr/>
      <dgm:t>
        <a:bodyPr/>
        <a:lstStyle/>
        <a:p>
          <a:r>
            <a:rPr lang="en-US" dirty="0"/>
            <a:t>Data Collection</a:t>
          </a:r>
          <a:endParaRPr lang="en-IN" dirty="0"/>
        </a:p>
      </dgm:t>
    </dgm:pt>
    <dgm:pt modelId="{EA14463F-BCD8-4B5C-95F9-6EDAEB9BB1A2}" type="parTrans" cxnId="{1CA4AEA9-C149-49E6-A46E-87CF89BA2D4D}">
      <dgm:prSet/>
      <dgm:spPr/>
      <dgm:t>
        <a:bodyPr/>
        <a:lstStyle/>
        <a:p>
          <a:endParaRPr lang="en-IN"/>
        </a:p>
      </dgm:t>
    </dgm:pt>
    <dgm:pt modelId="{99F09F52-6EDA-4B1E-957A-47CEE6AB4DFC}" type="sibTrans" cxnId="{1CA4AEA9-C149-49E6-A46E-87CF89BA2D4D}">
      <dgm:prSet/>
      <dgm:spPr/>
      <dgm:t>
        <a:bodyPr/>
        <a:lstStyle/>
        <a:p>
          <a:endParaRPr lang="en-IN"/>
        </a:p>
      </dgm:t>
    </dgm:pt>
    <dgm:pt modelId="{500F4BC8-463D-4CFC-B845-812DCF128578}">
      <dgm:prSet phldrT="[Text]"/>
      <dgm:spPr/>
      <dgm:t>
        <a:bodyPr/>
        <a:lstStyle/>
        <a:p>
          <a:r>
            <a:rPr lang="en-US" dirty="0"/>
            <a:t>Data Cleaning &amp; preprocessing</a:t>
          </a:r>
          <a:endParaRPr lang="en-IN" dirty="0"/>
        </a:p>
      </dgm:t>
    </dgm:pt>
    <dgm:pt modelId="{C9ABF397-F709-45C9-A6B6-5E4815582BC6}" type="parTrans" cxnId="{202E5FF9-14F7-4E95-A1DF-DE81EFFDE2CB}">
      <dgm:prSet/>
      <dgm:spPr/>
      <dgm:t>
        <a:bodyPr/>
        <a:lstStyle/>
        <a:p>
          <a:endParaRPr lang="en-IN"/>
        </a:p>
      </dgm:t>
    </dgm:pt>
    <dgm:pt modelId="{2B904C17-9F59-46DE-861D-05C443B547F2}" type="sibTrans" cxnId="{202E5FF9-14F7-4E95-A1DF-DE81EFFDE2CB}">
      <dgm:prSet/>
      <dgm:spPr/>
      <dgm:t>
        <a:bodyPr/>
        <a:lstStyle/>
        <a:p>
          <a:endParaRPr lang="en-IN"/>
        </a:p>
      </dgm:t>
    </dgm:pt>
    <dgm:pt modelId="{339181AD-F103-41FB-93A8-CFC4942CA344}">
      <dgm:prSet phldrT="[Text]"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61AFAA60-ED21-4C3E-B359-B6DA7F4382E5}" type="parTrans" cxnId="{B72F48E8-E81F-4C2E-8BF5-55A078852B2B}">
      <dgm:prSet/>
      <dgm:spPr/>
      <dgm:t>
        <a:bodyPr/>
        <a:lstStyle/>
        <a:p>
          <a:endParaRPr lang="en-IN"/>
        </a:p>
      </dgm:t>
    </dgm:pt>
    <dgm:pt modelId="{C9EC6ABA-16A3-40E0-90DA-081BE8D13F06}" type="sibTrans" cxnId="{B72F48E8-E81F-4C2E-8BF5-55A078852B2B}">
      <dgm:prSet/>
      <dgm:spPr/>
      <dgm:t>
        <a:bodyPr/>
        <a:lstStyle/>
        <a:p>
          <a:endParaRPr lang="en-IN"/>
        </a:p>
      </dgm:t>
    </dgm:pt>
    <dgm:pt modelId="{D8BB0B40-CF7B-4CF1-90B3-91FB884C8EAC}">
      <dgm:prSet phldrT="[Text]"/>
      <dgm:spPr/>
      <dgm:t>
        <a:bodyPr/>
        <a:lstStyle/>
        <a:p>
          <a:r>
            <a:rPr lang="en-US" dirty="0"/>
            <a:t>Feature Engineering</a:t>
          </a:r>
          <a:endParaRPr lang="en-IN" dirty="0"/>
        </a:p>
      </dgm:t>
    </dgm:pt>
    <dgm:pt modelId="{770DEF66-49E1-47B2-AE58-C2993F272E26}" type="parTrans" cxnId="{8C317937-E2D1-4056-B587-0C86449D58C0}">
      <dgm:prSet/>
      <dgm:spPr/>
      <dgm:t>
        <a:bodyPr/>
        <a:lstStyle/>
        <a:p>
          <a:endParaRPr lang="en-IN"/>
        </a:p>
      </dgm:t>
    </dgm:pt>
    <dgm:pt modelId="{E7D8F214-D176-4096-AF98-3C1F61DFEBE8}" type="sibTrans" cxnId="{8C317937-E2D1-4056-B587-0C86449D58C0}">
      <dgm:prSet/>
      <dgm:spPr/>
      <dgm:t>
        <a:bodyPr/>
        <a:lstStyle/>
        <a:p>
          <a:endParaRPr lang="en-IN"/>
        </a:p>
      </dgm:t>
    </dgm:pt>
    <dgm:pt modelId="{4C6CD1FF-85A5-48FA-B849-7069AFC8DD0F}">
      <dgm:prSet phldrT="[Text]"/>
      <dgm:spPr/>
      <dgm:t>
        <a:bodyPr/>
        <a:lstStyle/>
        <a:p>
          <a:r>
            <a:rPr lang="en-US" dirty="0"/>
            <a:t>Model Development</a:t>
          </a:r>
          <a:endParaRPr lang="en-IN" dirty="0"/>
        </a:p>
      </dgm:t>
    </dgm:pt>
    <dgm:pt modelId="{D4D3B0DB-E60F-42B2-8D4D-AD18FA0CE023}" type="parTrans" cxnId="{FA62199B-6329-425D-8443-840F95DFA351}">
      <dgm:prSet/>
      <dgm:spPr/>
      <dgm:t>
        <a:bodyPr/>
        <a:lstStyle/>
        <a:p>
          <a:endParaRPr lang="en-IN"/>
        </a:p>
      </dgm:t>
    </dgm:pt>
    <dgm:pt modelId="{125C622B-0A6A-4914-BFC0-05046F10FA22}" type="sibTrans" cxnId="{FA62199B-6329-425D-8443-840F95DFA351}">
      <dgm:prSet/>
      <dgm:spPr/>
      <dgm:t>
        <a:bodyPr/>
        <a:lstStyle/>
        <a:p>
          <a:endParaRPr lang="en-IN"/>
        </a:p>
      </dgm:t>
    </dgm:pt>
    <dgm:pt modelId="{F2769710-618E-4D64-A608-BE35247862F6}">
      <dgm:prSet phldrT="[Text]"/>
      <dgm:spPr/>
      <dgm:t>
        <a:bodyPr/>
        <a:lstStyle/>
        <a:p>
          <a:r>
            <a:rPr lang="en-US" dirty="0"/>
            <a:t>Model Evaluation</a:t>
          </a:r>
          <a:endParaRPr lang="en-IN" dirty="0"/>
        </a:p>
      </dgm:t>
    </dgm:pt>
    <dgm:pt modelId="{7708159C-37D8-4902-BACD-91F483BAFAE9}" type="parTrans" cxnId="{E6E4F7B7-F0B5-4B8F-84CB-BD52C8939CC7}">
      <dgm:prSet/>
      <dgm:spPr/>
      <dgm:t>
        <a:bodyPr/>
        <a:lstStyle/>
        <a:p>
          <a:endParaRPr lang="en-IN"/>
        </a:p>
      </dgm:t>
    </dgm:pt>
    <dgm:pt modelId="{798822E3-E434-4489-81D5-F9A5F8EDED76}" type="sibTrans" cxnId="{E6E4F7B7-F0B5-4B8F-84CB-BD52C8939CC7}">
      <dgm:prSet/>
      <dgm:spPr/>
      <dgm:t>
        <a:bodyPr/>
        <a:lstStyle/>
        <a:p>
          <a:endParaRPr lang="en-IN"/>
        </a:p>
      </dgm:t>
    </dgm:pt>
    <dgm:pt modelId="{B577174F-011B-467A-B6B1-F1FE17A33C44}">
      <dgm:prSet phldrT="[Text]"/>
      <dgm:spPr/>
      <dgm:t>
        <a:bodyPr/>
        <a:lstStyle/>
        <a:p>
          <a:r>
            <a:rPr lang="en-US" dirty="0"/>
            <a:t>Insights &amp; Results</a:t>
          </a:r>
          <a:endParaRPr lang="en-IN" dirty="0"/>
        </a:p>
      </dgm:t>
    </dgm:pt>
    <dgm:pt modelId="{7E434A3A-91F3-4D3E-843A-A66D20B30E02}" type="parTrans" cxnId="{E967C133-DD38-4D2E-9767-DE2DB292955E}">
      <dgm:prSet/>
      <dgm:spPr/>
      <dgm:t>
        <a:bodyPr/>
        <a:lstStyle/>
        <a:p>
          <a:endParaRPr lang="en-IN"/>
        </a:p>
      </dgm:t>
    </dgm:pt>
    <dgm:pt modelId="{BB5A3499-F444-457B-BF2D-04B1849BE01D}" type="sibTrans" cxnId="{E967C133-DD38-4D2E-9767-DE2DB292955E}">
      <dgm:prSet/>
      <dgm:spPr/>
      <dgm:t>
        <a:bodyPr/>
        <a:lstStyle/>
        <a:p>
          <a:endParaRPr lang="en-IN"/>
        </a:p>
      </dgm:t>
    </dgm:pt>
    <dgm:pt modelId="{93D81800-92EF-4BAC-8DE7-1C7E2DC3DC8C}">
      <dgm:prSet phldrT="[Text]"/>
      <dgm:spPr/>
      <dgm:t>
        <a:bodyPr/>
        <a:lstStyle/>
        <a:p>
          <a:endParaRPr lang="en-IN" dirty="0"/>
        </a:p>
      </dgm:t>
    </dgm:pt>
    <dgm:pt modelId="{4802D12A-A4DB-4B7A-A6CD-AA88582EC7F1}" type="parTrans" cxnId="{4AECAB6D-A636-41CC-A5A0-63C061F3AA22}">
      <dgm:prSet/>
      <dgm:spPr/>
      <dgm:t>
        <a:bodyPr/>
        <a:lstStyle/>
        <a:p>
          <a:endParaRPr lang="en-IN"/>
        </a:p>
      </dgm:t>
    </dgm:pt>
    <dgm:pt modelId="{0B2ECBEA-EFF4-4151-8EBA-82E2716D6B30}" type="sibTrans" cxnId="{4AECAB6D-A636-41CC-A5A0-63C061F3AA22}">
      <dgm:prSet/>
      <dgm:spPr/>
      <dgm:t>
        <a:bodyPr/>
        <a:lstStyle/>
        <a:p>
          <a:endParaRPr lang="en-IN"/>
        </a:p>
      </dgm:t>
    </dgm:pt>
    <dgm:pt modelId="{F3964F4C-CAD3-4189-AE70-7BBC9F11BD29}">
      <dgm:prSet phldrT="[Text]"/>
      <dgm:spPr/>
      <dgm:t>
        <a:bodyPr/>
        <a:lstStyle/>
        <a:p>
          <a:endParaRPr lang="en-IN" dirty="0"/>
        </a:p>
      </dgm:t>
    </dgm:pt>
    <dgm:pt modelId="{C0CA4688-B9E8-45F4-8C6A-CDE5EE997FC5}" type="parTrans" cxnId="{C2E15B19-B40D-4FB3-9FFC-E17052ECD795}">
      <dgm:prSet/>
      <dgm:spPr/>
      <dgm:t>
        <a:bodyPr/>
        <a:lstStyle/>
        <a:p>
          <a:endParaRPr lang="en-IN"/>
        </a:p>
      </dgm:t>
    </dgm:pt>
    <dgm:pt modelId="{A9204B85-6761-4DAB-81FC-BA05138D22B1}" type="sibTrans" cxnId="{C2E15B19-B40D-4FB3-9FFC-E17052ECD795}">
      <dgm:prSet/>
      <dgm:spPr/>
      <dgm:t>
        <a:bodyPr/>
        <a:lstStyle/>
        <a:p>
          <a:endParaRPr lang="en-IN"/>
        </a:p>
      </dgm:t>
    </dgm:pt>
    <dgm:pt modelId="{2FE1AD9B-D1A0-49ED-B3C9-0EE2C5096A59}">
      <dgm:prSet phldrT="[Text]"/>
      <dgm:spPr/>
      <dgm:t>
        <a:bodyPr/>
        <a:lstStyle/>
        <a:p>
          <a:endParaRPr lang="en-IN" dirty="0"/>
        </a:p>
      </dgm:t>
    </dgm:pt>
    <dgm:pt modelId="{60505FFD-B71E-4C92-ACE0-81FA3D8B14EC}" type="parTrans" cxnId="{D698B5B2-7BBB-4F4F-A50F-5BE97D3EAC36}">
      <dgm:prSet/>
      <dgm:spPr/>
      <dgm:t>
        <a:bodyPr/>
        <a:lstStyle/>
        <a:p>
          <a:endParaRPr lang="en-IN"/>
        </a:p>
      </dgm:t>
    </dgm:pt>
    <dgm:pt modelId="{86397DC5-D083-431D-8858-F29727FB2452}" type="sibTrans" cxnId="{D698B5B2-7BBB-4F4F-A50F-5BE97D3EAC36}">
      <dgm:prSet/>
      <dgm:spPr/>
      <dgm:t>
        <a:bodyPr/>
        <a:lstStyle/>
        <a:p>
          <a:endParaRPr lang="en-IN"/>
        </a:p>
      </dgm:t>
    </dgm:pt>
    <dgm:pt modelId="{0D86F5A0-55A2-4CDE-81AB-380C79C0DDCD}">
      <dgm:prSet phldrT="[Text]"/>
      <dgm:spPr/>
      <dgm:t>
        <a:bodyPr/>
        <a:lstStyle/>
        <a:p>
          <a:endParaRPr lang="en-IN" dirty="0"/>
        </a:p>
      </dgm:t>
    </dgm:pt>
    <dgm:pt modelId="{588F29B9-EDE8-4012-A0D4-1C52B6E18C01}" type="parTrans" cxnId="{8B4380E2-C729-4891-94CC-98EEFAF3C392}">
      <dgm:prSet/>
      <dgm:spPr/>
      <dgm:t>
        <a:bodyPr/>
        <a:lstStyle/>
        <a:p>
          <a:endParaRPr lang="en-IN"/>
        </a:p>
      </dgm:t>
    </dgm:pt>
    <dgm:pt modelId="{24F5A93C-DA94-4EDD-960C-9CA77A4B3BCD}" type="sibTrans" cxnId="{8B4380E2-C729-4891-94CC-98EEFAF3C392}">
      <dgm:prSet/>
      <dgm:spPr/>
      <dgm:t>
        <a:bodyPr/>
        <a:lstStyle/>
        <a:p>
          <a:endParaRPr lang="en-IN"/>
        </a:p>
      </dgm:t>
    </dgm:pt>
    <dgm:pt modelId="{F189DA43-3E05-4136-8688-4127115DEEDD}" type="pres">
      <dgm:prSet presAssocID="{297B5C11-F2A8-4B55-B194-4F198791F601}" presName="rootnode" presStyleCnt="0">
        <dgm:presLayoutVars>
          <dgm:chMax/>
          <dgm:chPref/>
          <dgm:dir/>
          <dgm:animLvl val="lvl"/>
        </dgm:presLayoutVars>
      </dgm:prSet>
      <dgm:spPr/>
    </dgm:pt>
    <dgm:pt modelId="{2C50F9C6-ACA3-4290-95C8-D9AF1C2F73CB}" type="pres">
      <dgm:prSet presAssocID="{9E632BF2-5B51-49A8-97AC-7A1820938FC5}" presName="composite" presStyleCnt="0"/>
      <dgm:spPr/>
    </dgm:pt>
    <dgm:pt modelId="{D8488D02-D461-482F-8E59-1A1CFB8FA560}" type="pres">
      <dgm:prSet presAssocID="{9E632BF2-5B51-49A8-97AC-7A1820938FC5}" presName="LShape" presStyleLbl="alignNode1" presStyleIdx="0" presStyleCnt="13"/>
      <dgm:spPr/>
    </dgm:pt>
    <dgm:pt modelId="{476B70AC-0703-45AF-82F2-81B45BD059F1}" type="pres">
      <dgm:prSet presAssocID="{9E632BF2-5B51-49A8-97AC-7A1820938FC5}" presName="ParentText" presStyleLbl="revTx" presStyleIdx="0" presStyleCnt="7">
        <dgm:presLayoutVars>
          <dgm:chMax val="0"/>
          <dgm:chPref val="0"/>
          <dgm:bulletEnabled val="1"/>
        </dgm:presLayoutVars>
      </dgm:prSet>
      <dgm:spPr/>
    </dgm:pt>
    <dgm:pt modelId="{A0C315E6-AF71-4C36-ADB3-69E3EAE6A6B5}" type="pres">
      <dgm:prSet presAssocID="{9E632BF2-5B51-49A8-97AC-7A1820938FC5}" presName="Triangle" presStyleLbl="alignNode1" presStyleIdx="1" presStyleCnt="13"/>
      <dgm:spPr/>
    </dgm:pt>
    <dgm:pt modelId="{F44AC858-A109-4C07-9919-2EC89CD762E8}" type="pres">
      <dgm:prSet presAssocID="{99F09F52-6EDA-4B1E-957A-47CEE6AB4DFC}" presName="sibTrans" presStyleCnt="0"/>
      <dgm:spPr/>
    </dgm:pt>
    <dgm:pt modelId="{D426B06C-D730-4053-979B-F654C50FFFB5}" type="pres">
      <dgm:prSet presAssocID="{99F09F52-6EDA-4B1E-957A-47CEE6AB4DFC}" presName="space" presStyleCnt="0"/>
      <dgm:spPr/>
    </dgm:pt>
    <dgm:pt modelId="{CF854021-22A8-44EB-87BD-3F7FFF08C5CD}" type="pres">
      <dgm:prSet presAssocID="{500F4BC8-463D-4CFC-B845-812DCF128578}" presName="composite" presStyleCnt="0"/>
      <dgm:spPr/>
    </dgm:pt>
    <dgm:pt modelId="{9D67A0A2-AC3E-40A8-B020-2147DB1FE109}" type="pres">
      <dgm:prSet presAssocID="{500F4BC8-463D-4CFC-B845-812DCF128578}" presName="LShape" presStyleLbl="alignNode1" presStyleIdx="2" presStyleCnt="13"/>
      <dgm:spPr/>
    </dgm:pt>
    <dgm:pt modelId="{487AF4BE-A70E-41FE-993B-AC902B665804}" type="pres">
      <dgm:prSet presAssocID="{500F4BC8-463D-4CFC-B845-812DCF128578}" presName="ParentText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11DB1404-BB39-4B88-A628-0C366C611ED6}" type="pres">
      <dgm:prSet presAssocID="{500F4BC8-463D-4CFC-B845-812DCF128578}" presName="Triangle" presStyleLbl="alignNode1" presStyleIdx="3" presStyleCnt="13"/>
      <dgm:spPr/>
    </dgm:pt>
    <dgm:pt modelId="{7AA39C83-58E4-46CB-A5CF-7CEFF455B2F5}" type="pres">
      <dgm:prSet presAssocID="{2B904C17-9F59-46DE-861D-05C443B547F2}" presName="sibTrans" presStyleCnt="0"/>
      <dgm:spPr/>
    </dgm:pt>
    <dgm:pt modelId="{5FD6AD6D-0559-4820-99F3-2E7CA4DA823E}" type="pres">
      <dgm:prSet presAssocID="{2B904C17-9F59-46DE-861D-05C443B547F2}" presName="space" presStyleCnt="0"/>
      <dgm:spPr/>
    </dgm:pt>
    <dgm:pt modelId="{C2A16AC5-7F50-4676-A65D-3EAE5BB65D88}" type="pres">
      <dgm:prSet presAssocID="{339181AD-F103-41FB-93A8-CFC4942CA344}" presName="composite" presStyleCnt="0"/>
      <dgm:spPr/>
    </dgm:pt>
    <dgm:pt modelId="{D408D560-7205-4D2B-9F58-5B56BC63387C}" type="pres">
      <dgm:prSet presAssocID="{339181AD-F103-41FB-93A8-CFC4942CA344}" presName="LShape" presStyleLbl="alignNode1" presStyleIdx="4" presStyleCnt="13"/>
      <dgm:spPr/>
    </dgm:pt>
    <dgm:pt modelId="{0CC55B15-072D-4233-9871-B575E6530ED4}" type="pres">
      <dgm:prSet presAssocID="{339181AD-F103-41FB-93A8-CFC4942CA344}" presName="ParentText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294C1156-6442-46DC-81CE-3618E2136189}" type="pres">
      <dgm:prSet presAssocID="{339181AD-F103-41FB-93A8-CFC4942CA344}" presName="Triangle" presStyleLbl="alignNode1" presStyleIdx="5" presStyleCnt="13"/>
      <dgm:spPr/>
    </dgm:pt>
    <dgm:pt modelId="{16833010-120A-44C4-99DD-522E942B22C8}" type="pres">
      <dgm:prSet presAssocID="{C9EC6ABA-16A3-40E0-90DA-081BE8D13F06}" presName="sibTrans" presStyleCnt="0"/>
      <dgm:spPr/>
    </dgm:pt>
    <dgm:pt modelId="{55864E2E-D015-4834-9063-2822FB577595}" type="pres">
      <dgm:prSet presAssocID="{C9EC6ABA-16A3-40E0-90DA-081BE8D13F06}" presName="space" presStyleCnt="0"/>
      <dgm:spPr/>
    </dgm:pt>
    <dgm:pt modelId="{2B32A5A5-95A4-4ABE-90D1-685E3F98D8F0}" type="pres">
      <dgm:prSet presAssocID="{D8BB0B40-CF7B-4CF1-90B3-91FB884C8EAC}" presName="composite" presStyleCnt="0"/>
      <dgm:spPr/>
    </dgm:pt>
    <dgm:pt modelId="{0708D857-1B2E-4F60-9531-8D8C5B8FE542}" type="pres">
      <dgm:prSet presAssocID="{D8BB0B40-CF7B-4CF1-90B3-91FB884C8EAC}" presName="LShape" presStyleLbl="alignNode1" presStyleIdx="6" presStyleCnt="13"/>
      <dgm:spPr/>
    </dgm:pt>
    <dgm:pt modelId="{C7631713-ABDC-4300-9A13-3EE09546DC6A}" type="pres">
      <dgm:prSet presAssocID="{D8BB0B40-CF7B-4CF1-90B3-91FB884C8EAC}" presName="ParentText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E8B17766-32C7-4240-AE2C-6B7F553BFADA}" type="pres">
      <dgm:prSet presAssocID="{D8BB0B40-CF7B-4CF1-90B3-91FB884C8EAC}" presName="Triangle" presStyleLbl="alignNode1" presStyleIdx="7" presStyleCnt="13"/>
      <dgm:spPr/>
    </dgm:pt>
    <dgm:pt modelId="{A2FBF395-3AEB-4F98-B3A7-25280F1CA9FA}" type="pres">
      <dgm:prSet presAssocID="{E7D8F214-D176-4096-AF98-3C1F61DFEBE8}" presName="sibTrans" presStyleCnt="0"/>
      <dgm:spPr/>
    </dgm:pt>
    <dgm:pt modelId="{07697443-6B26-4B0E-89CF-DE9D53D1206C}" type="pres">
      <dgm:prSet presAssocID="{E7D8F214-D176-4096-AF98-3C1F61DFEBE8}" presName="space" presStyleCnt="0"/>
      <dgm:spPr/>
    </dgm:pt>
    <dgm:pt modelId="{7AEA894A-2A0A-41F6-A1E8-F72B32311C21}" type="pres">
      <dgm:prSet presAssocID="{4C6CD1FF-85A5-48FA-B849-7069AFC8DD0F}" presName="composite" presStyleCnt="0"/>
      <dgm:spPr/>
    </dgm:pt>
    <dgm:pt modelId="{7AAC9B15-32EC-44DC-B7AC-D5D0A1EEFE78}" type="pres">
      <dgm:prSet presAssocID="{4C6CD1FF-85A5-48FA-B849-7069AFC8DD0F}" presName="LShape" presStyleLbl="alignNode1" presStyleIdx="8" presStyleCnt="13"/>
      <dgm:spPr/>
    </dgm:pt>
    <dgm:pt modelId="{306129C8-F7D2-4EFA-AA49-1933684B6273}" type="pres">
      <dgm:prSet presAssocID="{4C6CD1FF-85A5-48FA-B849-7069AFC8DD0F}" presName="ParentText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83ABA0D3-677E-41C2-A366-C2F44BE31FCB}" type="pres">
      <dgm:prSet presAssocID="{4C6CD1FF-85A5-48FA-B849-7069AFC8DD0F}" presName="Triangle" presStyleLbl="alignNode1" presStyleIdx="9" presStyleCnt="13"/>
      <dgm:spPr/>
    </dgm:pt>
    <dgm:pt modelId="{3EE7D494-CABC-427C-9F5C-CFDB5A685A6A}" type="pres">
      <dgm:prSet presAssocID="{125C622B-0A6A-4914-BFC0-05046F10FA22}" presName="sibTrans" presStyleCnt="0"/>
      <dgm:spPr/>
    </dgm:pt>
    <dgm:pt modelId="{F63467D4-0240-4119-A3CC-37949090B2D9}" type="pres">
      <dgm:prSet presAssocID="{125C622B-0A6A-4914-BFC0-05046F10FA22}" presName="space" presStyleCnt="0"/>
      <dgm:spPr/>
    </dgm:pt>
    <dgm:pt modelId="{F5060B14-5FA7-49A1-B0D3-D3BE0A081086}" type="pres">
      <dgm:prSet presAssocID="{F2769710-618E-4D64-A608-BE35247862F6}" presName="composite" presStyleCnt="0"/>
      <dgm:spPr/>
    </dgm:pt>
    <dgm:pt modelId="{99994BA4-5D56-4488-80D0-C598114A195D}" type="pres">
      <dgm:prSet presAssocID="{F2769710-618E-4D64-A608-BE35247862F6}" presName="LShape" presStyleLbl="alignNode1" presStyleIdx="10" presStyleCnt="13"/>
      <dgm:spPr/>
    </dgm:pt>
    <dgm:pt modelId="{204B667D-3CC6-400C-A5CF-A52109F1FED8}" type="pres">
      <dgm:prSet presAssocID="{F2769710-618E-4D64-A608-BE35247862F6}" presName="ParentText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9A777CCC-B49E-41C7-B07B-C1D2C7EF0CE0}" type="pres">
      <dgm:prSet presAssocID="{F2769710-618E-4D64-A608-BE35247862F6}" presName="Triangle" presStyleLbl="alignNode1" presStyleIdx="11" presStyleCnt="13"/>
      <dgm:spPr/>
    </dgm:pt>
    <dgm:pt modelId="{8E562627-4A11-49C9-A6F7-A7DE3DB0AD51}" type="pres">
      <dgm:prSet presAssocID="{798822E3-E434-4489-81D5-F9A5F8EDED76}" presName="sibTrans" presStyleCnt="0"/>
      <dgm:spPr/>
    </dgm:pt>
    <dgm:pt modelId="{0448D19E-B0F6-44A6-8998-A619FD659623}" type="pres">
      <dgm:prSet presAssocID="{798822E3-E434-4489-81D5-F9A5F8EDED76}" presName="space" presStyleCnt="0"/>
      <dgm:spPr/>
    </dgm:pt>
    <dgm:pt modelId="{DA9DAA69-DF41-446C-A160-59F752B70775}" type="pres">
      <dgm:prSet presAssocID="{B577174F-011B-467A-B6B1-F1FE17A33C44}" presName="composite" presStyleCnt="0"/>
      <dgm:spPr/>
    </dgm:pt>
    <dgm:pt modelId="{D9D02D16-1001-44C0-85CD-669117D17653}" type="pres">
      <dgm:prSet presAssocID="{B577174F-011B-467A-B6B1-F1FE17A33C44}" presName="LShape" presStyleLbl="alignNode1" presStyleIdx="12" presStyleCnt="13"/>
      <dgm:spPr/>
    </dgm:pt>
    <dgm:pt modelId="{4EA3236E-8261-4156-9103-5B0F1390E7E6}" type="pres">
      <dgm:prSet presAssocID="{B577174F-011B-467A-B6B1-F1FE17A33C44}" presName="ParentText" presStyleLbl="revTx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F52BB80B-6F85-4902-97C1-4EAFC1A66A0D}" type="presOf" srcId="{339181AD-F103-41FB-93A8-CFC4942CA344}" destId="{0CC55B15-072D-4233-9871-B575E6530ED4}" srcOrd="0" destOrd="0" presId="urn:microsoft.com/office/officeart/2009/3/layout/StepUpProcess"/>
    <dgm:cxn modelId="{C2E15B19-B40D-4FB3-9FFC-E17052ECD795}" srcId="{4C6CD1FF-85A5-48FA-B849-7069AFC8DD0F}" destId="{F3964F4C-CAD3-4189-AE70-7BBC9F11BD29}" srcOrd="0" destOrd="0" parTransId="{C0CA4688-B9E8-45F4-8C6A-CDE5EE997FC5}" sibTransId="{A9204B85-6761-4DAB-81FC-BA05138D22B1}"/>
    <dgm:cxn modelId="{E5EAE630-4227-4F7D-A0B3-91C9BB0D2682}" type="presOf" srcId="{9E632BF2-5B51-49A8-97AC-7A1820938FC5}" destId="{476B70AC-0703-45AF-82F2-81B45BD059F1}" srcOrd="0" destOrd="0" presId="urn:microsoft.com/office/officeart/2009/3/layout/StepUpProcess"/>
    <dgm:cxn modelId="{E967C133-DD38-4D2E-9767-DE2DB292955E}" srcId="{297B5C11-F2A8-4B55-B194-4F198791F601}" destId="{B577174F-011B-467A-B6B1-F1FE17A33C44}" srcOrd="6" destOrd="0" parTransId="{7E434A3A-91F3-4D3E-843A-A66D20B30E02}" sibTransId="{BB5A3499-F444-457B-BF2D-04B1849BE01D}"/>
    <dgm:cxn modelId="{8C317937-E2D1-4056-B587-0C86449D58C0}" srcId="{297B5C11-F2A8-4B55-B194-4F198791F601}" destId="{D8BB0B40-CF7B-4CF1-90B3-91FB884C8EAC}" srcOrd="3" destOrd="0" parTransId="{770DEF66-49E1-47B2-AE58-C2993F272E26}" sibTransId="{E7D8F214-D176-4096-AF98-3C1F61DFEBE8}"/>
    <dgm:cxn modelId="{D1D88F5B-04A3-4FA0-AC48-100313E46C51}" type="presOf" srcId="{2FE1AD9B-D1A0-49ED-B3C9-0EE2C5096A59}" destId="{204B667D-3CC6-400C-A5CF-A52109F1FED8}" srcOrd="0" destOrd="1" presId="urn:microsoft.com/office/officeart/2009/3/layout/StepUpProcess"/>
    <dgm:cxn modelId="{E45C896B-46A9-40E1-8F70-3D725D84A594}" type="presOf" srcId="{93D81800-92EF-4BAC-8DE7-1C7E2DC3DC8C}" destId="{C7631713-ABDC-4300-9A13-3EE09546DC6A}" srcOrd="0" destOrd="1" presId="urn:microsoft.com/office/officeart/2009/3/layout/StepUpProcess"/>
    <dgm:cxn modelId="{4AECAB6D-A636-41CC-A5A0-63C061F3AA22}" srcId="{D8BB0B40-CF7B-4CF1-90B3-91FB884C8EAC}" destId="{93D81800-92EF-4BAC-8DE7-1C7E2DC3DC8C}" srcOrd="0" destOrd="0" parTransId="{4802D12A-A4DB-4B7A-A6CD-AA88582EC7F1}" sibTransId="{0B2ECBEA-EFF4-4151-8EBA-82E2716D6B30}"/>
    <dgm:cxn modelId="{FA195F77-D37A-44F3-95FC-7C50056B37EC}" type="presOf" srcId="{500F4BC8-463D-4CFC-B845-812DCF128578}" destId="{487AF4BE-A70E-41FE-993B-AC902B665804}" srcOrd="0" destOrd="0" presId="urn:microsoft.com/office/officeart/2009/3/layout/StepUpProcess"/>
    <dgm:cxn modelId="{969ED782-42A6-40DB-9A25-817A57826920}" type="presOf" srcId="{D8BB0B40-CF7B-4CF1-90B3-91FB884C8EAC}" destId="{C7631713-ABDC-4300-9A13-3EE09546DC6A}" srcOrd="0" destOrd="0" presId="urn:microsoft.com/office/officeart/2009/3/layout/StepUpProcess"/>
    <dgm:cxn modelId="{0B783690-2F1B-4CA0-9C64-F90529706B1A}" type="presOf" srcId="{297B5C11-F2A8-4B55-B194-4F198791F601}" destId="{F189DA43-3E05-4136-8688-4127115DEEDD}" srcOrd="0" destOrd="0" presId="urn:microsoft.com/office/officeart/2009/3/layout/StepUpProcess"/>
    <dgm:cxn modelId="{FA62199B-6329-425D-8443-840F95DFA351}" srcId="{297B5C11-F2A8-4B55-B194-4F198791F601}" destId="{4C6CD1FF-85A5-48FA-B849-7069AFC8DD0F}" srcOrd="4" destOrd="0" parTransId="{D4D3B0DB-E60F-42B2-8D4D-AD18FA0CE023}" sibTransId="{125C622B-0A6A-4914-BFC0-05046F10FA22}"/>
    <dgm:cxn modelId="{1FDAD89C-0991-4DAF-984B-4CF690F26875}" type="presOf" srcId="{F3964F4C-CAD3-4189-AE70-7BBC9F11BD29}" destId="{306129C8-F7D2-4EFA-AA49-1933684B6273}" srcOrd="0" destOrd="1" presId="urn:microsoft.com/office/officeart/2009/3/layout/StepUpProcess"/>
    <dgm:cxn modelId="{47EB52A8-49EC-4B32-8C20-F41D3F5284C0}" type="presOf" srcId="{0D86F5A0-55A2-4CDE-81AB-380C79C0DDCD}" destId="{4EA3236E-8261-4156-9103-5B0F1390E7E6}" srcOrd="0" destOrd="1" presId="urn:microsoft.com/office/officeart/2009/3/layout/StepUpProcess"/>
    <dgm:cxn modelId="{1CA4AEA9-C149-49E6-A46E-87CF89BA2D4D}" srcId="{297B5C11-F2A8-4B55-B194-4F198791F601}" destId="{9E632BF2-5B51-49A8-97AC-7A1820938FC5}" srcOrd="0" destOrd="0" parTransId="{EA14463F-BCD8-4B5C-95F9-6EDAEB9BB1A2}" sibTransId="{99F09F52-6EDA-4B1E-957A-47CEE6AB4DFC}"/>
    <dgm:cxn modelId="{D698B5B2-7BBB-4F4F-A50F-5BE97D3EAC36}" srcId="{F2769710-618E-4D64-A608-BE35247862F6}" destId="{2FE1AD9B-D1A0-49ED-B3C9-0EE2C5096A59}" srcOrd="0" destOrd="0" parTransId="{60505FFD-B71E-4C92-ACE0-81FA3D8B14EC}" sibTransId="{86397DC5-D083-431D-8858-F29727FB2452}"/>
    <dgm:cxn modelId="{E6E4F7B7-F0B5-4B8F-84CB-BD52C8939CC7}" srcId="{297B5C11-F2A8-4B55-B194-4F198791F601}" destId="{F2769710-618E-4D64-A608-BE35247862F6}" srcOrd="5" destOrd="0" parTransId="{7708159C-37D8-4902-BACD-91F483BAFAE9}" sibTransId="{798822E3-E434-4489-81D5-F9A5F8EDED76}"/>
    <dgm:cxn modelId="{B30299D8-351F-433A-A3F3-D49A2341E14C}" type="presOf" srcId="{4C6CD1FF-85A5-48FA-B849-7069AFC8DD0F}" destId="{306129C8-F7D2-4EFA-AA49-1933684B6273}" srcOrd="0" destOrd="0" presId="urn:microsoft.com/office/officeart/2009/3/layout/StepUpProcess"/>
    <dgm:cxn modelId="{9D79AAE1-89E5-4157-A1FE-5E5ABCC61CF4}" type="presOf" srcId="{B577174F-011B-467A-B6B1-F1FE17A33C44}" destId="{4EA3236E-8261-4156-9103-5B0F1390E7E6}" srcOrd="0" destOrd="0" presId="urn:microsoft.com/office/officeart/2009/3/layout/StepUpProcess"/>
    <dgm:cxn modelId="{8B4380E2-C729-4891-94CC-98EEFAF3C392}" srcId="{B577174F-011B-467A-B6B1-F1FE17A33C44}" destId="{0D86F5A0-55A2-4CDE-81AB-380C79C0DDCD}" srcOrd="0" destOrd="0" parTransId="{588F29B9-EDE8-4012-A0D4-1C52B6E18C01}" sibTransId="{24F5A93C-DA94-4EDD-960C-9CA77A4B3BCD}"/>
    <dgm:cxn modelId="{B72F48E8-E81F-4C2E-8BF5-55A078852B2B}" srcId="{297B5C11-F2A8-4B55-B194-4F198791F601}" destId="{339181AD-F103-41FB-93A8-CFC4942CA344}" srcOrd="2" destOrd="0" parTransId="{61AFAA60-ED21-4C3E-B359-B6DA7F4382E5}" sibTransId="{C9EC6ABA-16A3-40E0-90DA-081BE8D13F06}"/>
    <dgm:cxn modelId="{ABDAD7F4-905F-4591-B4D9-8D3E665BEC36}" type="presOf" srcId="{F2769710-618E-4D64-A608-BE35247862F6}" destId="{204B667D-3CC6-400C-A5CF-A52109F1FED8}" srcOrd="0" destOrd="0" presId="urn:microsoft.com/office/officeart/2009/3/layout/StepUpProcess"/>
    <dgm:cxn modelId="{202E5FF9-14F7-4E95-A1DF-DE81EFFDE2CB}" srcId="{297B5C11-F2A8-4B55-B194-4F198791F601}" destId="{500F4BC8-463D-4CFC-B845-812DCF128578}" srcOrd="1" destOrd="0" parTransId="{C9ABF397-F709-45C9-A6B6-5E4815582BC6}" sibTransId="{2B904C17-9F59-46DE-861D-05C443B547F2}"/>
    <dgm:cxn modelId="{5F77B475-DA8C-4B78-81A7-DF70B12A8221}" type="presParOf" srcId="{F189DA43-3E05-4136-8688-4127115DEEDD}" destId="{2C50F9C6-ACA3-4290-95C8-D9AF1C2F73CB}" srcOrd="0" destOrd="0" presId="urn:microsoft.com/office/officeart/2009/3/layout/StepUpProcess"/>
    <dgm:cxn modelId="{B9628632-2A50-4926-B01B-B63B67C61A73}" type="presParOf" srcId="{2C50F9C6-ACA3-4290-95C8-D9AF1C2F73CB}" destId="{D8488D02-D461-482F-8E59-1A1CFB8FA560}" srcOrd="0" destOrd="0" presId="urn:microsoft.com/office/officeart/2009/3/layout/StepUpProcess"/>
    <dgm:cxn modelId="{181E4875-409E-441D-A1C9-D8C7D9B18840}" type="presParOf" srcId="{2C50F9C6-ACA3-4290-95C8-D9AF1C2F73CB}" destId="{476B70AC-0703-45AF-82F2-81B45BD059F1}" srcOrd="1" destOrd="0" presId="urn:microsoft.com/office/officeart/2009/3/layout/StepUpProcess"/>
    <dgm:cxn modelId="{E758895E-D22C-4340-988E-889241F9646D}" type="presParOf" srcId="{2C50F9C6-ACA3-4290-95C8-D9AF1C2F73CB}" destId="{A0C315E6-AF71-4C36-ADB3-69E3EAE6A6B5}" srcOrd="2" destOrd="0" presId="urn:microsoft.com/office/officeart/2009/3/layout/StepUpProcess"/>
    <dgm:cxn modelId="{30D3E738-67CC-46CE-AF9C-C21F1E935D8C}" type="presParOf" srcId="{F189DA43-3E05-4136-8688-4127115DEEDD}" destId="{F44AC858-A109-4C07-9919-2EC89CD762E8}" srcOrd="1" destOrd="0" presId="urn:microsoft.com/office/officeart/2009/3/layout/StepUpProcess"/>
    <dgm:cxn modelId="{AE5221B4-B4AA-455A-A851-3ABA604DCFE6}" type="presParOf" srcId="{F44AC858-A109-4C07-9919-2EC89CD762E8}" destId="{D426B06C-D730-4053-979B-F654C50FFFB5}" srcOrd="0" destOrd="0" presId="urn:microsoft.com/office/officeart/2009/3/layout/StepUpProcess"/>
    <dgm:cxn modelId="{0ECEE699-66BC-4578-B2C2-522A175BD247}" type="presParOf" srcId="{F189DA43-3E05-4136-8688-4127115DEEDD}" destId="{CF854021-22A8-44EB-87BD-3F7FFF08C5CD}" srcOrd="2" destOrd="0" presId="urn:microsoft.com/office/officeart/2009/3/layout/StepUpProcess"/>
    <dgm:cxn modelId="{19828E08-1F7F-4FED-8B83-1DEE0065BA70}" type="presParOf" srcId="{CF854021-22A8-44EB-87BD-3F7FFF08C5CD}" destId="{9D67A0A2-AC3E-40A8-B020-2147DB1FE109}" srcOrd="0" destOrd="0" presId="urn:microsoft.com/office/officeart/2009/3/layout/StepUpProcess"/>
    <dgm:cxn modelId="{48AD6F8F-28E7-4166-BEF9-3FFB66B91D53}" type="presParOf" srcId="{CF854021-22A8-44EB-87BD-3F7FFF08C5CD}" destId="{487AF4BE-A70E-41FE-993B-AC902B665804}" srcOrd="1" destOrd="0" presId="urn:microsoft.com/office/officeart/2009/3/layout/StepUpProcess"/>
    <dgm:cxn modelId="{8F4153EB-C859-48B0-957F-FB5DDAC659AC}" type="presParOf" srcId="{CF854021-22A8-44EB-87BD-3F7FFF08C5CD}" destId="{11DB1404-BB39-4B88-A628-0C366C611ED6}" srcOrd="2" destOrd="0" presId="urn:microsoft.com/office/officeart/2009/3/layout/StepUpProcess"/>
    <dgm:cxn modelId="{9D89FC07-EB3B-484C-8B61-80BC11C70E89}" type="presParOf" srcId="{F189DA43-3E05-4136-8688-4127115DEEDD}" destId="{7AA39C83-58E4-46CB-A5CF-7CEFF455B2F5}" srcOrd="3" destOrd="0" presId="urn:microsoft.com/office/officeart/2009/3/layout/StepUpProcess"/>
    <dgm:cxn modelId="{DA65B66C-E524-4CC7-8F40-29242403ADEF}" type="presParOf" srcId="{7AA39C83-58E4-46CB-A5CF-7CEFF455B2F5}" destId="{5FD6AD6D-0559-4820-99F3-2E7CA4DA823E}" srcOrd="0" destOrd="0" presId="urn:microsoft.com/office/officeart/2009/3/layout/StepUpProcess"/>
    <dgm:cxn modelId="{5AFCD101-259B-4D7F-B447-256E5EDCECF0}" type="presParOf" srcId="{F189DA43-3E05-4136-8688-4127115DEEDD}" destId="{C2A16AC5-7F50-4676-A65D-3EAE5BB65D88}" srcOrd="4" destOrd="0" presId="urn:microsoft.com/office/officeart/2009/3/layout/StepUpProcess"/>
    <dgm:cxn modelId="{39D033A3-78F8-41CA-9FF1-5A4F74802E36}" type="presParOf" srcId="{C2A16AC5-7F50-4676-A65D-3EAE5BB65D88}" destId="{D408D560-7205-4D2B-9F58-5B56BC63387C}" srcOrd="0" destOrd="0" presId="urn:microsoft.com/office/officeart/2009/3/layout/StepUpProcess"/>
    <dgm:cxn modelId="{D88CDBCC-D94B-41C9-9D1A-DF60CBECB3F4}" type="presParOf" srcId="{C2A16AC5-7F50-4676-A65D-3EAE5BB65D88}" destId="{0CC55B15-072D-4233-9871-B575E6530ED4}" srcOrd="1" destOrd="0" presId="urn:microsoft.com/office/officeart/2009/3/layout/StepUpProcess"/>
    <dgm:cxn modelId="{1D66EE7B-24C1-4BFD-93A8-FB92E344B4D2}" type="presParOf" srcId="{C2A16AC5-7F50-4676-A65D-3EAE5BB65D88}" destId="{294C1156-6442-46DC-81CE-3618E2136189}" srcOrd="2" destOrd="0" presId="urn:microsoft.com/office/officeart/2009/3/layout/StepUpProcess"/>
    <dgm:cxn modelId="{A5521BE4-C63E-4E0F-A164-21F2C4A5C923}" type="presParOf" srcId="{F189DA43-3E05-4136-8688-4127115DEEDD}" destId="{16833010-120A-44C4-99DD-522E942B22C8}" srcOrd="5" destOrd="0" presId="urn:microsoft.com/office/officeart/2009/3/layout/StepUpProcess"/>
    <dgm:cxn modelId="{A39CBA89-5B77-45D4-B5E9-836612375E29}" type="presParOf" srcId="{16833010-120A-44C4-99DD-522E942B22C8}" destId="{55864E2E-D015-4834-9063-2822FB577595}" srcOrd="0" destOrd="0" presId="urn:microsoft.com/office/officeart/2009/3/layout/StepUpProcess"/>
    <dgm:cxn modelId="{8BCB796E-3F81-4D3B-B9B1-19C466C3828C}" type="presParOf" srcId="{F189DA43-3E05-4136-8688-4127115DEEDD}" destId="{2B32A5A5-95A4-4ABE-90D1-685E3F98D8F0}" srcOrd="6" destOrd="0" presId="urn:microsoft.com/office/officeart/2009/3/layout/StepUpProcess"/>
    <dgm:cxn modelId="{D8647F2D-4419-408C-A774-9F8CBA3447DA}" type="presParOf" srcId="{2B32A5A5-95A4-4ABE-90D1-685E3F98D8F0}" destId="{0708D857-1B2E-4F60-9531-8D8C5B8FE542}" srcOrd="0" destOrd="0" presId="urn:microsoft.com/office/officeart/2009/3/layout/StepUpProcess"/>
    <dgm:cxn modelId="{910419B0-5D9F-4ADE-9F6B-8C2068DB7E4E}" type="presParOf" srcId="{2B32A5A5-95A4-4ABE-90D1-685E3F98D8F0}" destId="{C7631713-ABDC-4300-9A13-3EE09546DC6A}" srcOrd="1" destOrd="0" presId="urn:microsoft.com/office/officeart/2009/3/layout/StepUpProcess"/>
    <dgm:cxn modelId="{185F172D-0452-4B24-A474-A439B6FAD275}" type="presParOf" srcId="{2B32A5A5-95A4-4ABE-90D1-685E3F98D8F0}" destId="{E8B17766-32C7-4240-AE2C-6B7F553BFADA}" srcOrd="2" destOrd="0" presId="urn:microsoft.com/office/officeart/2009/3/layout/StepUpProcess"/>
    <dgm:cxn modelId="{D3284A19-1B40-4A69-9DBB-D1F6B8A701D1}" type="presParOf" srcId="{F189DA43-3E05-4136-8688-4127115DEEDD}" destId="{A2FBF395-3AEB-4F98-B3A7-25280F1CA9FA}" srcOrd="7" destOrd="0" presId="urn:microsoft.com/office/officeart/2009/3/layout/StepUpProcess"/>
    <dgm:cxn modelId="{F039A881-0520-48BD-B0EF-F9C57EB8ED8B}" type="presParOf" srcId="{A2FBF395-3AEB-4F98-B3A7-25280F1CA9FA}" destId="{07697443-6B26-4B0E-89CF-DE9D53D1206C}" srcOrd="0" destOrd="0" presId="urn:microsoft.com/office/officeart/2009/3/layout/StepUpProcess"/>
    <dgm:cxn modelId="{1731B4F4-B75E-48D0-A657-F80FEF909EF8}" type="presParOf" srcId="{F189DA43-3E05-4136-8688-4127115DEEDD}" destId="{7AEA894A-2A0A-41F6-A1E8-F72B32311C21}" srcOrd="8" destOrd="0" presId="urn:microsoft.com/office/officeart/2009/3/layout/StepUpProcess"/>
    <dgm:cxn modelId="{17883761-6C31-4819-8A24-30B692C32B31}" type="presParOf" srcId="{7AEA894A-2A0A-41F6-A1E8-F72B32311C21}" destId="{7AAC9B15-32EC-44DC-B7AC-D5D0A1EEFE78}" srcOrd="0" destOrd="0" presId="urn:microsoft.com/office/officeart/2009/3/layout/StepUpProcess"/>
    <dgm:cxn modelId="{D22A5666-7944-44DE-B24B-BC98470359CC}" type="presParOf" srcId="{7AEA894A-2A0A-41F6-A1E8-F72B32311C21}" destId="{306129C8-F7D2-4EFA-AA49-1933684B6273}" srcOrd="1" destOrd="0" presId="urn:microsoft.com/office/officeart/2009/3/layout/StepUpProcess"/>
    <dgm:cxn modelId="{0C3CF68B-9F5B-4F62-8EC7-9EE7D87A5198}" type="presParOf" srcId="{7AEA894A-2A0A-41F6-A1E8-F72B32311C21}" destId="{83ABA0D3-677E-41C2-A366-C2F44BE31FCB}" srcOrd="2" destOrd="0" presId="urn:microsoft.com/office/officeart/2009/3/layout/StepUpProcess"/>
    <dgm:cxn modelId="{76C56082-5D30-4053-98FF-51CF9A19B553}" type="presParOf" srcId="{F189DA43-3E05-4136-8688-4127115DEEDD}" destId="{3EE7D494-CABC-427C-9F5C-CFDB5A685A6A}" srcOrd="9" destOrd="0" presId="urn:microsoft.com/office/officeart/2009/3/layout/StepUpProcess"/>
    <dgm:cxn modelId="{93437A6D-AEE5-4EEC-99B6-434A78862A74}" type="presParOf" srcId="{3EE7D494-CABC-427C-9F5C-CFDB5A685A6A}" destId="{F63467D4-0240-4119-A3CC-37949090B2D9}" srcOrd="0" destOrd="0" presId="urn:microsoft.com/office/officeart/2009/3/layout/StepUpProcess"/>
    <dgm:cxn modelId="{0856DA9F-2673-4F1E-BCB0-BA08D074B922}" type="presParOf" srcId="{F189DA43-3E05-4136-8688-4127115DEEDD}" destId="{F5060B14-5FA7-49A1-B0D3-D3BE0A081086}" srcOrd="10" destOrd="0" presId="urn:microsoft.com/office/officeart/2009/3/layout/StepUpProcess"/>
    <dgm:cxn modelId="{FEEC42AA-558D-4136-B9C4-CFA09563E01C}" type="presParOf" srcId="{F5060B14-5FA7-49A1-B0D3-D3BE0A081086}" destId="{99994BA4-5D56-4488-80D0-C598114A195D}" srcOrd="0" destOrd="0" presId="urn:microsoft.com/office/officeart/2009/3/layout/StepUpProcess"/>
    <dgm:cxn modelId="{6424858A-C8A2-4427-B4E3-4DC7C195EABF}" type="presParOf" srcId="{F5060B14-5FA7-49A1-B0D3-D3BE0A081086}" destId="{204B667D-3CC6-400C-A5CF-A52109F1FED8}" srcOrd="1" destOrd="0" presId="urn:microsoft.com/office/officeart/2009/3/layout/StepUpProcess"/>
    <dgm:cxn modelId="{33C14F8E-B44C-494B-8A39-83C5DDF1516A}" type="presParOf" srcId="{F5060B14-5FA7-49A1-B0D3-D3BE0A081086}" destId="{9A777CCC-B49E-41C7-B07B-C1D2C7EF0CE0}" srcOrd="2" destOrd="0" presId="urn:microsoft.com/office/officeart/2009/3/layout/StepUpProcess"/>
    <dgm:cxn modelId="{7CEF6196-8292-4760-888E-63A0CCDD067D}" type="presParOf" srcId="{F189DA43-3E05-4136-8688-4127115DEEDD}" destId="{8E562627-4A11-49C9-A6F7-A7DE3DB0AD51}" srcOrd="11" destOrd="0" presId="urn:microsoft.com/office/officeart/2009/3/layout/StepUpProcess"/>
    <dgm:cxn modelId="{EA5C3D31-A287-44E1-9032-01C7F6F002E3}" type="presParOf" srcId="{8E562627-4A11-49C9-A6F7-A7DE3DB0AD51}" destId="{0448D19E-B0F6-44A6-8998-A619FD659623}" srcOrd="0" destOrd="0" presId="urn:microsoft.com/office/officeart/2009/3/layout/StepUpProcess"/>
    <dgm:cxn modelId="{C3E23CE3-C245-4470-B5B1-333A6F208352}" type="presParOf" srcId="{F189DA43-3E05-4136-8688-4127115DEEDD}" destId="{DA9DAA69-DF41-446C-A160-59F752B70775}" srcOrd="12" destOrd="0" presId="urn:microsoft.com/office/officeart/2009/3/layout/StepUpProcess"/>
    <dgm:cxn modelId="{C189C8AF-C868-421A-ACAB-59F8597AC3E5}" type="presParOf" srcId="{DA9DAA69-DF41-446C-A160-59F752B70775}" destId="{D9D02D16-1001-44C0-85CD-669117D17653}" srcOrd="0" destOrd="0" presId="urn:microsoft.com/office/officeart/2009/3/layout/StepUpProcess"/>
    <dgm:cxn modelId="{C4E47609-E57D-4E11-9A8E-3EFA597F1772}" type="presParOf" srcId="{DA9DAA69-DF41-446C-A160-59F752B70775}" destId="{4EA3236E-8261-4156-9103-5B0F1390E7E6}" srcOrd="1" destOrd="0" presId="urn:microsoft.com/office/officeart/2009/3/layout/StepUp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88D02-D461-482F-8E59-1A1CFB8FA560}">
      <dsp:nvSpPr>
        <dsp:cNvPr id="0" name=""/>
        <dsp:cNvSpPr/>
      </dsp:nvSpPr>
      <dsp:spPr>
        <a:xfrm rot="5400000">
          <a:off x="270506" y="2393288"/>
          <a:ext cx="814123" cy="135468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B70AC-0703-45AF-82F2-81B45BD059F1}">
      <dsp:nvSpPr>
        <dsp:cNvPr id="0" name=""/>
        <dsp:cNvSpPr/>
      </dsp:nvSpPr>
      <dsp:spPr>
        <a:xfrm>
          <a:off x="134608" y="2798047"/>
          <a:ext cx="1223015" cy="1072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Collection</a:t>
          </a:r>
          <a:endParaRPr lang="en-IN" sz="1200" kern="1200" dirty="0"/>
        </a:p>
      </dsp:txBody>
      <dsp:txXfrm>
        <a:off x="134608" y="2798047"/>
        <a:ext cx="1223015" cy="1072044"/>
      </dsp:txXfrm>
    </dsp:sp>
    <dsp:sp modelId="{A0C315E6-AF71-4C36-ADB3-69E3EAE6A6B5}">
      <dsp:nvSpPr>
        <dsp:cNvPr id="0" name=""/>
        <dsp:cNvSpPr/>
      </dsp:nvSpPr>
      <dsp:spPr>
        <a:xfrm>
          <a:off x="1126866" y="2293555"/>
          <a:ext cx="230757" cy="23075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7A0A2-AC3E-40A8-B020-2147DB1FE109}">
      <dsp:nvSpPr>
        <dsp:cNvPr id="0" name=""/>
        <dsp:cNvSpPr/>
      </dsp:nvSpPr>
      <dsp:spPr>
        <a:xfrm rot="5400000">
          <a:off x="1767716" y="2022802"/>
          <a:ext cx="814123" cy="135468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AF4BE-A70E-41FE-993B-AC902B665804}">
      <dsp:nvSpPr>
        <dsp:cNvPr id="0" name=""/>
        <dsp:cNvSpPr/>
      </dsp:nvSpPr>
      <dsp:spPr>
        <a:xfrm>
          <a:off x="1631819" y="2427561"/>
          <a:ext cx="1223015" cy="1072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Cleaning &amp; preprocessing</a:t>
          </a:r>
          <a:endParaRPr lang="en-IN" sz="1200" kern="1200" dirty="0"/>
        </a:p>
      </dsp:txBody>
      <dsp:txXfrm>
        <a:off x="1631819" y="2427561"/>
        <a:ext cx="1223015" cy="1072044"/>
      </dsp:txXfrm>
    </dsp:sp>
    <dsp:sp modelId="{11DB1404-BB39-4B88-A628-0C366C611ED6}">
      <dsp:nvSpPr>
        <dsp:cNvPr id="0" name=""/>
        <dsp:cNvSpPr/>
      </dsp:nvSpPr>
      <dsp:spPr>
        <a:xfrm>
          <a:off x="2624077" y="1923069"/>
          <a:ext cx="230757" cy="23075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8D560-7205-4D2B-9F58-5B56BC63387C}">
      <dsp:nvSpPr>
        <dsp:cNvPr id="0" name=""/>
        <dsp:cNvSpPr/>
      </dsp:nvSpPr>
      <dsp:spPr>
        <a:xfrm rot="5400000">
          <a:off x="3264926" y="1652316"/>
          <a:ext cx="814123" cy="135468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55B15-072D-4233-9871-B575E6530ED4}">
      <dsp:nvSpPr>
        <dsp:cNvPr id="0" name=""/>
        <dsp:cNvSpPr/>
      </dsp:nvSpPr>
      <dsp:spPr>
        <a:xfrm>
          <a:off x="3129029" y="2057074"/>
          <a:ext cx="1223015" cy="1072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Exploratory Data Analysis</a:t>
          </a:r>
        </a:p>
      </dsp:txBody>
      <dsp:txXfrm>
        <a:off x="3129029" y="2057074"/>
        <a:ext cx="1223015" cy="1072044"/>
      </dsp:txXfrm>
    </dsp:sp>
    <dsp:sp modelId="{294C1156-6442-46DC-81CE-3618E2136189}">
      <dsp:nvSpPr>
        <dsp:cNvPr id="0" name=""/>
        <dsp:cNvSpPr/>
      </dsp:nvSpPr>
      <dsp:spPr>
        <a:xfrm>
          <a:off x="4121287" y="1552583"/>
          <a:ext cx="230757" cy="23075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8D857-1B2E-4F60-9531-8D8C5B8FE542}">
      <dsp:nvSpPr>
        <dsp:cNvPr id="0" name=""/>
        <dsp:cNvSpPr/>
      </dsp:nvSpPr>
      <dsp:spPr>
        <a:xfrm rot="5400000">
          <a:off x="4762136" y="1281830"/>
          <a:ext cx="814123" cy="135468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31713-ABDC-4300-9A13-3EE09546DC6A}">
      <dsp:nvSpPr>
        <dsp:cNvPr id="0" name=""/>
        <dsp:cNvSpPr/>
      </dsp:nvSpPr>
      <dsp:spPr>
        <a:xfrm>
          <a:off x="4626239" y="1686588"/>
          <a:ext cx="1223015" cy="1072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Feature Engineering</a:t>
          </a:r>
          <a:endParaRPr lang="en-IN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900" kern="1200" dirty="0"/>
        </a:p>
      </dsp:txBody>
      <dsp:txXfrm>
        <a:off x="4626239" y="1686588"/>
        <a:ext cx="1223015" cy="1072044"/>
      </dsp:txXfrm>
    </dsp:sp>
    <dsp:sp modelId="{E8B17766-32C7-4240-AE2C-6B7F553BFADA}">
      <dsp:nvSpPr>
        <dsp:cNvPr id="0" name=""/>
        <dsp:cNvSpPr/>
      </dsp:nvSpPr>
      <dsp:spPr>
        <a:xfrm>
          <a:off x="5618497" y="1182097"/>
          <a:ext cx="230757" cy="23075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C9B15-32EC-44DC-B7AC-D5D0A1EEFE78}">
      <dsp:nvSpPr>
        <dsp:cNvPr id="0" name=""/>
        <dsp:cNvSpPr/>
      </dsp:nvSpPr>
      <dsp:spPr>
        <a:xfrm rot="5400000">
          <a:off x="6259346" y="911344"/>
          <a:ext cx="814123" cy="135468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129C8-F7D2-4EFA-AA49-1933684B6273}">
      <dsp:nvSpPr>
        <dsp:cNvPr id="0" name=""/>
        <dsp:cNvSpPr/>
      </dsp:nvSpPr>
      <dsp:spPr>
        <a:xfrm>
          <a:off x="6123449" y="1316102"/>
          <a:ext cx="1223015" cy="1072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Development</a:t>
          </a:r>
          <a:endParaRPr lang="en-IN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900" kern="1200" dirty="0"/>
        </a:p>
      </dsp:txBody>
      <dsp:txXfrm>
        <a:off x="6123449" y="1316102"/>
        <a:ext cx="1223015" cy="1072044"/>
      </dsp:txXfrm>
    </dsp:sp>
    <dsp:sp modelId="{83ABA0D3-677E-41C2-A366-C2F44BE31FCB}">
      <dsp:nvSpPr>
        <dsp:cNvPr id="0" name=""/>
        <dsp:cNvSpPr/>
      </dsp:nvSpPr>
      <dsp:spPr>
        <a:xfrm>
          <a:off x="7115707" y="811610"/>
          <a:ext cx="230757" cy="23075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94BA4-5D56-4488-80D0-C598114A195D}">
      <dsp:nvSpPr>
        <dsp:cNvPr id="0" name=""/>
        <dsp:cNvSpPr/>
      </dsp:nvSpPr>
      <dsp:spPr>
        <a:xfrm rot="5400000">
          <a:off x="7756557" y="540858"/>
          <a:ext cx="814123" cy="135468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B667D-3CC6-400C-A5CF-A52109F1FED8}">
      <dsp:nvSpPr>
        <dsp:cNvPr id="0" name=""/>
        <dsp:cNvSpPr/>
      </dsp:nvSpPr>
      <dsp:spPr>
        <a:xfrm>
          <a:off x="7620659" y="945616"/>
          <a:ext cx="1223015" cy="1072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Evaluation</a:t>
          </a:r>
          <a:endParaRPr lang="en-IN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900" kern="1200" dirty="0"/>
        </a:p>
      </dsp:txBody>
      <dsp:txXfrm>
        <a:off x="7620659" y="945616"/>
        <a:ext cx="1223015" cy="1072044"/>
      </dsp:txXfrm>
    </dsp:sp>
    <dsp:sp modelId="{9A777CCC-B49E-41C7-B07B-C1D2C7EF0CE0}">
      <dsp:nvSpPr>
        <dsp:cNvPr id="0" name=""/>
        <dsp:cNvSpPr/>
      </dsp:nvSpPr>
      <dsp:spPr>
        <a:xfrm>
          <a:off x="8612917" y="441124"/>
          <a:ext cx="230757" cy="23075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D02D16-1001-44C0-85CD-669117D17653}">
      <dsp:nvSpPr>
        <dsp:cNvPr id="0" name=""/>
        <dsp:cNvSpPr/>
      </dsp:nvSpPr>
      <dsp:spPr>
        <a:xfrm rot="5400000">
          <a:off x="9253767" y="170371"/>
          <a:ext cx="814123" cy="135468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3236E-8261-4156-9103-5B0F1390E7E6}">
      <dsp:nvSpPr>
        <dsp:cNvPr id="0" name=""/>
        <dsp:cNvSpPr/>
      </dsp:nvSpPr>
      <dsp:spPr>
        <a:xfrm>
          <a:off x="9117869" y="575130"/>
          <a:ext cx="1223015" cy="1072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Insights &amp; Results</a:t>
          </a:r>
          <a:endParaRPr lang="en-IN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900" kern="1200" dirty="0"/>
        </a:p>
      </dsp:txBody>
      <dsp:txXfrm>
        <a:off x="9117869" y="575130"/>
        <a:ext cx="1223015" cy="1072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EF2706F-EB1A-4A8A-9ECA-33504B7A6D16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57EA2F3-D516-48DE-8F35-D8F3F1667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64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6F-EB1A-4A8A-9ECA-33504B7A6D16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A2F3-D516-48DE-8F35-D8F3F1667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2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6F-EB1A-4A8A-9ECA-33504B7A6D16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A2F3-D516-48DE-8F35-D8F3F1667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965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6F-EB1A-4A8A-9ECA-33504B7A6D16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A2F3-D516-48DE-8F35-D8F3F1667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235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6F-EB1A-4A8A-9ECA-33504B7A6D16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A2F3-D516-48DE-8F35-D8F3F1667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107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6F-EB1A-4A8A-9ECA-33504B7A6D16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A2F3-D516-48DE-8F35-D8F3F1667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690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6F-EB1A-4A8A-9ECA-33504B7A6D16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A2F3-D516-48DE-8F35-D8F3F1667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670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EF2706F-EB1A-4A8A-9ECA-33504B7A6D16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A2F3-D516-48DE-8F35-D8F3F1667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194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EF2706F-EB1A-4A8A-9ECA-33504B7A6D16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A2F3-D516-48DE-8F35-D8F3F1667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70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6F-EB1A-4A8A-9ECA-33504B7A6D16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A2F3-D516-48DE-8F35-D8F3F1667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15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6F-EB1A-4A8A-9ECA-33504B7A6D16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A2F3-D516-48DE-8F35-D8F3F1667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02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6F-EB1A-4A8A-9ECA-33504B7A6D16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A2F3-D516-48DE-8F35-D8F3F1667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20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6F-EB1A-4A8A-9ECA-33504B7A6D16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A2F3-D516-48DE-8F35-D8F3F1667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05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6F-EB1A-4A8A-9ECA-33504B7A6D16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A2F3-D516-48DE-8F35-D8F3F1667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35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6F-EB1A-4A8A-9ECA-33504B7A6D16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A2F3-D516-48DE-8F35-D8F3F1667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91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6F-EB1A-4A8A-9ECA-33504B7A6D16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A2F3-D516-48DE-8F35-D8F3F1667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94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706F-EB1A-4A8A-9ECA-33504B7A6D16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A2F3-D516-48DE-8F35-D8F3F1667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8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EF2706F-EB1A-4A8A-9ECA-33504B7A6D16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57EA2F3-D516-48DE-8F35-D8F3F1667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4322-A43E-30CB-0102-2E5684772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882090" cy="2677648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Predicting Solar Energy Production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5FC26-00DC-9276-43A3-5BFBA77EF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882090" cy="86142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Data-Driven Insights for Smarter Project Planning</a:t>
            </a:r>
          </a:p>
          <a:p>
            <a:pPr algn="ctr"/>
            <a:r>
              <a:rPr lang="en-US" dirty="0"/>
              <a:t>-By Nidhi Patel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A82FC-9C0B-5A26-31D5-BBCB26EC2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43" y="670053"/>
            <a:ext cx="3265714" cy="93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9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83F8F-056E-B34D-D9E1-6E89A6BD5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2EFE3-4AE8-1CFE-CECC-FA9AD89B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Exploratory Data Analysis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AD0BA-027B-6C99-F1B0-34E38C8B9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286" y="6131755"/>
            <a:ext cx="2002971" cy="570918"/>
          </a:xfrm>
          <a:prstGeom prst="rect">
            <a:avLst/>
          </a:prstGeom>
        </p:spPr>
      </p:pic>
      <p:pic>
        <p:nvPicPr>
          <p:cNvPr id="7169" name="Picture 1">
            <a:extLst>
              <a:ext uri="{FF2B5EF4-FFF2-40B4-BE49-F238E27FC236}">
                <a16:creationId xmlns:a16="http://schemas.microsoft.com/office/drawing/2014/main" id="{7383A008-4890-6FA6-EA8F-CE5E87F740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30" y="2449285"/>
            <a:ext cx="9059038" cy="4253388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723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BC8DA-92B4-CD63-6275-E8650189E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52A9-458F-243B-BC8E-6FF8CBFD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Exploratory Data Analysis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8B041-43A0-75FD-8E36-97F7FB460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2603500"/>
            <a:ext cx="11179629" cy="3416300"/>
          </a:xfrm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“Certain developers like Kamtech Solar Solutions and Sunrun Inc consistently show high average production.”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“Cities like Queens, Brooklyn, and Bronx dominate in production volume.”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“Strong correlation observed between system size and production (shown in the heatmap).”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“Outliers removed from system size and ZIP to stabilize distributions.”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4F69B-BA29-C797-6F16-718CCCA46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286" y="6131755"/>
            <a:ext cx="2002971" cy="57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71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7010F-2D19-8299-85CF-C9BE96A60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B5BFC-B648-B8E0-D758-F04E607A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Modeling Approach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4D626-D89E-ADFF-621E-A80930B6D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2603500"/>
            <a:ext cx="11179629" cy="3416300"/>
          </a:xfrm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1: With System Size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kWdc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kWac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Efficiency)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2: Without System Size to test for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leakage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generalization</a:t>
            </a:r>
          </a:p>
          <a:p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 used: Random Forest Regressor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Metrics: MAE, RMSE, R²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4C4B6-75F7-5D74-3F3B-FBFAEB93F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286" y="6131755"/>
            <a:ext cx="2002971" cy="57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4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A7643-EE82-3C8F-EFCE-FA94CE987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7CF80-655D-DDEE-2BCA-C64988D6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Performance Comparison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D571F99-E421-E8DB-41F7-2DD03F15BC0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93466471"/>
              </p:ext>
            </p:extLst>
          </p:nvPr>
        </p:nvGraphicFramePr>
        <p:xfrm>
          <a:off x="1154954" y="2603500"/>
          <a:ext cx="4825160" cy="3416299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206290">
                  <a:extLst>
                    <a:ext uri="{9D8B030D-6E8A-4147-A177-3AD203B41FA5}">
                      <a16:colId xmlns:a16="http://schemas.microsoft.com/office/drawing/2014/main" val="2897931588"/>
                    </a:ext>
                  </a:extLst>
                </a:gridCol>
                <a:gridCol w="1206290">
                  <a:extLst>
                    <a:ext uri="{9D8B030D-6E8A-4147-A177-3AD203B41FA5}">
                      <a16:colId xmlns:a16="http://schemas.microsoft.com/office/drawing/2014/main" val="1751535817"/>
                    </a:ext>
                  </a:extLst>
                </a:gridCol>
                <a:gridCol w="1206290">
                  <a:extLst>
                    <a:ext uri="{9D8B030D-6E8A-4147-A177-3AD203B41FA5}">
                      <a16:colId xmlns:a16="http://schemas.microsoft.com/office/drawing/2014/main" val="2113397245"/>
                    </a:ext>
                  </a:extLst>
                </a:gridCol>
                <a:gridCol w="1206290">
                  <a:extLst>
                    <a:ext uri="{9D8B030D-6E8A-4147-A177-3AD203B41FA5}">
                      <a16:colId xmlns:a16="http://schemas.microsoft.com/office/drawing/2014/main" val="3803714658"/>
                    </a:ext>
                  </a:extLst>
                </a:gridCol>
              </a:tblGrid>
              <a:tr h="885707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 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MAE (kWh)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RMSE (kWh)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R²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575251"/>
                  </a:ext>
                </a:extLst>
              </a:tr>
              <a:tr h="1265296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With System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1058.65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696487"/>
                  </a:ext>
                </a:extLst>
              </a:tr>
              <a:tr h="1265296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Without System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14,966.62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164,027.33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0.736</a:t>
                      </a:r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660132"/>
                  </a:ext>
                </a:extLst>
              </a:tr>
            </a:tbl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0CEE84-BF6E-1E95-C1D4-31460CB96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Model Used: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leakage-prone features (R² = 0.73)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Chosen Model: Without size features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MAE ≈ 14,966 kWh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RMSE ≈ 164,027 kWh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R² ≈ 0.736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means the model can explain about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73.6% of the variation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annual solar energy production using just </a:t>
            </a: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location, developer, utility, and project metadata.</a:t>
            </a:r>
            <a:endParaRPr lang="en-IN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479B29-DCB9-F190-0D0B-47D2FAB27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286" y="6131755"/>
            <a:ext cx="2002971" cy="57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56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56C58-5B8D-9DBA-1E17-F3B9FE285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D7EE-4B7E-C5EA-123C-062D5484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Feature Importance (Final Model)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F723C-B47D-E105-34CC-1CD2923E5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583" y="2603500"/>
            <a:ext cx="5275529" cy="3416301"/>
          </a:xfrm>
          <a:ln w="285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factors influencing energy production: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Developer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County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City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Metering Method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Interconnection Year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93CF2-33F7-BDB9-BA27-FC26F7BC7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286" y="6131755"/>
            <a:ext cx="2002971" cy="570918"/>
          </a:xfrm>
          <a:prstGeom prst="rect">
            <a:avLst/>
          </a:prstGeom>
        </p:spPr>
      </p:pic>
      <p:pic>
        <p:nvPicPr>
          <p:cNvPr id="11265" name="Picture 1">
            <a:extLst>
              <a:ext uri="{FF2B5EF4-FFF2-40B4-BE49-F238E27FC236}">
                <a16:creationId xmlns:a16="http://schemas.microsoft.com/office/drawing/2014/main" id="{1C9454EC-D8D6-A1E0-A5DA-F25B5C6CBC9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2" y="2603501"/>
            <a:ext cx="5275529" cy="341630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235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18B37-3F74-5DB8-175E-B6DEA522E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220EF-027D-9889-1AED-2E764D72C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Energy Production by ZIP Code </a:t>
            </a:r>
            <a:br>
              <a:rPr lang="en-US" b="1" dirty="0"/>
            </a:br>
            <a:r>
              <a:rPr lang="en-US" b="1" dirty="0"/>
              <a:t>(Top 10)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D1D32-DB56-E43E-58C3-ABCEE8655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286" y="6131755"/>
            <a:ext cx="2002971" cy="570918"/>
          </a:xfrm>
          <a:prstGeom prst="rect">
            <a:avLst/>
          </a:prstGeom>
        </p:spPr>
      </p:pic>
      <p:pic>
        <p:nvPicPr>
          <p:cNvPr id="15363" name="Picture 3">
            <a:extLst>
              <a:ext uri="{FF2B5EF4-FFF2-40B4-BE49-F238E27FC236}">
                <a16:creationId xmlns:a16="http://schemas.microsoft.com/office/drawing/2014/main" id="{542CFD91-262C-0D73-502A-9C341F42D6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201" y="2603500"/>
            <a:ext cx="6895348" cy="341630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964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DBFA6-F7A2-8E82-0A55-4F44CB5CA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E957-981A-206F-4C32-F4636923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Developer-wise Total Energy Production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46EE76-DACD-6ECB-05DD-582687337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286" y="6131755"/>
            <a:ext cx="2002971" cy="570918"/>
          </a:xfrm>
          <a:prstGeom prst="rect">
            <a:avLst/>
          </a:prstGeom>
        </p:spPr>
      </p:pic>
      <p:pic>
        <p:nvPicPr>
          <p:cNvPr id="20481" name="Picture 1">
            <a:extLst>
              <a:ext uri="{FF2B5EF4-FFF2-40B4-BE49-F238E27FC236}">
                <a16:creationId xmlns:a16="http://schemas.microsoft.com/office/drawing/2014/main" id="{14ABC2A8-682C-1809-B10D-ECDECE0665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968" y="2603500"/>
            <a:ext cx="6888376" cy="341630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054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97BB2-1DC1-AF9D-DD9A-8B060F719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2E3E-10D6-3193-E777-5B2813B4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Actual vs Predicted Energy </a:t>
            </a:r>
            <a:br>
              <a:rPr lang="en-US" b="1" dirty="0"/>
            </a:br>
            <a:r>
              <a:rPr lang="en-US" b="1" dirty="0"/>
              <a:t>(From Final Model)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A7BCA-9DCC-690F-E42C-4084004E5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286" y="6131755"/>
            <a:ext cx="2002971" cy="570918"/>
          </a:xfrm>
          <a:prstGeom prst="rect">
            <a:avLst/>
          </a:prstGeom>
        </p:spPr>
      </p:pic>
      <p:pic>
        <p:nvPicPr>
          <p:cNvPr id="19457" name="Picture 1">
            <a:extLst>
              <a:ext uri="{FF2B5EF4-FFF2-40B4-BE49-F238E27FC236}">
                <a16:creationId xmlns:a16="http://schemas.microsoft.com/office/drawing/2014/main" id="{24C1C50F-059C-1B75-223C-ACB472C14B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902" y="2603500"/>
            <a:ext cx="3410509" cy="341630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253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7B529-85DF-7BEE-A415-6B4B1ED54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7DEF-05BA-7745-6BD8-F6516937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Distribution of Energy Production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376AE-28C9-FC05-E886-298A44AD0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286" y="6131755"/>
            <a:ext cx="2002971" cy="570918"/>
          </a:xfrm>
          <a:prstGeom prst="rect">
            <a:avLst/>
          </a:prstGeom>
        </p:spPr>
      </p:pic>
      <p:pic>
        <p:nvPicPr>
          <p:cNvPr id="18433" name="Picture 1">
            <a:extLst>
              <a:ext uri="{FF2B5EF4-FFF2-40B4-BE49-F238E27FC236}">
                <a16:creationId xmlns:a16="http://schemas.microsoft.com/office/drawing/2014/main" id="{45DA4631-E0BA-1DE4-02A1-688ABA6728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968" y="2603500"/>
            <a:ext cx="6888376" cy="341630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602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15DF4-9B0F-019E-B813-4DB52DB41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B4FD-93B0-5EE9-3F50-0E181AB4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21640-5A61-3101-5FC4-DB933D53E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2603500"/>
            <a:ext cx="11179629" cy="3416300"/>
          </a:xfrm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Estimated Annual PV Energy Production (in kilowatt-hours)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 solar installation before it’s built or connected to the grid, based on details like: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 (City, County, ZIP)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Developer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Utility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Metering Method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Interconnection Year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did not rely on direct system size inputs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kWdc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kWac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in the final model — making it a generalizable, unbiased estimator.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388E34-E577-E82D-F38B-5BDACD56D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286" y="6131755"/>
            <a:ext cx="2002971" cy="57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4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1E85-E95E-83B5-414F-B16EBDE0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62E1B-9662-99F0-2D44-F3B91A9A5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2603500"/>
            <a:ext cx="11179629" cy="3416300"/>
          </a:xfrm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Solar developers and investors need accurate estimates of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annual energy production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before project implementation.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 estimates are manually derived and error-prone.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a machine learning model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predict energy production based on project features like location,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developer, equipment, and system size.</a:t>
            </a:r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950C2-2892-86F8-97C3-C4B31D682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286" y="6131755"/>
            <a:ext cx="2002971" cy="57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08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36DF7-B152-E3A0-3295-3A0A37E01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DB55-3274-355B-FAF8-4E114B66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 &amp; Future Work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B6017-9145-A113-5E39-54A0EB362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2603500"/>
            <a:ext cx="11179629" cy="3416300"/>
          </a:xfrm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 weather/solar irradiance data for better predictions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 equipment specs like panel type, tilt angle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Explore geospatial clustering for high-yield regions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 model in planning tools or web dashboards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6DB79-C0E3-43C1-B81A-B353C611E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286" y="6131755"/>
            <a:ext cx="2002971" cy="57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66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4C7FC-19CB-3881-88BD-38B7A56C1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6ED33-BC00-B016-9FFA-B365A273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7462F-EDE3-822C-D7B9-90CF6EC2E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2603500"/>
            <a:ext cx="11179629" cy="3416300"/>
          </a:xfrm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ML model enables reliable predictions of solar project output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R² = 0.73 confirms a realistic and generalizable performance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Supports better location, developer, and equipment selection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Improves financial forecasting and grid planning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5238DB-6A07-AA7D-8B84-2B5B0AB42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286" y="6131755"/>
            <a:ext cx="2002971" cy="57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63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440CB-8365-BBF2-5C20-180E830D0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FCFF-8EDE-E1A7-516A-A1EC5BDDB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3806" y="2907211"/>
            <a:ext cx="3384388" cy="1043581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5E4BFC-48C4-D102-73D6-4CA1843C8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686" y="2218386"/>
            <a:ext cx="2416628" cy="68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8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F5B07-C276-FCB9-0213-BE5DBAF79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4074-6751-BF75-4D56-6C9822F18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77341-75F3-2DF8-FD54-95925BCC3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2603500"/>
            <a:ext cx="11179629" cy="3416300"/>
          </a:xfrm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📈 Optimize Project Planning: Forecast energy yield to evaluate financial feasibility.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💡 Empower Customers: Help choose optimal location, developer, and equipment.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⚡ Support Grid Integration: Estimate solar output to stabilize load planning.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📊 Enable Data-Driven Decisions: Back decisions with insights, not assumption.</a:t>
            </a:r>
          </a:p>
          <a:p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0B4FA-005B-AA2C-7DB6-881AF731D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286" y="6131755"/>
            <a:ext cx="2002971" cy="57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8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4FBB4-4763-C829-6948-E06023531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AF7F-364B-B9C9-9788-FB88B975B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Workflow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F7A870-F6F7-C07D-9F50-2338B55C6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7" y="2603500"/>
            <a:ext cx="11223172" cy="3416300"/>
          </a:xfrm>
          <a:ln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     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70B66-005F-25B1-63D2-508856DA4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286" y="6131755"/>
            <a:ext cx="2002971" cy="570918"/>
          </a:xfrm>
          <a:prstGeom prst="rect">
            <a:avLst/>
          </a:prstGeom>
        </p:spPr>
      </p:pic>
      <p:graphicFrame>
        <p:nvGraphicFramePr>
          <p:cNvPr id="5" name="Content Placeholder 20">
            <a:extLst>
              <a:ext uri="{FF2B5EF4-FFF2-40B4-BE49-F238E27FC236}">
                <a16:creationId xmlns:a16="http://schemas.microsoft.com/office/drawing/2014/main" id="{A863E929-1224-31A3-41CA-FB472F042D80}"/>
              </a:ext>
            </a:extLst>
          </p:cNvPr>
          <p:cNvGraphicFramePr>
            <a:graphicFrameLocks/>
          </p:cNvGraphicFramePr>
          <p:nvPr/>
        </p:nvGraphicFramePr>
        <p:xfrm>
          <a:off x="1014864" y="2391929"/>
          <a:ext cx="10341112" cy="4310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80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03FBC-3271-5614-D677-FEE23E05B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13C3-FBDE-A909-F51D-34A9F815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FAF2A-55B2-F43B-A09C-B5ECED61F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2603500"/>
            <a:ext cx="11179629" cy="3416300"/>
          </a:xfrm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Name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Predicting Solar Energy Production- Data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(Historic)</a:t>
            </a:r>
          </a:p>
          <a:p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Records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218,115 solar projects</a:t>
            </a:r>
          </a:p>
          <a:p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Project ID, Location (ZIP, County), Developer, System Size, Metering Type, Interconnection Date, etc.</a:t>
            </a:r>
          </a:p>
          <a:p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Variable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Estimated Annual PV Energy Production (kWh).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8DD79-0AD6-F8F7-CD9C-AD829E318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286" y="6131755"/>
            <a:ext cx="2002971" cy="570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8B2656-D8F4-6F94-42BC-F584BFB89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64" y="4254706"/>
            <a:ext cx="10727872" cy="1629626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640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B2B79-0C5A-C0EA-C1C3-31223836D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8ADB4-55B3-C51F-098E-6227D032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71DD2-114F-D175-5841-242081866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271" y="2383201"/>
            <a:ext cx="11375572" cy="3789004"/>
          </a:xfrm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5D1641-8BEB-26AE-E85F-0FAD083CE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829" y="6287082"/>
            <a:ext cx="2002971" cy="57091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893119-F089-9E87-077D-DCE0849E8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552830"/>
              </p:ext>
            </p:extLst>
          </p:nvPr>
        </p:nvGraphicFramePr>
        <p:xfrm>
          <a:off x="461271" y="2383203"/>
          <a:ext cx="11375572" cy="3848013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{35758FB7-9AC5-4552-8A53-C91805E547FA}</a:tableStyleId>
              </a:tblPr>
              <a:tblGrid>
                <a:gridCol w="2706472">
                  <a:extLst>
                    <a:ext uri="{9D8B030D-6E8A-4147-A177-3AD203B41FA5}">
                      <a16:colId xmlns:a16="http://schemas.microsoft.com/office/drawing/2014/main" val="2911271735"/>
                    </a:ext>
                  </a:extLst>
                </a:gridCol>
                <a:gridCol w="8669100">
                  <a:extLst>
                    <a:ext uri="{9D8B030D-6E8A-4147-A177-3AD203B41FA5}">
                      <a16:colId xmlns:a16="http://schemas.microsoft.com/office/drawing/2014/main" val="1113462374"/>
                    </a:ext>
                  </a:extLst>
                </a:gridCol>
              </a:tblGrid>
              <a:tr h="18897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Through Date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date up to which the data in the dataset is valid or relevant.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97578409"/>
                  </a:ext>
                </a:extLst>
              </a:tr>
              <a:tr h="18897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unique identifier for each solar power project in the dataset.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43934651"/>
                  </a:ext>
                </a:extLst>
              </a:tr>
              <a:tr h="20244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Interconnection Date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date when the solar power project was connected to the grid or power distribution system.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97415480"/>
                  </a:ext>
                </a:extLst>
              </a:tr>
              <a:tr h="20244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utility company or organization responsible for managing the power grid and distributing electricity.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62581165"/>
                  </a:ext>
                </a:extLst>
              </a:tr>
              <a:tr h="18897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City/Town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location of the solar power project (city or town).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63922840"/>
                  </a:ext>
                </a:extLst>
              </a:tr>
              <a:tr h="18897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administrative division within the state where the solar project is situated.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3884314"/>
                  </a:ext>
                </a:extLst>
              </a:tr>
              <a:tr h="22449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postal code or ZIP code corresponding to the project’s location.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63195881"/>
                  </a:ext>
                </a:extLst>
              </a:tr>
              <a:tr h="18897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Division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further geographical subdivision within the state (if applicable).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91490196"/>
                  </a:ext>
                </a:extLst>
              </a:tr>
              <a:tr h="18897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Substation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electrical substation where the solar power project is connected to the grid.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99594402"/>
                  </a:ext>
                </a:extLst>
              </a:tr>
              <a:tr h="20244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Circuit 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unique identifier for the circuit within the substation that the solar project is connected to.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6412058"/>
                  </a:ext>
                </a:extLst>
              </a:tr>
              <a:tr h="20244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entity or organization responsible for developing and implementing the solar power project.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19368780"/>
                  </a:ext>
                </a:extLst>
              </a:tr>
              <a:tr h="20244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Metering Method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method used to measure and record the solar energy production (e.g., net metering, gross metering).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35303996"/>
                  </a:ext>
                </a:extLst>
              </a:tr>
              <a:tr h="3400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Estimated PV System Size (kWdc)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estimated size of the photovoltaic (PV) system in kilowatts direct current 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kWdc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). This represents the total capacity of the solar panels.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04055530"/>
                  </a:ext>
                </a:extLst>
              </a:tr>
              <a:tr h="20244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 System Size (kWac)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actual size of the PV system in kilowatts alternating current (kWac). This accounts for system losses and efficiency.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43962180"/>
                  </a:ext>
                </a:extLst>
              </a:tr>
              <a:tr h="3716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Estimated Annual PV Energy Production (kWh)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projected annual energy production from the PV system in kilowatt-hours (kWh). This estimate considers factors like solar irradiance, panel orientation, and efficiency.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55349068"/>
                  </a:ext>
                </a:extLst>
              </a:tr>
              <a:tr h="37161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Energy Storage System Size (kWac)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applicable, the size of any energy storage system (such as batteries) connected to the solar project, measured in kilowatts alternating current 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kWac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).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7261643"/>
                  </a:ext>
                </a:extLst>
              </a:tr>
              <a:tr h="18897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Projects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total count of solar power projects represented in the dataset.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45835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5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A7941-BD05-8166-E3B1-6DA8C596E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2C32-C44F-2D6D-A9F8-3D39FBC2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9BDEC-8A3F-9294-AE13-2E3C23E30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2603500"/>
            <a:ext cx="11179629" cy="3416300"/>
          </a:xfrm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ropped columns with excessive missing values (e.g., Division, Substation).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Handled categorical variables using Label Encoding (e.g., Developer, City/Town).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new features like </a:t>
            </a:r>
            <a:r>
              <a:rPr lang="en-US" sz="1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Efficiency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Interconnection Year.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Removed outliers in production, system size, and ZIP codes.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1F64-C28A-9485-75AF-51C261DD9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286" y="6131755"/>
            <a:ext cx="2002971" cy="57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66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247B5-EFF2-58F3-686E-1E243DF93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CCFF-0D5C-A893-66BF-E7F7D5BA8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Exploratory Data Analysis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DBCF9-528D-6FAF-0AEA-527215E1E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2603500"/>
            <a:ext cx="11179629" cy="3416300"/>
          </a:xfrm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 correlation found between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size (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kWdc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energy output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Certain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developers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cities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consistently show higher production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Outliers were mostly large-scale commercial solar farms: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B405D-88DD-C14D-FA7C-AC9CEE12F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286" y="6131755"/>
            <a:ext cx="2002971" cy="57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9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CA58A-C36A-3FC3-F082-0E63CFB68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D1250-D7FD-D1A8-D88F-1B31F90E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Exploratory Data Analysis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F7B9CB-EA73-77CA-F8BF-6A8CB5095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286" y="6131755"/>
            <a:ext cx="2002971" cy="57091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B4301E3-5F50-8980-A52E-ECFCFF5F255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42" y="2764972"/>
            <a:ext cx="5533972" cy="2741806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1">
            <a:extLst>
              <a:ext uri="{FF2B5EF4-FFF2-40B4-BE49-F238E27FC236}">
                <a16:creationId xmlns:a16="http://schemas.microsoft.com/office/drawing/2014/main" id="{5D80C128-15DC-07B5-0E60-4C65A282446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2" y="2764971"/>
            <a:ext cx="5533973" cy="2741806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18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70</TotalTime>
  <Words>1021</Words>
  <Application>Microsoft Office PowerPoint</Application>
  <PresentationFormat>Widescreen</PresentationFormat>
  <Paragraphs>132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Ion Boardroom</vt:lpstr>
      <vt:lpstr>Predicting Solar Energy Production</vt:lpstr>
      <vt:lpstr>Problem Statement</vt:lpstr>
      <vt:lpstr>Business Objective</vt:lpstr>
      <vt:lpstr>Workflow</vt:lpstr>
      <vt:lpstr>Data Overview</vt:lpstr>
      <vt:lpstr>Data Source</vt:lpstr>
      <vt:lpstr>Data Cleaning &amp; Preprocessing</vt:lpstr>
      <vt:lpstr>Exploratory Data Analysis</vt:lpstr>
      <vt:lpstr>Exploratory Data Analysis</vt:lpstr>
      <vt:lpstr>Exploratory Data Analysis</vt:lpstr>
      <vt:lpstr>Exploratory Data Analysis</vt:lpstr>
      <vt:lpstr>Modeling Approach</vt:lpstr>
      <vt:lpstr>Model Performance Comparison</vt:lpstr>
      <vt:lpstr>Feature Importance (Final Model)</vt:lpstr>
      <vt:lpstr>1. Energy Production by ZIP Code  (Top 10)</vt:lpstr>
      <vt:lpstr>2. Developer-wise Total Energy Production</vt:lpstr>
      <vt:lpstr>3. Actual vs Predicted Energy  (From Final Model)</vt:lpstr>
      <vt:lpstr>4. Distribution of Energy Production</vt:lpstr>
      <vt:lpstr>Model Prediction</vt:lpstr>
      <vt:lpstr>Recommendations &amp; Future Work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Nidhi Patel</dc:creator>
  <cp:lastModifiedBy>Nidhi Patel</cp:lastModifiedBy>
  <cp:revision>1</cp:revision>
  <dcterms:created xsi:type="dcterms:W3CDTF">2025-06-23T21:30:14Z</dcterms:created>
  <dcterms:modified xsi:type="dcterms:W3CDTF">2025-06-23T22:41:13Z</dcterms:modified>
</cp:coreProperties>
</file>