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4"/>
  </p:notesMasterIdLst>
  <p:sldIdLst>
    <p:sldId id="258" r:id="rId2"/>
    <p:sldId id="260" r:id="rId3"/>
    <p:sldId id="261" r:id="rId4"/>
    <p:sldId id="271" r:id="rId5"/>
    <p:sldId id="303" r:id="rId6"/>
    <p:sldId id="263" r:id="rId7"/>
    <p:sldId id="265" r:id="rId8"/>
    <p:sldId id="312" r:id="rId9"/>
    <p:sldId id="313" r:id="rId10"/>
    <p:sldId id="314" r:id="rId11"/>
    <p:sldId id="316" r:id="rId12"/>
    <p:sldId id="318" r:id="rId13"/>
    <p:sldId id="305" r:id="rId14"/>
    <p:sldId id="307" r:id="rId15"/>
    <p:sldId id="308" r:id="rId16"/>
    <p:sldId id="309" r:id="rId17"/>
    <p:sldId id="310" r:id="rId18"/>
    <p:sldId id="311" r:id="rId19"/>
    <p:sldId id="319" r:id="rId20"/>
    <p:sldId id="275" r:id="rId21"/>
    <p:sldId id="304" r:id="rId22"/>
    <p:sldId id="30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932" autoAdjust="0"/>
  </p:normalViewPr>
  <p:slideViewPr>
    <p:cSldViewPr snapToGrid="0">
      <p:cViewPr varScale="1">
        <p:scale>
          <a:sx n="56" d="100"/>
          <a:sy n="56" d="100"/>
        </p:scale>
        <p:origin x="10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CED5E8-7323-4F8D-A401-A0F4A49CF134}"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5537E622-2228-4DE0-BC3A-62A24590DFAB}">
      <dgm:prSet/>
      <dgm:spPr>
        <a:solidFill>
          <a:schemeClr val="accent5">
            <a:lumMod val="50000"/>
          </a:schemeClr>
        </a:solidFill>
      </dgm:spPr>
      <dgm:t>
        <a:bodyPr/>
        <a:lstStyle/>
        <a:p>
          <a:pPr rtl="0"/>
          <a:r>
            <a:rPr lang="en-GB" b="1" dirty="0"/>
            <a:t>Data collection</a:t>
          </a:r>
          <a:endParaRPr lang="en-IN" b="1" dirty="0"/>
        </a:p>
      </dgm:t>
    </dgm:pt>
    <dgm:pt modelId="{35DC057B-7C98-401E-83E5-22C0F05D7D8D}" type="parTrans" cxnId="{B212F879-0FB1-43AB-9B87-E8DA529D125F}">
      <dgm:prSet/>
      <dgm:spPr/>
      <dgm:t>
        <a:bodyPr/>
        <a:lstStyle/>
        <a:p>
          <a:endParaRPr lang="en-US"/>
        </a:p>
      </dgm:t>
    </dgm:pt>
    <dgm:pt modelId="{B6215B8C-24CD-4CE4-B47E-25A528EB8114}" type="sibTrans" cxnId="{B212F879-0FB1-43AB-9B87-E8DA529D125F}">
      <dgm:prSet/>
      <dgm:spPr/>
      <dgm:t>
        <a:bodyPr/>
        <a:lstStyle/>
        <a:p>
          <a:endParaRPr lang="en-US"/>
        </a:p>
      </dgm:t>
    </dgm:pt>
    <dgm:pt modelId="{3226FA0F-2A01-4915-897D-F46357BFE7D7}">
      <dgm:prSet/>
      <dgm:spPr>
        <a:solidFill>
          <a:schemeClr val="tx1">
            <a:alpha val="90000"/>
          </a:schemeClr>
        </a:solidFill>
        <a:ln>
          <a:solidFill>
            <a:schemeClr val="bg2">
              <a:lumMod val="50000"/>
            </a:schemeClr>
          </a:solidFill>
        </a:ln>
      </dgm:spPr>
      <dgm:t>
        <a:bodyPr/>
        <a:lstStyle/>
        <a:p>
          <a:pPr rtl="0"/>
          <a:r>
            <a:rPr lang="en-GB" dirty="0"/>
            <a:t>Gathering and organizing data to train machine learning models.</a:t>
          </a:r>
          <a:endParaRPr lang="en-IN" dirty="0"/>
        </a:p>
      </dgm:t>
    </dgm:pt>
    <dgm:pt modelId="{0324B445-4AB4-4AC8-8C40-20A93B43A8EA}" type="parTrans" cxnId="{227BBCF4-EC37-4091-A47A-DF1C77500D59}">
      <dgm:prSet/>
      <dgm:spPr>
        <a:ln>
          <a:solidFill>
            <a:schemeClr val="bg2">
              <a:lumMod val="50000"/>
            </a:schemeClr>
          </a:solidFill>
        </a:ln>
      </dgm:spPr>
      <dgm:t>
        <a:bodyPr/>
        <a:lstStyle/>
        <a:p>
          <a:endParaRPr lang="en-US"/>
        </a:p>
      </dgm:t>
    </dgm:pt>
    <dgm:pt modelId="{1DADE0E2-2472-49FF-9A19-0FEF64F94F91}" type="sibTrans" cxnId="{227BBCF4-EC37-4091-A47A-DF1C77500D59}">
      <dgm:prSet/>
      <dgm:spPr/>
      <dgm:t>
        <a:bodyPr/>
        <a:lstStyle/>
        <a:p>
          <a:endParaRPr lang="en-US"/>
        </a:p>
      </dgm:t>
    </dgm:pt>
    <dgm:pt modelId="{BBE92571-1032-4ED5-B096-51B4E5D7F438}">
      <dgm:prSet/>
      <dgm:spPr>
        <a:solidFill>
          <a:schemeClr val="accent5">
            <a:lumMod val="50000"/>
          </a:schemeClr>
        </a:solidFill>
      </dgm:spPr>
      <dgm:t>
        <a:bodyPr/>
        <a:lstStyle/>
        <a:p>
          <a:pPr rtl="0"/>
          <a:r>
            <a:rPr lang="en-GB" b="1" dirty="0"/>
            <a:t>Data pre-processing</a:t>
          </a:r>
          <a:endParaRPr lang="en-IN" b="1" dirty="0"/>
        </a:p>
      </dgm:t>
    </dgm:pt>
    <dgm:pt modelId="{51F22C0A-0680-4693-ABE8-B6923C8DE63D}" type="parTrans" cxnId="{A981EEC4-031F-499F-A15B-BACAC21DF1EA}">
      <dgm:prSet/>
      <dgm:spPr/>
      <dgm:t>
        <a:bodyPr/>
        <a:lstStyle/>
        <a:p>
          <a:endParaRPr lang="en-US"/>
        </a:p>
      </dgm:t>
    </dgm:pt>
    <dgm:pt modelId="{A58B8467-7195-449B-9DD9-0946B8E186D0}" type="sibTrans" cxnId="{A981EEC4-031F-499F-A15B-BACAC21DF1EA}">
      <dgm:prSet/>
      <dgm:spPr/>
      <dgm:t>
        <a:bodyPr/>
        <a:lstStyle/>
        <a:p>
          <a:endParaRPr lang="en-US"/>
        </a:p>
      </dgm:t>
    </dgm:pt>
    <dgm:pt modelId="{53B242AE-4898-4155-AD78-9449DA9B9CCB}">
      <dgm:prSet/>
      <dgm:spPr>
        <a:ln>
          <a:solidFill>
            <a:schemeClr val="bg2">
              <a:lumMod val="50000"/>
            </a:schemeClr>
          </a:solidFill>
        </a:ln>
      </dgm:spPr>
      <dgm:t>
        <a:bodyPr/>
        <a:lstStyle/>
        <a:p>
          <a:pPr rtl="0"/>
          <a:r>
            <a:rPr lang="en-US" dirty="0"/>
            <a:t>Preparing and cleaning data to enhance its quality and suitability</a:t>
          </a:r>
          <a:endParaRPr lang="en-IN" dirty="0"/>
        </a:p>
      </dgm:t>
    </dgm:pt>
    <dgm:pt modelId="{36A5D374-8A99-41F5-B9B1-4F2F75655379}" type="parTrans" cxnId="{6D995295-8AB8-4B86-8BFC-130C245DAC7C}">
      <dgm:prSet/>
      <dgm:spPr>
        <a:ln>
          <a:solidFill>
            <a:schemeClr val="bg2">
              <a:lumMod val="50000"/>
            </a:schemeClr>
          </a:solidFill>
        </a:ln>
      </dgm:spPr>
      <dgm:t>
        <a:bodyPr/>
        <a:lstStyle/>
        <a:p>
          <a:endParaRPr lang="en-US"/>
        </a:p>
      </dgm:t>
    </dgm:pt>
    <dgm:pt modelId="{7D5B74D6-AC92-4233-B50B-7A1D0236DF3A}" type="sibTrans" cxnId="{6D995295-8AB8-4B86-8BFC-130C245DAC7C}">
      <dgm:prSet/>
      <dgm:spPr/>
      <dgm:t>
        <a:bodyPr/>
        <a:lstStyle/>
        <a:p>
          <a:endParaRPr lang="en-US"/>
        </a:p>
      </dgm:t>
    </dgm:pt>
    <dgm:pt modelId="{79E41762-88CB-460B-B3E6-E0B8F405C31D}">
      <dgm:prSet/>
      <dgm:spPr>
        <a:solidFill>
          <a:schemeClr val="accent5">
            <a:lumMod val="50000"/>
          </a:schemeClr>
        </a:solidFill>
      </dgm:spPr>
      <dgm:t>
        <a:bodyPr/>
        <a:lstStyle/>
        <a:p>
          <a:pPr rtl="0"/>
          <a:r>
            <a:rPr lang="en-US" b="1" dirty="0"/>
            <a:t>Exploratory</a:t>
          </a:r>
          <a:r>
            <a:rPr lang="en-US" b="1" baseline="0" dirty="0"/>
            <a:t> Data Analysis</a:t>
          </a:r>
          <a:endParaRPr lang="en-IN" b="1" dirty="0"/>
        </a:p>
      </dgm:t>
    </dgm:pt>
    <dgm:pt modelId="{8441A14B-ADC3-452D-8C89-FB27DAB2E02D}" type="parTrans" cxnId="{F775464D-0147-42F0-847B-EDE808A59A46}">
      <dgm:prSet/>
      <dgm:spPr/>
      <dgm:t>
        <a:bodyPr/>
        <a:lstStyle/>
        <a:p>
          <a:endParaRPr lang="en-US"/>
        </a:p>
      </dgm:t>
    </dgm:pt>
    <dgm:pt modelId="{E9D665DA-2622-45A1-A2BC-51E92FA9F7D4}" type="sibTrans" cxnId="{F775464D-0147-42F0-847B-EDE808A59A46}">
      <dgm:prSet/>
      <dgm:spPr/>
      <dgm:t>
        <a:bodyPr/>
        <a:lstStyle/>
        <a:p>
          <a:endParaRPr lang="en-US"/>
        </a:p>
      </dgm:t>
    </dgm:pt>
    <dgm:pt modelId="{1AB3DB58-1DF6-4392-BFE7-32B1668E1BCC}">
      <dgm:prSet/>
      <dgm:spPr>
        <a:ln>
          <a:solidFill>
            <a:schemeClr val="bg2">
              <a:lumMod val="50000"/>
            </a:schemeClr>
          </a:solidFill>
        </a:ln>
      </dgm:spPr>
      <dgm:t>
        <a:bodyPr/>
        <a:lstStyle/>
        <a:p>
          <a:pPr rtl="0"/>
          <a:r>
            <a:rPr lang="en-GB" dirty="0"/>
            <a:t>Analysing and visualizing data patterns to understand its characteristics</a:t>
          </a:r>
          <a:endParaRPr lang="en-IN" dirty="0"/>
        </a:p>
      </dgm:t>
    </dgm:pt>
    <dgm:pt modelId="{15E0FF2D-2CCF-46CE-8D26-1B6A9987EE09}" type="parTrans" cxnId="{DEA383D2-C52B-4C9D-A176-245D2C25CE23}">
      <dgm:prSet/>
      <dgm:spPr>
        <a:ln>
          <a:solidFill>
            <a:schemeClr val="bg2">
              <a:lumMod val="50000"/>
            </a:schemeClr>
          </a:solidFill>
        </a:ln>
      </dgm:spPr>
      <dgm:t>
        <a:bodyPr/>
        <a:lstStyle/>
        <a:p>
          <a:endParaRPr lang="en-US"/>
        </a:p>
      </dgm:t>
    </dgm:pt>
    <dgm:pt modelId="{4B74E8A7-07A8-4090-9720-93B02A486FCD}" type="sibTrans" cxnId="{DEA383D2-C52B-4C9D-A176-245D2C25CE23}">
      <dgm:prSet/>
      <dgm:spPr/>
      <dgm:t>
        <a:bodyPr/>
        <a:lstStyle/>
        <a:p>
          <a:endParaRPr lang="en-US"/>
        </a:p>
      </dgm:t>
    </dgm:pt>
    <dgm:pt modelId="{5F670B95-B0BE-44A9-8C3F-91AE787417DF}">
      <dgm:prSet/>
      <dgm:spPr>
        <a:solidFill>
          <a:schemeClr val="accent5">
            <a:lumMod val="50000"/>
          </a:schemeClr>
        </a:solidFill>
      </dgm:spPr>
      <dgm:t>
        <a:bodyPr/>
        <a:lstStyle/>
        <a:p>
          <a:pPr rtl="0"/>
          <a:r>
            <a:rPr lang="en-US" b="1" dirty="0"/>
            <a:t>Feature Engineering</a:t>
          </a:r>
          <a:endParaRPr lang="en-IN" b="1" dirty="0"/>
        </a:p>
      </dgm:t>
    </dgm:pt>
    <dgm:pt modelId="{E2338564-F5CE-40B1-A28C-AE216983CD12}" type="parTrans" cxnId="{47FE772A-83EF-4F3E-8C06-BB615C58B938}">
      <dgm:prSet/>
      <dgm:spPr/>
      <dgm:t>
        <a:bodyPr/>
        <a:lstStyle/>
        <a:p>
          <a:endParaRPr lang="en-US"/>
        </a:p>
      </dgm:t>
    </dgm:pt>
    <dgm:pt modelId="{22E108FD-CFC6-4408-8047-9B15F4F29BD4}" type="sibTrans" cxnId="{47FE772A-83EF-4F3E-8C06-BB615C58B938}">
      <dgm:prSet/>
      <dgm:spPr/>
      <dgm:t>
        <a:bodyPr/>
        <a:lstStyle/>
        <a:p>
          <a:endParaRPr lang="en-US"/>
        </a:p>
      </dgm:t>
    </dgm:pt>
    <dgm:pt modelId="{371656C5-2BF9-47D2-BC33-54060F257F6F}">
      <dgm:prSet/>
      <dgm:spPr>
        <a:ln>
          <a:solidFill>
            <a:schemeClr val="bg2">
              <a:lumMod val="50000"/>
            </a:schemeClr>
          </a:solidFill>
        </a:ln>
      </dgm:spPr>
      <dgm:t>
        <a:bodyPr/>
        <a:lstStyle/>
        <a:p>
          <a:pPr rtl="0"/>
          <a:r>
            <a:rPr lang="en-GB" dirty="0">
              <a:solidFill>
                <a:srgbClr val="C00000"/>
              </a:solidFill>
            </a:rPr>
            <a:t>Dividing the dataset into training and testing sets to evaluate</a:t>
          </a:r>
          <a:endParaRPr lang="en-IN" dirty="0">
            <a:solidFill>
              <a:srgbClr val="C00000"/>
            </a:solidFill>
          </a:endParaRPr>
        </a:p>
      </dgm:t>
    </dgm:pt>
    <dgm:pt modelId="{B5E63C31-7F5A-479B-B9F0-15E9BD81D616}" type="parTrans" cxnId="{C0268629-145A-4DD8-8E5A-E77CB957260F}">
      <dgm:prSet/>
      <dgm:spPr>
        <a:ln>
          <a:solidFill>
            <a:schemeClr val="bg2">
              <a:lumMod val="50000"/>
            </a:schemeClr>
          </a:solidFill>
        </a:ln>
      </dgm:spPr>
      <dgm:t>
        <a:bodyPr/>
        <a:lstStyle/>
        <a:p>
          <a:endParaRPr lang="en-US"/>
        </a:p>
      </dgm:t>
    </dgm:pt>
    <dgm:pt modelId="{D32B9FAB-E3B5-45F8-B6AB-9CD2CA852758}" type="sibTrans" cxnId="{C0268629-145A-4DD8-8E5A-E77CB957260F}">
      <dgm:prSet/>
      <dgm:spPr/>
      <dgm:t>
        <a:bodyPr/>
        <a:lstStyle/>
        <a:p>
          <a:endParaRPr lang="en-US"/>
        </a:p>
      </dgm:t>
    </dgm:pt>
    <dgm:pt modelId="{ECEAA3AE-B5D8-4667-812E-3C8BBC91DD27}">
      <dgm:prSet/>
      <dgm:spPr>
        <a:solidFill>
          <a:schemeClr val="accent5">
            <a:lumMod val="50000"/>
          </a:schemeClr>
        </a:solidFill>
      </dgm:spPr>
      <dgm:t>
        <a:bodyPr/>
        <a:lstStyle/>
        <a:p>
          <a:pPr rtl="0"/>
          <a:r>
            <a:rPr lang="en-US" b="1" dirty="0"/>
            <a:t>Clustering</a:t>
          </a:r>
          <a:r>
            <a:rPr lang="en-US" b="1" baseline="0" dirty="0"/>
            <a:t> &amp; K-Means</a:t>
          </a:r>
          <a:endParaRPr lang="en-IN" b="1" dirty="0"/>
        </a:p>
      </dgm:t>
    </dgm:pt>
    <dgm:pt modelId="{821EF78B-689F-45E3-BD29-81A8AC046D0A}" type="parTrans" cxnId="{252734A6-C26B-4FA5-A5A6-942863F390C5}">
      <dgm:prSet/>
      <dgm:spPr/>
      <dgm:t>
        <a:bodyPr/>
        <a:lstStyle/>
        <a:p>
          <a:endParaRPr lang="en-US"/>
        </a:p>
      </dgm:t>
    </dgm:pt>
    <dgm:pt modelId="{B6E9BE50-3D3D-467B-B56C-08A9510F7367}" type="sibTrans" cxnId="{252734A6-C26B-4FA5-A5A6-942863F390C5}">
      <dgm:prSet/>
      <dgm:spPr/>
      <dgm:t>
        <a:bodyPr/>
        <a:lstStyle/>
        <a:p>
          <a:endParaRPr lang="en-US"/>
        </a:p>
      </dgm:t>
    </dgm:pt>
    <dgm:pt modelId="{E99ED635-726E-4AD0-9C42-9DE7BA4FA81E}">
      <dgm:prSet/>
      <dgm:spPr>
        <a:ln>
          <a:solidFill>
            <a:schemeClr val="bg2">
              <a:lumMod val="50000"/>
            </a:schemeClr>
          </a:solidFill>
        </a:ln>
      </dgm:spPr>
      <dgm:t>
        <a:bodyPr/>
        <a:lstStyle/>
        <a:p>
          <a:pPr rtl="0"/>
          <a:r>
            <a:rPr lang="en-GB" dirty="0">
              <a:solidFill>
                <a:srgbClr val="C00000"/>
              </a:solidFill>
            </a:rPr>
            <a:t>Choosing a suitable machine learning algorithm and optimizing its parameters</a:t>
          </a:r>
          <a:endParaRPr lang="en-IN" dirty="0">
            <a:solidFill>
              <a:srgbClr val="C00000"/>
            </a:solidFill>
          </a:endParaRPr>
        </a:p>
      </dgm:t>
    </dgm:pt>
    <dgm:pt modelId="{48EDF827-41D3-4FA9-9EF1-EA7A30480699}" type="parTrans" cxnId="{88779508-742F-4659-B301-4ECBAFA38D2F}">
      <dgm:prSet/>
      <dgm:spPr>
        <a:ln>
          <a:solidFill>
            <a:schemeClr val="bg2">
              <a:lumMod val="50000"/>
            </a:schemeClr>
          </a:solidFill>
        </a:ln>
      </dgm:spPr>
      <dgm:t>
        <a:bodyPr/>
        <a:lstStyle/>
        <a:p>
          <a:endParaRPr lang="en-US"/>
        </a:p>
      </dgm:t>
    </dgm:pt>
    <dgm:pt modelId="{B1B7ACD8-ADE9-422F-95A7-3073F9270E74}" type="sibTrans" cxnId="{88779508-742F-4659-B301-4ECBAFA38D2F}">
      <dgm:prSet/>
      <dgm:spPr/>
      <dgm:t>
        <a:bodyPr/>
        <a:lstStyle/>
        <a:p>
          <a:endParaRPr lang="en-US"/>
        </a:p>
      </dgm:t>
    </dgm:pt>
    <dgm:pt modelId="{B88F4756-948C-484E-9860-3D4DA7088F5F}">
      <dgm:prSet/>
      <dgm:spPr>
        <a:solidFill>
          <a:schemeClr val="accent5">
            <a:lumMod val="50000"/>
          </a:schemeClr>
        </a:solidFill>
      </dgm:spPr>
      <dgm:t>
        <a:bodyPr/>
        <a:lstStyle/>
        <a:p>
          <a:pPr rtl="0"/>
          <a:r>
            <a:rPr lang="en-US" b="1" dirty="0"/>
            <a:t>Cluster Validation</a:t>
          </a:r>
          <a:endParaRPr lang="en-IN" b="1" dirty="0"/>
        </a:p>
      </dgm:t>
    </dgm:pt>
    <dgm:pt modelId="{25A03E73-349D-48F3-8759-AB15A00A1A37}" type="parTrans" cxnId="{55145242-62D8-42BA-888E-88FDA501B99A}">
      <dgm:prSet/>
      <dgm:spPr/>
      <dgm:t>
        <a:bodyPr/>
        <a:lstStyle/>
        <a:p>
          <a:endParaRPr lang="en-US"/>
        </a:p>
      </dgm:t>
    </dgm:pt>
    <dgm:pt modelId="{1D2136BA-3320-453B-AEC4-5CAC8E108FD7}" type="sibTrans" cxnId="{55145242-62D8-42BA-888E-88FDA501B99A}">
      <dgm:prSet/>
      <dgm:spPr/>
      <dgm:t>
        <a:bodyPr/>
        <a:lstStyle/>
        <a:p>
          <a:endParaRPr lang="en-US"/>
        </a:p>
      </dgm:t>
    </dgm:pt>
    <dgm:pt modelId="{B91B2A8A-8B1F-4086-B1ED-8353DB9C52A5}">
      <dgm:prSet/>
      <dgm:spPr>
        <a:ln>
          <a:solidFill>
            <a:schemeClr val="bg2">
              <a:lumMod val="50000"/>
            </a:schemeClr>
          </a:solidFill>
        </a:ln>
      </dgm:spPr>
      <dgm:t>
        <a:bodyPr/>
        <a:lstStyle/>
        <a:p>
          <a:pPr rtl="0"/>
          <a:r>
            <a:rPr lang="en-GB" dirty="0">
              <a:solidFill>
                <a:srgbClr val="C00000"/>
              </a:solidFill>
            </a:rPr>
            <a:t>Assessing the performance of a machine learning model using metrics</a:t>
          </a:r>
          <a:endParaRPr lang="en-IN" dirty="0">
            <a:solidFill>
              <a:srgbClr val="C00000"/>
            </a:solidFill>
          </a:endParaRPr>
        </a:p>
      </dgm:t>
    </dgm:pt>
    <dgm:pt modelId="{9DD88F67-02F5-4AD4-BDDE-97E7652AEB3A}" type="parTrans" cxnId="{6B50517B-8091-491F-9A8E-B96847D915B9}">
      <dgm:prSet/>
      <dgm:spPr>
        <a:ln>
          <a:solidFill>
            <a:schemeClr val="bg2">
              <a:lumMod val="50000"/>
            </a:schemeClr>
          </a:solidFill>
        </a:ln>
      </dgm:spPr>
      <dgm:t>
        <a:bodyPr/>
        <a:lstStyle/>
        <a:p>
          <a:endParaRPr lang="en-US"/>
        </a:p>
      </dgm:t>
    </dgm:pt>
    <dgm:pt modelId="{2ABA9FA7-1795-4132-9447-1CF887AB71CC}" type="sibTrans" cxnId="{6B50517B-8091-491F-9A8E-B96847D915B9}">
      <dgm:prSet/>
      <dgm:spPr/>
      <dgm:t>
        <a:bodyPr/>
        <a:lstStyle/>
        <a:p>
          <a:endParaRPr lang="en-US"/>
        </a:p>
      </dgm:t>
    </dgm:pt>
    <dgm:pt modelId="{E5806A99-4388-46A3-B5BF-6557217F6FB0}">
      <dgm:prSet/>
      <dgm:spPr>
        <a:solidFill>
          <a:schemeClr val="accent5">
            <a:lumMod val="50000"/>
          </a:schemeClr>
        </a:solidFill>
      </dgm:spPr>
      <dgm:t>
        <a:bodyPr/>
        <a:lstStyle/>
        <a:p>
          <a:pPr rtl="0"/>
          <a:r>
            <a:rPr lang="en-US" b="1" dirty="0"/>
            <a:t>Visualization &amp; Insights</a:t>
          </a:r>
          <a:endParaRPr lang="en-IN" b="1" dirty="0"/>
        </a:p>
      </dgm:t>
    </dgm:pt>
    <dgm:pt modelId="{2B739ABD-B2E3-4170-A7FA-D916C86E5BF2}" type="parTrans" cxnId="{DD37BFAE-C0B1-4FCA-B934-85515326E0AA}">
      <dgm:prSet/>
      <dgm:spPr/>
      <dgm:t>
        <a:bodyPr/>
        <a:lstStyle/>
        <a:p>
          <a:endParaRPr lang="en-US"/>
        </a:p>
      </dgm:t>
    </dgm:pt>
    <dgm:pt modelId="{8220463C-A461-448F-9F9B-CE660895E188}" type="sibTrans" cxnId="{DD37BFAE-C0B1-4FCA-B934-85515326E0AA}">
      <dgm:prSet/>
      <dgm:spPr/>
      <dgm:t>
        <a:bodyPr/>
        <a:lstStyle/>
        <a:p>
          <a:endParaRPr lang="en-US"/>
        </a:p>
      </dgm:t>
    </dgm:pt>
    <dgm:pt modelId="{D180D3B8-BA75-46AC-ACE4-BB919C0B7788}">
      <dgm:prSet/>
      <dgm:spPr>
        <a:ln>
          <a:solidFill>
            <a:schemeClr val="bg2">
              <a:lumMod val="50000"/>
            </a:schemeClr>
          </a:solidFill>
        </a:ln>
      </dgm:spPr>
      <dgm:t>
        <a:bodyPr/>
        <a:lstStyle/>
        <a:p>
          <a:pPr rtl="0"/>
          <a:r>
            <a:rPr lang="en-US" dirty="0">
              <a:solidFill>
                <a:srgbClr val="C00000"/>
              </a:solidFill>
            </a:rPr>
            <a:t>From User inputs predicting the outcome</a:t>
          </a:r>
          <a:endParaRPr lang="en-IN" dirty="0">
            <a:solidFill>
              <a:srgbClr val="C00000"/>
            </a:solidFill>
          </a:endParaRPr>
        </a:p>
      </dgm:t>
    </dgm:pt>
    <dgm:pt modelId="{8D7D1E34-3EBD-4002-B767-831C5413A597}" type="parTrans" cxnId="{15772385-5EE7-4657-9BAB-11D9D50C1804}">
      <dgm:prSet/>
      <dgm:spPr>
        <a:ln>
          <a:solidFill>
            <a:schemeClr val="bg2">
              <a:lumMod val="50000"/>
            </a:schemeClr>
          </a:solidFill>
        </a:ln>
      </dgm:spPr>
      <dgm:t>
        <a:bodyPr/>
        <a:lstStyle/>
        <a:p>
          <a:endParaRPr lang="en-US"/>
        </a:p>
      </dgm:t>
    </dgm:pt>
    <dgm:pt modelId="{00216D53-D2D6-43D7-A4A8-D27C8A8CCB3F}" type="sibTrans" cxnId="{15772385-5EE7-4657-9BAB-11D9D50C1804}">
      <dgm:prSet/>
      <dgm:spPr/>
      <dgm:t>
        <a:bodyPr/>
        <a:lstStyle/>
        <a:p>
          <a:endParaRPr lang="en-US"/>
        </a:p>
      </dgm:t>
    </dgm:pt>
    <dgm:pt modelId="{2ED7D72F-4C9B-439D-ABE2-FC74EA3CEC0B}" type="pres">
      <dgm:prSet presAssocID="{E8CED5E8-7323-4F8D-A401-A0F4A49CF134}" presName="diagram" presStyleCnt="0">
        <dgm:presLayoutVars>
          <dgm:chPref val="1"/>
          <dgm:dir/>
          <dgm:animOne val="branch"/>
          <dgm:animLvl val="lvl"/>
          <dgm:resizeHandles/>
        </dgm:presLayoutVars>
      </dgm:prSet>
      <dgm:spPr/>
    </dgm:pt>
    <dgm:pt modelId="{43C10639-38E1-415C-BA1F-F856D10D1BF8}" type="pres">
      <dgm:prSet presAssocID="{5537E622-2228-4DE0-BC3A-62A24590DFAB}" presName="root" presStyleCnt="0"/>
      <dgm:spPr/>
    </dgm:pt>
    <dgm:pt modelId="{4BC55ABF-91F0-488E-AF08-716D34ED43FE}" type="pres">
      <dgm:prSet presAssocID="{5537E622-2228-4DE0-BC3A-62A24590DFAB}" presName="rootComposite" presStyleCnt="0"/>
      <dgm:spPr/>
    </dgm:pt>
    <dgm:pt modelId="{8B40247A-051B-4795-A84E-5BD9E4542FA1}" type="pres">
      <dgm:prSet presAssocID="{5537E622-2228-4DE0-BC3A-62A24590DFAB}" presName="rootText" presStyleLbl="node1" presStyleIdx="0" presStyleCnt="7"/>
      <dgm:spPr/>
    </dgm:pt>
    <dgm:pt modelId="{B28C9363-35DE-40C8-A87B-1AC5B5F545CD}" type="pres">
      <dgm:prSet presAssocID="{5537E622-2228-4DE0-BC3A-62A24590DFAB}" presName="rootConnector" presStyleLbl="node1" presStyleIdx="0" presStyleCnt="7"/>
      <dgm:spPr/>
    </dgm:pt>
    <dgm:pt modelId="{9DA699F6-2371-449F-8E90-FE8703FF9271}" type="pres">
      <dgm:prSet presAssocID="{5537E622-2228-4DE0-BC3A-62A24590DFAB}" presName="childShape" presStyleCnt="0"/>
      <dgm:spPr/>
    </dgm:pt>
    <dgm:pt modelId="{40219AD0-92A1-4BCE-9F43-D9823CE644AF}" type="pres">
      <dgm:prSet presAssocID="{0324B445-4AB4-4AC8-8C40-20A93B43A8EA}" presName="Name13" presStyleLbl="parChTrans1D2" presStyleIdx="0" presStyleCnt="7"/>
      <dgm:spPr/>
    </dgm:pt>
    <dgm:pt modelId="{8CEE92F7-77A1-4A26-A0FD-CE45F1DEA6C8}" type="pres">
      <dgm:prSet presAssocID="{3226FA0F-2A01-4915-897D-F46357BFE7D7}" presName="childText" presStyleLbl="bgAcc1" presStyleIdx="0" presStyleCnt="7">
        <dgm:presLayoutVars>
          <dgm:bulletEnabled val="1"/>
        </dgm:presLayoutVars>
      </dgm:prSet>
      <dgm:spPr/>
    </dgm:pt>
    <dgm:pt modelId="{05062965-AA00-4034-BD99-86D03C20FAE2}" type="pres">
      <dgm:prSet presAssocID="{BBE92571-1032-4ED5-B096-51B4E5D7F438}" presName="root" presStyleCnt="0"/>
      <dgm:spPr/>
    </dgm:pt>
    <dgm:pt modelId="{CD58B5CF-BE8B-4772-905D-0EC928EF2118}" type="pres">
      <dgm:prSet presAssocID="{BBE92571-1032-4ED5-B096-51B4E5D7F438}" presName="rootComposite" presStyleCnt="0"/>
      <dgm:spPr/>
    </dgm:pt>
    <dgm:pt modelId="{D3E8DD9E-C434-4287-AC11-06FB0901F196}" type="pres">
      <dgm:prSet presAssocID="{BBE92571-1032-4ED5-B096-51B4E5D7F438}" presName="rootText" presStyleLbl="node1" presStyleIdx="1" presStyleCnt="7"/>
      <dgm:spPr/>
    </dgm:pt>
    <dgm:pt modelId="{2A1BAB8F-50DA-40F4-B288-DC531220C46A}" type="pres">
      <dgm:prSet presAssocID="{BBE92571-1032-4ED5-B096-51B4E5D7F438}" presName="rootConnector" presStyleLbl="node1" presStyleIdx="1" presStyleCnt="7"/>
      <dgm:spPr/>
    </dgm:pt>
    <dgm:pt modelId="{EF8E3CB6-544D-4D45-81F2-8B27A0454962}" type="pres">
      <dgm:prSet presAssocID="{BBE92571-1032-4ED5-B096-51B4E5D7F438}" presName="childShape" presStyleCnt="0"/>
      <dgm:spPr/>
    </dgm:pt>
    <dgm:pt modelId="{F5793B37-4429-41AB-A585-DB8FDF7477C0}" type="pres">
      <dgm:prSet presAssocID="{36A5D374-8A99-41F5-B9B1-4F2F75655379}" presName="Name13" presStyleLbl="parChTrans1D2" presStyleIdx="1" presStyleCnt="7"/>
      <dgm:spPr/>
    </dgm:pt>
    <dgm:pt modelId="{2B3E526F-A969-4175-B4DF-575C251795D8}" type="pres">
      <dgm:prSet presAssocID="{53B242AE-4898-4155-AD78-9449DA9B9CCB}" presName="childText" presStyleLbl="bgAcc1" presStyleIdx="1" presStyleCnt="7">
        <dgm:presLayoutVars>
          <dgm:bulletEnabled val="1"/>
        </dgm:presLayoutVars>
      </dgm:prSet>
      <dgm:spPr/>
    </dgm:pt>
    <dgm:pt modelId="{AD29482A-95EB-41AD-92DF-3ABE60EDBDCE}" type="pres">
      <dgm:prSet presAssocID="{79E41762-88CB-460B-B3E6-E0B8F405C31D}" presName="root" presStyleCnt="0"/>
      <dgm:spPr/>
    </dgm:pt>
    <dgm:pt modelId="{65EB31D3-6A01-406B-B9F8-57A61CC23504}" type="pres">
      <dgm:prSet presAssocID="{79E41762-88CB-460B-B3E6-E0B8F405C31D}" presName="rootComposite" presStyleCnt="0"/>
      <dgm:spPr/>
    </dgm:pt>
    <dgm:pt modelId="{3D021378-2864-4E88-B75C-FA9F4688C556}" type="pres">
      <dgm:prSet presAssocID="{79E41762-88CB-460B-B3E6-E0B8F405C31D}" presName="rootText" presStyleLbl="node1" presStyleIdx="2" presStyleCnt="7"/>
      <dgm:spPr/>
    </dgm:pt>
    <dgm:pt modelId="{E999BB22-22ED-46AD-AAE6-32B3DC6446DD}" type="pres">
      <dgm:prSet presAssocID="{79E41762-88CB-460B-B3E6-E0B8F405C31D}" presName="rootConnector" presStyleLbl="node1" presStyleIdx="2" presStyleCnt="7"/>
      <dgm:spPr/>
    </dgm:pt>
    <dgm:pt modelId="{D8D478CB-FED9-4880-BD1C-BA226459879A}" type="pres">
      <dgm:prSet presAssocID="{79E41762-88CB-460B-B3E6-E0B8F405C31D}" presName="childShape" presStyleCnt="0"/>
      <dgm:spPr/>
    </dgm:pt>
    <dgm:pt modelId="{17B78B91-5CCA-4696-BF50-7D017DE1A714}" type="pres">
      <dgm:prSet presAssocID="{15E0FF2D-2CCF-46CE-8D26-1B6A9987EE09}" presName="Name13" presStyleLbl="parChTrans1D2" presStyleIdx="2" presStyleCnt="7"/>
      <dgm:spPr/>
    </dgm:pt>
    <dgm:pt modelId="{E833035B-32DF-4528-9B49-6CE32506F6C4}" type="pres">
      <dgm:prSet presAssocID="{1AB3DB58-1DF6-4392-BFE7-32B1668E1BCC}" presName="childText" presStyleLbl="bgAcc1" presStyleIdx="2" presStyleCnt="7">
        <dgm:presLayoutVars>
          <dgm:bulletEnabled val="1"/>
        </dgm:presLayoutVars>
      </dgm:prSet>
      <dgm:spPr/>
    </dgm:pt>
    <dgm:pt modelId="{E0186056-0909-4827-8FA0-BD94E51B4379}" type="pres">
      <dgm:prSet presAssocID="{5F670B95-B0BE-44A9-8C3F-91AE787417DF}" presName="root" presStyleCnt="0"/>
      <dgm:spPr/>
    </dgm:pt>
    <dgm:pt modelId="{1BE9922F-37C1-474A-9754-F879A51D3E5B}" type="pres">
      <dgm:prSet presAssocID="{5F670B95-B0BE-44A9-8C3F-91AE787417DF}" presName="rootComposite" presStyleCnt="0"/>
      <dgm:spPr/>
    </dgm:pt>
    <dgm:pt modelId="{169C4DFC-90D5-4832-888F-6BDB415AC4DF}" type="pres">
      <dgm:prSet presAssocID="{5F670B95-B0BE-44A9-8C3F-91AE787417DF}" presName="rootText" presStyleLbl="node1" presStyleIdx="3" presStyleCnt="7"/>
      <dgm:spPr/>
    </dgm:pt>
    <dgm:pt modelId="{2C6EF400-1172-4A9E-BFEC-54BE0F4D7DE1}" type="pres">
      <dgm:prSet presAssocID="{5F670B95-B0BE-44A9-8C3F-91AE787417DF}" presName="rootConnector" presStyleLbl="node1" presStyleIdx="3" presStyleCnt="7"/>
      <dgm:spPr/>
    </dgm:pt>
    <dgm:pt modelId="{B8C80B7E-43A7-42C5-8EB7-227B38A2F903}" type="pres">
      <dgm:prSet presAssocID="{5F670B95-B0BE-44A9-8C3F-91AE787417DF}" presName="childShape" presStyleCnt="0"/>
      <dgm:spPr/>
    </dgm:pt>
    <dgm:pt modelId="{C5B319A5-2EE8-4F9D-8CE9-8BB7A3AEE535}" type="pres">
      <dgm:prSet presAssocID="{B5E63C31-7F5A-479B-B9F0-15E9BD81D616}" presName="Name13" presStyleLbl="parChTrans1D2" presStyleIdx="3" presStyleCnt="7"/>
      <dgm:spPr/>
    </dgm:pt>
    <dgm:pt modelId="{4BF43D83-85FD-49E3-8FAF-F0AFAA402543}" type="pres">
      <dgm:prSet presAssocID="{371656C5-2BF9-47D2-BC33-54060F257F6F}" presName="childText" presStyleLbl="bgAcc1" presStyleIdx="3" presStyleCnt="7">
        <dgm:presLayoutVars>
          <dgm:bulletEnabled val="1"/>
        </dgm:presLayoutVars>
      </dgm:prSet>
      <dgm:spPr/>
    </dgm:pt>
    <dgm:pt modelId="{04B07627-C38C-4F6F-AAA0-089969059C84}" type="pres">
      <dgm:prSet presAssocID="{ECEAA3AE-B5D8-4667-812E-3C8BBC91DD27}" presName="root" presStyleCnt="0"/>
      <dgm:spPr/>
    </dgm:pt>
    <dgm:pt modelId="{7975AC45-699D-4B78-9CAB-BC461527EF0C}" type="pres">
      <dgm:prSet presAssocID="{ECEAA3AE-B5D8-4667-812E-3C8BBC91DD27}" presName="rootComposite" presStyleCnt="0"/>
      <dgm:spPr/>
    </dgm:pt>
    <dgm:pt modelId="{E0289753-2B6F-4A62-A9B2-B640580EB1EF}" type="pres">
      <dgm:prSet presAssocID="{ECEAA3AE-B5D8-4667-812E-3C8BBC91DD27}" presName="rootText" presStyleLbl="node1" presStyleIdx="4" presStyleCnt="7"/>
      <dgm:spPr/>
    </dgm:pt>
    <dgm:pt modelId="{E8FA290D-4878-4C4E-BDA1-2B6E1B58ABBD}" type="pres">
      <dgm:prSet presAssocID="{ECEAA3AE-B5D8-4667-812E-3C8BBC91DD27}" presName="rootConnector" presStyleLbl="node1" presStyleIdx="4" presStyleCnt="7"/>
      <dgm:spPr/>
    </dgm:pt>
    <dgm:pt modelId="{98575F16-2802-4620-B54F-08D7FE14199D}" type="pres">
      <dgm:prSet presAssocID="{ECEAA3AE-B5D8-4667-812E-3C8BBC91DD27}" presName="childShape" presStyleCnt="0"/>
      <dgm:spPr/>
    </dgm:pt>
    <dgm:pt modelId="{2ED956B3-1D6D-42EA-9660-468F5034DCA9}" type="pres">
      <dgm:prSet presAssocID="{48EDF827-41D3-4FA9-9EF1-EA7A30480699}" presName="Name13" presStyleLbl="parChTrans1D2" presStyleIdx="4" presStyleCnt="7"/>
      <dgm:spPr/>
    </dgm:pt>
    <dgm:pt modelId="{9332B105-C9D2-4EE0-9700-6F8103340808}" type="pres">
      <dgm:prSet presAssocID="{E99ED635-726E-4AD0-9C42-9DE7BA4FA81E}" presName="childText" presStyleLbl="bgAcc1" presStyleIdx="4" presStyleCnt="7" custLinFactNeighborX="452">
        <dgm:presLayoutVars>
          <dgm:bulletEnabled val="1"/>
        </dgm:presLayoutVars>
      </dgm:prSet>
      <dgm:spPr/>
    </dgm:pt>
    <dgm:pt modelId="{7D3ECA77-768E-4EFC-87A8-9BD088B87F5E}" type="pres">
      <dgm:prSet presAssocID="{B88F4756-948C-484E-9860-3D4DA7088F5F}" presName="root" presStyleCnt="0"/>
      <dgm:spPr/>
    </dgm:pt>
    <dgm:pt modelId="{5AED34DA-9593-4458-833D-47620974D155}" type="pres">
      <dgm:prSet presAssocID="{B88F4756-948C-484E-9860-3D4DA7088F5F}" presName="rootComposite" presStyleCnt="0"/>
      <dgm:spPr/>
    </dgm:pt>
    <dgm:pt modelId="{0573AEB7-6D77-48C2-AB52-71C89C1C12CE}" type="pres">
      <dgm:prSet presAssocID="{B88F4756-948C-484E-9860-3D4DA7088F5F}" presName="rootText" presStyleLbl="node1" presStyleIdx="5" presStyleCnt="7"/>
      <dgm:spPr/>
    </dgm:pt>
    <dgm:pt modelId="{0255222B-6584-4078-8398-7CEC90DCE442}" type="pres">
      <dgm:prSet presAssocID="{B88F4756-948C-484E-9860-3D4DA7088F5F}" presName="rootConnector" presStyleLbl="node1" presStyleIdx="5" presStyleCnt="7"/>
      <dgm:spPr/>
    </dgm:pt>
    <dgm:pt modelId="{467AC3FA-8D1B-4AE9-A3C8-FEB53716EC5A}" type="pres">
      <dgm:prSet presAssocID="{B88F4756-948C-484E-9860-3D4DA7088F5F}" presName="childShape" presStyleCnt="0"/>
      <dgm:spPr/>
    </dgm:pt>
    <dgm:pt modelId="{25425599-8BD2-4479-9641-17D7BC12318D}" type="pres">
      <dgm:prSet presAssocID="{9DD88F67-02F5-4AD4-BDDE-97E7652AEB3A}" presName="Name13" presStyleLbl="parChTrans1D2" presStyleIdx="5" presStyleCnt="7"/>
      <dgm:spPr/>
    </dgm:pt>
    <dgm:pt modelId="{178297E8-D136-4BAA-832C-F6531712DCDD}" type="pres">
      <dgm:prSet presAssocID="{B91B2A8A-8B1F-4086-B1ED-8353DB9C52A5}" presName="childText" presStyleLbl="bgAcc1" presStyleIdx="5" presStyleCnt="7">
        <dgm:presLayoutVars>
          <dgm:bulletEnabled val="1"/>
        </dgm:presLayoutVars>
      </dgm:prSet>
      <dgm:spPr/>
    </dgm:pt>
    <dgm:pt modelId="{A0E34D2B-71F1-43F5-AA33-4887A34C11CC}" type="pres">
      <dgm:prSet presAssocID="{E5806A99-4388-46A3-B5BF-6557217F6FB0}" presName="root" presStyleCnt="0"/>
      <dgm:spPr/>
    </dgm:pt>
    <dgm:pt modelId="{8177AA58-0772-4211-A591-4D292C5A9481}" type="pres">
      <dgm:prSet presAssocID="{E5806A99-4388-46A3-B5BF-6557217F6FB0}" presName="rootComposite" presStyleCnt="0"/>
      <dgm:spPr/>
    </dgm:pt>
    <dgm:pt modelId="{183C0DCC-63AD-4424-8DE3-7056B9AE7D36}" type="pres">
      <dgm:prSet presAssocID="{E5806A99-4388-46A3-B5BF-6557217F6FB0}" presName="rootText" presStyleLbl="node1" presStyleIdx="6" presStyleCnt="7"/>
      <dgm:spPr/>
    </dgm:pt>
    <dgm:pt modelId="{09A0CDBE-8381-4C81-80A8-EDCE89FCE5CE}" type="pres">
      <dgm:prSet presAssocID="{E5806A99-4388-46A3-B5BF-6557217F6FB0}" presName="rootConnector" presStyleLbl="node1" presStyleIdx="6" presStyleCnt="7"/>
      <dgm:spPr/>
    </dgm:pt>
    <dgm:pt modelId="{B2A68FA7-63CB-4177-B49B-D173490F88BF}" type="pres">
      <dgm:prSet presAssocID="{E5806A99-4388-46A3-B5BF-6557217F6FB0}" presName="childShape" presStyleCnt="0"/>
      <dgm:spPr/>
    </dgm:pt>
    <dgm:pt modelId="{7F03793F-C91F-4E22-8734-926B5FF64EA3}" type="pres">
      <dgm:prSet presAssocID="{8D7D1E34-3EBD-4002-B767-831C5413A597}" presName="Name13" presStyleLbl="parChTrans1D2" presStyleIdx="6" presStyleCnt="7"/>
      <dgm:spPr/>
    </dgm:pt>
    <dgm:pt modelId="{34524934-33EB-4822-A54D-935476FD3256}" type="pres">
      <dgm:prSet presAssocID="{D180D3B8-BA75-46AC-ACE4-BB919C0B7788}" presName="childText" presStyleLbl="bgAcc1" presStyleIdx="6" presStyleCnt="7">
        <dgm:presLayoutVars>
          <dgm:bulletEnabled val="1"/>
        </dgm:presLayoutVars>
      </dgm:prSet>
      <dgm:spPr/>
    </dgm:pt>
  </dgm:ptLst>
  <dgm:cxnLst>
    <dgm:cxn modelId="{88779508-742F-4659-B301-4ECBAFA38D2F}" srcId="{ECEAA3AE-B5D8-4667-812E-3C8BBC91DD27}" destId="{E99ED635-726E-4AD0-9C42-9DE7BA4FA81E}" srcOrd="0" destOrd="0" parTransId="{48EDF827-41D3-4FA9-9EF1-EA7A30480699}" sibTransId="{B1B7ACD8-ADE9-422F-95A7-3073F9270E74}"/>
    <dgm:cxn modelId="{4600220A-B15B-4438-9429-37A1A4CBDDB8}" type="presOf" srcId="{E99ED635-726E-4AD0-9C42-9DE7BA4FA81E}" destId="{9332B105-C9D2-4EE0-9700-6F8103340808}" srcOrd="0" destOrd="0" presId="urn:microsoft.com/office/officeart/2005/8/layout/hierarchy3"/>
    <dgm:cxn modelId="{3CFB7921-C350-40AD-92AA-407C468279C4}" type="presOf" srcId="{ECEAA3AE-B5D8-4667-812E-3C8BBC91DD27}" destId="{E8FA290D-4878-4C4E-BDA1-2B6E1B58ABBD}" srcOrd="1" destOrd="0" presId="urn:microsoft.com/office/officeart/2005/8/layout/hierarchy3"/>
    <dgm:cxn modelId="{C0268629-145A-4DD8-8E5A-E77CB957260F}" srcId="{5F670B95-B0BE-44A9-8C3F-91AE787417DF}" destId="{371656C5-2BF9-47D2-BC33-54060F257F6F}" srcOrd="0" destOrd="0" parTransId="{B5E63C31-7F5A-479B-B9F0-15E9BD81D616}" sibTransId="{D32B9FAB-E3B5-45F8-B6AB-9CD2CA852758}"/>
    <dgm:cxn modelId="{47FE772A-83EF-4F3E-8C06-BB615C58B938}" srcId="{E8CED5E8-7323-4F8D-A401-A0F4A49CF134}" destId="{5F670B95-B0BE-44A9-8C3F-91AE787417DF}" srcOrd="3" destOrd="0" parTransId="{E2338564-F5CE-40B1-A28C-AE216983CD12}" sibTransId="{22E108FD-CFC6-4408-8047-9B15F4F29BD4}"/>
    <dgm:cxn modelId="{DB31902D-F15C-49C8-8858-0A92201D42DF}" type="presOf" srcId="{8D7D1E34-3EBD-4002-B767-831C5413A597}" destId="{7F03793F-C91F-4E22-8734-926B5FF64EA3}" srcOrd="0" destOrd="0" presId="urn:microsoft.com/office/officeart/2005/8/layout/hierarchy3"/>
    <dgm:cxn modelId="{1B9BED33-90BE-4052-9D31-7E53385C52FF}" type="presOf" srcId="{E5806A99-4388-46A3-B5BF-6557217F6FB0}" destId="{183C0DCC-63AD-4424-8DE3-7056B9AE7D36}" srcOrd="0" destOrd="0" presId="urn:microsoft.com/office/officeart/2005/8/layout/hierarchy3"/>
    <dgm:cxn modelId="{AE7C9A39-040E-4F68-8C88-C6F11E9D67E7}" type="presOf" srcId="{79E41762-88CB-460B-B3E6-E0B8F405C31D}" destId="{3D021378-2864-4E88-B75C-FA9F4688C556}" srcOrd="0" destOrd="0" presId="urn:microsoft.com/office/officeart/2005/8/layout/hierarchy3"/>
    <dgm:cxn modelId="{55145242-62D8-42BA-888E-88FDA501B99A}" srcId="{E8CED5E8-7323-4F8D-A401-A0F4A49CF134}" destId="{B88F4756-948C-484E-9860-3D4DA7088F5F}" srcOrd="5" destOrd="0" parTransId="{25A03E73-349D-48F3-8759-AB15A00A1A37}" sibTransId="{1D2136BA-3320-453B-AEC4-5CAC8E108FD7}"/>
    <dgm:cxn modelId="{415D3463-A70B-49FC-BA75-6231D0B51685}" type="presOf" srcId="{ECEAA3AE-B5D8-4667-812E-3C8BBC91DD27}" destId="{E0289753-2B6F-4A62-A9B2-B640580EB1EF}" srcOrd="0" destOrd="0" presId="urn:microsoft.com/office/officeart/2005/8/layout/hierarchy3"/>
    <dgm:cxn modelId="{81681365-3B24-428D-B4F4-C283DB3EDF6A}" type="presOf" srcId="{53B242AE-4898-4155-AD78-9449DA9B9CCB}" destId="{2B3E526F-A969-4175-B4DF-575C251795D8}" srcOrd="0" destOrd="0" presId="urn:microsoft.com/office/officeart/2005/8/layout/hierarchy3"/>
    <dgm:cxn modelId="{377A2B6C-E8F0-465A-A7CC-5FB868FAD6FF}" type="presOf" srcId="{5537E622-2228-4DE0-BC3A-62A24590DFAB}" destId="{8B40247A-051B-4795-A84E-5BD9E4542FA1}" srcOrd="0" destOrd="0" presId="urn:microsoft.com/office/officeart/2005/8/layout/hierarchy3"/>
    <dgm:cxn modelId="{F775464D-0147-42F0-847B-EDE808A59A46}" srcId="{E8CED5E8-7323-4F8D-A401-A0F4A49CF134}" destId="{79E41762-88CB-460B-B3E6-E0B8F405C31D}" srcOrd="2" destOrd="0" parTransId="{8441A14B-ADC3-452D-8C89-FB27DAB2E02D}" sibTransId="{E9D665DA-2622-45A1-A2BC-51E92FA9F7D4}"/>
    <dgm:cxn modelId="{56A49172-1B68-4502-B683-9EE5079901BF}" type="presOf" srcId="{0324B445-4AB4-4AC8-8C40-20A93B43A8EA}" destId="{40219AD0-92A1-4BCE-9F43-D9823CE644AF}" srcOrd="0" destOrd="0" presId="urn:microsoft.com/office/officeart/2005/8/layout/hierarchy3"/>
    <dgm:cxn modelId="{D0626D54-9A4B-4EF5-B7B6-7780681EDD6F}" type="presOf" srcId="{BBE92571-1032-4ED5-B096-51B4E5D7F438}" destId="{2A1BAB8F-50DA-40F4-B288-DC531220C46A}" srcOrd="1" destOrd="0" presId="urn:microsoft.com/office/officeart/2005/8/layout/hierarchy3"/>
    <dgm:cxn modelId="{073C6356-1509-4D97-A48B-FB564A305063}" type="presOf" srcId="{5F670B95-B0BE-44A9-8C3F-91AE787417DF}" destId="{169C4DFC-90D5-4832-888F-6BDB415AC4DF}" srcOrd="0" destOrd="0" presId="urn:microsoft.com/office/officeart/2005/8/layout/hierarchy3"/>
    <dgm:cxn modelId="{6BB2AA59-E144-4489-8452-A37F444C856F}" type="presOf" srcId="{BBE92571-1032-4ED5-B096-51B4E5D7F438}" destId="{D3E8DD9E-C434-4287-AC11-06FB0901F196}" srcOrd="0" destOrd="0" presId="urn:microsoft.com/office/officeart/2005/8/layout/hierarchy3"/>
    <dgm:cxn modelId="{B212F879-0FB1-43AB-9B87-E8DA529D125F}" srcId="{E8CED5E8-7323-4F8D-A401-A0F4A49CF134}" destId="{5537E622-2228-4DE0-BC3A-62A24590DFAB}" srcOrd="0" destOrd="0" parTransId="{35DC057B-7C98-401E-83E5-22C0F05D7D8D}" sibTransId="{B6215B8C-24CD-4CE4-B47E-25A528EB8114}"/>
    <dgm:cxn modelId="{6B50517B-8091-491F-9A8E-B96847D915B9}" srcId="{B88F4756-948C-484E-9860-3D4DA7088F5F}" destId="{B91B2A8A-8B1F-4086-B1ED-8353DB9C52A5}" srcOrd="0" destOrd="0" parTransId="{9DD88F67-02F5-4AD4-BDDE-97E7652AEB3A}" sibTransId="{2ABA9FA7-1795-4132-9447-1CF887AB71CC}"/>
    <dgm:cxn modelId="{7DF8227C-81B7-4E6D-A48A-C598C39E94E9}" type="presOf" srcId="{3226FA0F-2A01-4915-897D-F46357BFE7D7}" destId="{8CEE92F7-77A1-4A26-A0FD-CE45F1DEA6C8}" srcOrd="0" destOrd="0" presId="urn:microsoft.com/office/officeart/2005/8/layout/hierarchy3"/>
    <dgm:cxn modelId="{37DB5181-7392-4FD4-AB12-F87C114385AA}" type="presOf" srcId="{5537E622-2228-4DE0-BC3A-62A24590DFAB}" destId="{B28C9363-35DE-40C8-A87B-1AC5B5F545CD}" srcOrd="1" destOrd="0" presId="urn:microsoft.com/office/officeart/2005/8/layout/hierarchy3"/>
    <dgm:cxn modelId="{15772385-5EE7-4657-9BAB-11D9D50C1804}" srcId="{E5806A99-4388-46A3-B5BF-6557217F6FB0}" destId="{D180D3B8-BA75-46AC-ACE4-BB919C0B7788}" srcOrd="0" destOrd="0" parTransId="{8D7D1E34-3EBD-4002-B767-831C5413A597}" sibTransId="{00216D53-D2D6-43D7-A4A8-D27C8A8CCB3F}"/>
    <dgm:cxn modelId="{B56F548E-3736-45BA-BC3E-F74FA269DABB}" type="presOf" srcId="{371656C5-2BF9-47D2-BC33-54060F257F6F}" destId="{4BF43D83-85FD-49E3-8FAF-F0AFAA402543}" srcOrd="0" destOrd="0" presId="urn:microsoft.com/office/officeart/2005/8/layout/hierarchy3"/>
    <dgm:cxn modelId="{E98CCC92-E4D2-4608-96B4-163A97B2C417}" type="presOf" srcId="{B88F4756-948C-484E-9860-3D4DA7088F5F}" destId="{0573AEB7-6D77-48C2-AB52-71C89C1C12CE}" srcOrd="0" destOrd="0" presId="urn:microsoft.com/office/officeart/2005/8/layout/hierarchy3"/>
    <dgm:cxn modelId="{6D995295-8AB8-4B86-8BFC-130C245DAC7C}" srcId="{BBE92571-1032-4ED5-B096-51B4E5D7F438}" destId="{53B242AE-4898-4155-AD78-9449DA9B9CCB}" srcOrd="0" destOrd="0" parTransId="{36A5D374-8A99-41F5-B9B1-4F2F75655379}" sibTransId="{7D5B74D6-AC92-4233-B50B-7A1D0236DF3A}"/>
    <dgm:cxn modelId="{3641EB99-E765-4DF5-8CE2-FB6B07F9188F}" type="presOf" srcId="{36A5D374-8A99-41F5-B9B1-4F2F75655379}" destId="{F5793B37-4429-41AB-A585-DB8FDF7477C0}" srcOrd="0" destOrd="0" presId="urn:microsoft.com/office/officeart/2005/8/layout/hierarchy3"/>
    <dgm:cxn modelId="{4EE3AFA3-00F4-4381-86A9-C9A49DEDA16B}" type="presOf" srcId="{15E0FF2D-2CCF-46CE-8D26-1B6A9987EE09}" destId="{17B78B91-5CCA-4696-BF50-7D017DE1A714}" srcOrd="0" destOrd="0" presId="urn:microsoft.com/office/officeart/2005/8/layout/hierarchy3"/>
    <dgm:cxn modelId="{252734A6-C26B-4FA5-A5A6-942863F390C5}" srcId="{E8CED5E8-7323-4F8D-A401-A0F4A49CF134}" destId="{ECEAA3AE-B5D8-4667-812E-3C8BBC91DD27}" srcOrd="4" destOrd="0" parTransId="{821EF78B-689F-45E3-BD29-81A8AC046D0A}" sibTransId="{B6E9BE50-3D3D-467B-B56C-08A9510F7367}"/>
    <dgm:cxn modelId="{DD37BFAE-C0B1-4FCA-B934-85515326E0AA}" srcId="{E8CED5E8-7323-4F8D-A401-A0F4A49CF134}" destId="{E5806A99-4388-46A3-B5BF-6557217F6FB0}" srcOrd="6" destOrd="0" parTransId="{2B739ABD-B2E3-4170-A7FA-D916C86E5BF2}" sibTransId="{8220463C-A461-448F-9F9B-CE660895E188}"/>
    <dgm:cxn modelId="{A981EEC4-031F-499F-A15B-BACAC21DF1EA}" srcId="{E8CED5E8-7323-4F8D-A401-A0F4A49CF134}" destId="{BBE92571-1032-4ED5-B096-51B4E5D7F438}" srcOrd="1" destOrd="0" parTransId="{51F22C0A-0680-4693-ABE8-B6923C8DE63D}" sibTransId="{A58B8467-7195-449B-9DD9-0946B8E186D0}"/>
    <dgm:cxn modelId="{E31892C6-FA9C-47CA-862D-B659BED2DFAA}" type="presOf" srcId="{1AB3DB58-1DF6-4392-BFE7-32B1668E1BCC}" destId="{E833035B-32DF-4528-9B49-6CE32506F6C4}" srcOrd="0" destOrd="0" presId="urn:microsoft.com/office/officeart/2005/8/layout/hierarchy3"/>
    <dgm:cxn modelId="{40D0A1C7-0C6E-4F61-8506-4C7DF5708ADC}" type="presOf" srcId="{9DD88F67-02F5-4AD4-BDDE-97E7652AEB3A}" destId="{25425599-8BD2-4479-9641-17D7BC12318D}" srcOrd="0" destOrd="0" presId="urn:microsoft.com/office/officeart/2005/8/layout/hierarchy3"/>
    <dgm:cxn modelId="{D2B37FC8-0A96-465A-A35E-452816A5153E}" type="presOf" srcId="{B88F4756-948C-484E-9860-3D4DA7088F5F}" destId="{0255222B-6584-4078-8398-7CEC90DCE442}" srcOrd="1" destOrd="0" presId="urn:microsoft.com/office/officeart/2005/8/layout/hierarchy3"/>
    <dgm:cxn modelId="{4FE882C8-2C0E-4BE2-9E85-2C0767710D23}" type="presOf" srcId="{B91B2A8A-8B1F-4086-B1ED-8353DB9C52A5}" destId="{178297E8-D136-4BAA-832C-F6531712DCDD}" srcOrd="0" destOrd="0" presId="urn:microsoft.com/office/officeart/2005/8/layout/hierarchy3"/>
    <dgm:cxn modelId="{E1F5CDC9-E745-492E-A9F8-B4BA06CAB413}" type="presOf" srcId="{5F670B95-B0BE-44A9-8C3F-91AE787417DF}" destId="{2C6EF400-1172-4A9E-BFEC-54BE0F4D7DE1}" srcOrd="1" destOrd="0" presId="urn:microsoft.com/office/officeart/2005/8/layout/hierarchy3"/>
    <dgm:cxn modelId="{4A6DD3C9-5062-4E8F-8BEA-9437657D6752}" type="presOf" srcId="{E5806A99-4388-46A3-B5BF-6557217F6FB0}" destId="{09A0CDBE-8381-4C81-80A8-EDCE89FCE5CE}" srcOrd="1" destOrd="0" presId="urn:microsoft.com/office/officeart/2005/8/layout/hierarchy3"/>
    <dgm:cxn modelId="{DEA383D2-C52B-4C9D-A176-245D2C25CE23}" srcId="{79E41762-88CB-460B-B3E6-E0B8F405C31D}" destId="{1AB3DB58-1DF6-4392-BFE7-32B1668E1BCC}" srcOrd="0" destOrd="0" parTransId="{15E0FF2D-2CCF-46CE-8D26-1B6A9987EE09}" sibTransId="{4B74E8A7-07A8-4090-9720-93B02A486FCD}"/>
    <dgm:cxn modelId="{C06D96D6-5D11-4D02-88F8-039130ACB92E}" type="presOf" srcId="{79E41762-88CB-460B-B3E6-E0B8F405C31D}" destId="{E999BB22-22ED-46AD-AAE6-32B3DC6446DD}" srcOrd="1" destOrd="0" presId="urn:microsoft.com/office/officeart/2005/8/layout/hierarchy3"/>
    <dgm:cxn modelId="{DAC75FDA-D2E8-40CC-8DE0-CE94E4835E11}" type="presOf" srcId="{B5E63C31-7F5A-479B-B9F0-15E9BD81D616}" destId="{C5B319A5-2EE8-4F9D-8CE9-8BB7A3AEE535}" srcOrd="0" destOrd="0" presId="urn:microsoft.com/office/officeart/2005/8/layout/hierarchy3"/>
    <dgm:cxn modelId="{39B1CDDC-4CB4-42C6-98FE-4A3B65E4D97E}" type="presOf" srcId="{D180D3B8-BA75-46AC-ACE4-BB919C0B7788}" destId="{34524934-33EB-4822-A54D-935476FD3256}" srcOrd="0" destOrd="0" presId="urn:microsoft.com/office/officeart/2005/8/layout/hierarchy3"/>
    <dgm:cxn modelId="{227BBCF4-EC37-4091-A47A-DF1C77500D59}" srcId="{5537E622-2228-4DE0-BC3A-62A24590DFAB}" destId="{3226FA0F-2A01-4915-897D-F46357BFE7D7}" srcOrd="0" destOrd="0" parTransId="{0324B445-4AB4-4AC8-8C40-20A93B43A8EA}" sibTransId="{1DADE0E2-2472-49FF-9A19-0FEF64F94F91}"/>
    <dgm:cxn modelId="{41BE96F8-33B3-4B6A-B5E4-125592ECC925}" type="presOf" srcId="{E8CED5E8-7323-4F8D-A401-A0F4A49CF134}" destId="{2ED7D72F-4C9B-439D-ABE2-FC74EA3CEC0B}" srcOrd="0" destOrd="0" presId="urn:microsoft.com/office/officeart/2005/8/layout/hierarchy3"/>
    <dgm:cxn modelId="{34B051FB-3653-48CA-BACE-B7E34EE1B44E}" type="presOf" srcId="{48EDF827-41D3-4FA9-9EF1-EA7A30480699}" destId="{2ED956B3-1D6D-42EA-9660-468F5034DCA9}" srcOrd="0" destOrd="0" presId="urn:microsoft.com/office/officeart/2005/8/layout/hierarchy3"/>
    <dgm:cxn modelId="{D214F219-B6AF-452A-A9B1-93ADE02293BD}" type="presParOf" srcId="{2ED7D72F-4C9B-439D-ABE2-FC74EA3CEC0B}" destId="{43C10639-38E1-415C-BA1F-F856D10D1BF8}" srcOrd="0" destOrd="0" presId="urn:microsoft.com/office/officeart/2005/8/layout/hierarchy3"/>
    <dgm:cxn modelId="{E75381E3-895B-4322-991D-31A064E67826}" type="presParOf" srcId="{43C10639-38E1-415C-BA1F-F856D10D1BF8}" destId="{4BC55ABF-91F0-488E-AF08-716D34ED43FE}" srcOrd="0" destOrd="0" presId="urn:microsoft.com/office/officeart/2005/8/layout/hierarchy3"/>
    <dgm:cxn modelId="{DA52F5EA-F908-4D15-BBE0-BE6E57DAF849}" type="presParOf" srcId="{4BC55ABF-91F0-488E-AF08-716D34ED43FE}" destId="{8B40247A-051B-4795-A84E-5BD9E4542FA1}" srcOrd="0" destOrd="0" presId="urn:microsoft.com/office/officeart/2005/8/layout/hierarchy3"/>
    <dgm:cxn modelId="{87470CAA-FFDD-4203-A2FF-011F3B837AB1}" type="presParOf" srcId="{4BC55ABF-91F0-488E-AF08-716D34ED43FE}" destId="{B28C9363-35DE-40C8-A87B-1AC5B5F545CD}" srcOrd="1" destOrd="0" presId="urn:microsoft.com/office/officeart/2005/8/layout/hierarchy3"/>
    <dgm:cxn modelId="{6C260C7A-DB8F-4810-BA49-59A9C35AC14B}" type="presParOf" srcId="{43C10639-38E1-415C-BA1F-F856D10D1BF8}" destId="{9DA699F6-2371-449F-8E90-FE8703FF9271}" srcOrd="1" destOrd="0" presId="urn:microsoft.com/office/officeart/2005/8/layout/hierarchy3"/>
    <dgm:cxn modelId="{4E9A7640-61EE-4147-B361-ADF47AD948FF}" type="presParOf" srcId="{9DA699F6-2371-449F-8E90-FE8703FF9271}" destId="{40219AD0-92A1-4BCE-9F43-D9823CE644AF}" srcOrd="0" destOrd="0" presId="urn:microsoft.com/office/officeart/2005/8/layout/hierarchy3"/>
    <dgm:cxn modelId="{64486091-BF19-4666-9D0C-A61C4FFE539F}" type="presParOf" srcId="{9DA699F6-2371-449F-8E90-FE8703FF9271}" destId="{8CEE92F7-77A1-4A26-A0FD-CE45F1DEA6C8}" srcOrd="1" destOrd="0" presId="urn:microsoft.com/office/officeart/2005/8/layout/hierarchy3"/>
    <dgm:cxn modelId="{FA0477A5-ABBB-45AD-822A-40AD1BF0FE17}" type="presParOf" srcId="{2ED7D72F-4C9B-439D-ABE2-FC74EA3CEC0B}" destId="{05062965-AA00-4034-BD99-86D03C20FAE2}" srcOrd="1" destOrd="0" presId="urn:microsoft.com/office/officeart/2005/8/layout/hierarchy3"/>
    <dgm:cxn modelId="{071C0B4D-2A80-4715-819E-5832569D4D37}" type="presParOf" srcId="{05062965-AA00-4034-BD99-86D03C20FAE2}" destId="{CD58B5CF-BE8B-4772-905D-0EC928EF2118}" srcOrd="0" destOrd="0" presId="urn:microsoft.com/office/officeart/2005/8/layout/hierarchy3"/>
    <dgm:cxn modelId="{2786C1B7-4B11-43EE-8256-ACFE2847063A}" type="presParOf" srcId="{CD58B5CF-BE8B-4772-905D-0EC928EF2118}" destId="{D3E8DD9E-C434-4287-AC11-06FB0901F196}" srcOrd="0" destOrd="0" presId="urn:microsoft.com/office/officeart/2005/8/layout/hierarchy3"/>
    <dgm:cxn modelId="{D220D1D9-14D3-4190-9265-E2C2467602E8}" type="presParOf" srcId="{CD58B5CF-BE8B-4772-905D-0EC928EF2118}" destId="{2A1BAB8F-50DA-40F4-B288-DC531220C46A}" srcOrd="1" destOrd="0" presId="urn:microsoft.com/office/officeart/2005/8/layout/hierarchy3"/>
    <dgm:cxn modelId="{E64794E5-3BFC-4828-9977-35F016D8F804}" type="presParOf" srcId="{05062965-AA00-4034-BD99-86D03C20FAE2}" destId="{EF8E3CB6-544D-4D45-81F2-8B27A0454962}" srcOrd="1" destOrd="0" presId="urn:microsoft.com/office/officeart/2005/8/layout/hierarchy3"/>
    <dgm:cxn modelId="{E0E2954F-417B-46D2-A78D-D450922E477F}" type="presParOf" srcId="{EF8E3CB6-544D-4D45-81F2-8B27A0454962}" destId="{F5793B37-4429-41AB-A585-DB8FDF7477C0}" srcOrd="0" destOrd="0" presId="urn:microsoft.com/office/officeart/2005/8/layout/hierarchy3"/>
    <dgm:cxn modelId="{E0D1E480-9F38-4EF9-BD64-CFD5C25C4392}" type="presParOf" srcId="{EF8E3CB6-544D-4D45-81F2-8B27A0454962}" destId="{2B3E526F-A969-4175-B4DF-575C251795D8}" srcOrd="1" destOrd="0" presId="urn:microsoft.com/office/officeart/2005/8/layout/hierarchy3"/>
    <dgm:cxn modelId="{C522EF4E-9756-4955-B333-C6AC33EDB4D0}" type="presParOf" srcId="{2ED7D72F-4C9B-439D-ABE2-FC74EA3CEC0B}" destId="{AD29482A-95EB-41AD-92DF-3ABE60EDBDCE}" srcOrd="2" destOrd="0" presId="urn:microsoft.com/office/officeart/2005/8/layout/hierarchy3"/>
    <dgm:cxn modelId="{DB67D54C-1053-4C5D-8A1B-4316E0E62E93}" type="presParOf" srcId="{AD29482A-95EB-41AD-92DF-3ABE60EDBDCE}" destId="{65EB31D3-6A01-406B-B9F8-57A61CC23504}" srcOrd="0" destOrd="0" presId="urn:microsoft.com/office/officeart/2005/8/layout/hierarchy3"/>
    <dgm:cxn modelId="{D82B2BA4-78C5-40DE-8E27-2A5466330662}" type="presParOf" srcId="{65EB31D3-6A01-406B-B9F8-57A61CC23504}" destId="{3D021378-2864-4E88-B75C-FA9F4688C556}" srcOrd="0" destOrd="0" presId="urn:microsoft.com/office/officeart/2005/8/layout/hierarchy3"/>
    <dgm:cxn modelId="{54333A91-B749-4274-9091-5658704DB05B}" type="presParOf" srcId="{65EB31D3-6A01-406B-B9F8-57A61CC23504}" destId="{E999BB22-22ED-46AD-AAE6-32B3DC6446DD}" srcOrd="1" destOrd="0" presId="urn:microsoft.com/office/officeart/2005/8/layout/hierarchy3"/>
    <dgm:cxn modelId="{D742CF0C-34BF-45EC-BAF3-EC3596461341}" type="presParOf" srcId="{AD29482A-95EB-41AD-92DF-3ABE60EDBDCE}" destId="{D8D478CB-FED9-4880-BD1C-BA226459879A}" srcOrd="1" destOrd="0" presId="urn:microsoft.com/office/officeart/2005/8/layout/hierarchy3"/>
    <dgm:cxn modelId="{F2B1391A-1849-417B-8D57-FCB6D3B25769}" type="presParOf" srcId="{D8D478CB-FED9-4880-BD1C-BA226459879A}" destId="{17B78B91-5CCA-4696-BF50-7D017DE1A714}" srcOrd="0" destOrd="0" presId="urn:microsoft.com/office/officeart/2005/8/layout/hierarchy3"/>
    <dgm:cxn modelId="{9C211017-B6CF-4FEB-B83C-55780BACD3C4}" type="presParOf" srcId="{D8D478CB-FED9-4880-BD1C-BA226459879A}" destId="{E833035B-32DF-4528-9B49-6CE32506F6C4}" srcOrd="1" destOrd="0" presId="urn:microsoft.com/office/officeart/2005/8/layout/hierarchy3"/>
    <dgm:cxn modelId="{F2D3A673-BC34-4100-A559-E144F1B594BB}" type="presParOf" srcId="{2ED7D72F-4C9B-439D-ABE2-FC74EA3CEC0B}" destId="{E0186056-0909-4827-8FA0-BD94E51B4379}" srcOrd="3" destOrd="0" presId="urn:microsoft.com/office/officeart/2005/8/layout/hierarchy3"/>
    <dgm:cxn modelId="{1D1D86CC-897A-4D07-A266-098F724A961D}" type="presParOf" srcId="{E0186056-0909-4827-8FA0-BD94E51B4379}" destId="{1BE9922F-37C1-474A-9754-F879A51D3E5B}" srcOrd="0" destOrd="0" presId="urn:microsoft.com/office/officeart/2005/8/layout/hierarchy3"/>
    <dgm:cxn modelId="{50BC890D-2444-4CEF-8099-A1C84C34DEAB}" type="presParOf" srcId="{1BE9922F-37C1-474A-9754-F879A51D3E5B}" destId="{169C4DFC-90D5-4832-888F-6BDB415AC4DF}" srcOrd="0" destOrd="0" presId="urn:microsoft.com/office/officeart/2005/8/layout/hierarchy3"/>
    <dgm:cxn modelId="{CB448986-BF0B-4AD2-A224-037E8873FAC2}" type="presParOf" srcId="{1BE9922F-37C1-474A-9754-F879A51D3E5B}" destId="{2C6EF400-1172-4A9E-BFEC-54BE0F4D7DE1}" srcOrd="1" destOrd="0" presId="urn:microsoft.com/office/officeart/2005/8/layout/hierarchy3"/>
    <dgm:cxn modelId="{2EBB9A64-F56E-43BF-80CA-97BE5CF50455}" type="presParOf" srcId="{E0186056-0909-4827-8FA0-BD94E51B4379}" destId="{B8C80B7E-43A7-42C5-8EB7-227B38A2F903}" srcOrd="1" destOrd="0" presId="urn:microsoft.com/office/officeart/2005/8/layout/hierarchy3"/>
    <dgm:cxn modelId="{436233C5-5700-4861-814F-A0F16C1C8A90}" type="presParOf" srcId="{B8C80B7E-43A7-42C5-8EB7-227B38A2F903}" destId="{C5B319A5-2EE8-4F9D-8CE9-8BB7A3AEE535}" srcOrd="0" destOrd="0" presId="urn:microsoft.com/office/officeart/2005/8/layout/hierarchy3"/>
    <dgm:cxn modelId="{2210E25E-3A52-4634-9E6B-CFC536ED1156}" type="presParOf" srcId="{B8C80B7E-43A7-42C5-8EB7-227B38A2F903}" destId="{4BF43D83-85FD-49E3-8FAF-F0AFAA402543}" srcOrd="1" destOrd="0" presId="urn:microsoft.com/office/officeart/2005/8/layout/hierarchy3"/>
    <dgm:cxn modelId="{08B75875-50E9-4324-9D87-BC8E69CCD90B}" type="presParOf" srcId="{2ED7D72F-4C9B-439D-ABE2-FC74EA3CEC0B}" destId="{04B07627-C38C-4F6F-AAA0-089969059C84}" srcOrd="4" destOrd="0" presId="urn:microsoft.com/office/officeart/2005/8/layout/hierarchy3"/>
    <dgm:cxn modelId="{C41480A3-0401-43B4-9D6F-23F6EF6DC8FD}" type="presParOf" srcId="{04B07627-C38C-4F6F-AAA0-089969059C84}" destId="{7975AC45-699D-4B78-9CAB-BC461527EF0C}" srcOrd="0" destOrd="0" presId="urn:microsoft.com/office/officeart/2005/8/layout/hierarchy3"/>
    <dgm:cxn modelId="{55E65EB1-5473-48F7-AD37-DBDCCD1D0F90}" type="presParOf" srcId="{7975AC45-699D-4B78-9CAB-BC461527EF0C}" destId="{E0289753-2B6F-4A62-A9B2-B640580EB1EF}" srcOrd="0" destOrd="0" presId="urn:microsoft.com/office/officeart/2005/8/layout/hierarchy3"/>
    <dgm:cxn modelId="{5B2F0DA7-4131-4762-AB28-9C2A5F4889D1}" type="presParOf" srcId="{7975AC45-699D-4B78-9CAB-BC461527EF0C}" destId="{E8FA290D-4878-4C4E-BDA1-2B6E1B58ABBD}" srcOrd="1" destOrd="0" presId="urn:microsoft.com/office/officeart/2005/8/layout/hierarchy3"/>
    <dgm:cxn modelId="{BA0C32A3-6AF5-4ED9-A19E-74C4A2F28AF5}" type="presParOf" srcId="{04B07627-C38C-4F6F-AAA0-089969059C84}" destId="{98575F16-2802-4620-B54F-08D7FE14199D}" srcOrd="1" destOrd="0" presId="urn:microsoft.com/office/officeart/2005/8/layout/hierarchy3"/>
    <dgm:cxn modelId="{AB107EF0-DA72-4C00-8B6E-A1E132014DAC}" type="presParOf" srcId="{98575F16-2802-4620-B54F-08D7FE14199D}" destId="{2ED956B3-1D6D-42EA-9660-468F5034DCA9}" srcOrd="0" destOrd="0" presId="urn:microsoft.com/office/officeart/2005/8/layout/hierarchy3"/>
    <dgm:cxn modelId="{4D1BF827-18C5-484A-BEF7-1C9C68EB5DA2}" type="presParOf" srcId="{98575F16-2802-4620-B54F-08D7FE14199D}" destId="{9332B105-C9D2-4EE0-9700-6F8103340808}" srcOrd="1" destOrd="0" presId="urn:microsoft.com/office/officeart/2005/8/layout/hierarchy3"/>
    <dgm:cxn modelId="{E28F1D9D-E501-41E0-A6DD-DE3061545C87}" type="presParOf" srcId="{2ED7D72F-4C9B-439D-ABE2-FC74EA3CEC0B}" destId="{7D3ECA77-768E-4EFC-87A8-9BD088B87F5E}" srcOrd="5" destOrd="0" presId="urn:microsoft.com/office/officeart/2005/8/layout/hierarchy3"/>
    <dgm:cxn modelId="{851704EB-A2B6-4DA4-980E-D26EB8B16F69}" type="presParOf" srcId="{7D3ECA77-768E-4EFC-87A8-9BD088B87F5E}" destId="{5AED34DA-9593-4458-833D-47620974D155}" srcOrd="0" destOrd="0" presId="urn:microsoft.com/office/officeart/2005/8/layout/hierarchy3"/>
    <dgm:cxn modelId="{99248FB5-7D8A-4B55-B23C-6747F73A6758}" type="presParOf" srcId="{5AED34DA-9593-4458-833D-47620974D155}" destId="{0573AEB7-6D77-48C2-AB52-71C89C1C12CE}" srcOrd="0" destOrd="0" presId="urn:microsoft.com/office/officeart/2005/8/layout/hierarchy3"/>
    <dgm:cxn modelId="{51E9C813-ACAF-40B8-AC62-3F6AA0B383A9}" type="presParOf" srcId="{5AED34DA-9593-4458-833D-47620974D155}" destId="{0255222B-6584-4078-8398-7CEC90DCE442}" srcOrd="1" destOrd="0" presId="urn:microsoft.com/office/officeart/2005/8/layout/hierarchy3"/>
    <dgm:cxn modelId="{4E1073DA-7478-4053-B509-7AC0AABE9EBF}" type="presParOf" srcId="{7D3ECA77-768E-4EFC-87A8-9BD088B87F5E}" destId="{467AC3FA-8D1B-4AE9-A3C8-FEB53716EC5A}" srcOrd="1" destOrd="0" presId="urn:microsoft.com/office/officeart/2005/8/layout/hierarchy3"/>
    <dgm:cxn modelId="{2F081202-4B53-4E03-967E-BF4E862CBD10}" type="presParOf" srcId="{467AC3FA-8D1B-4AE9-A3C8-FEB53716EC5A}" destId="{25425599-8BD2-4479-9641-17D7BC12318D}" srcOrd="0" destOrd="0" presId="urn:microsoft.com/office/officeart/2005/8/layout/hierarchy3"/>
    <dgm:cxn modelId="{4D74633D-9B94-4536-9803-418F41E95647}" type="presParOf" srcId="{467AC3FA-8D1B-4AE9-A3C8-FEB53716EC5A}" destId="{178297E8-D136-4BAA-832C-F6531712DCDD}" srcOrd="1" destOrd="0" presId="urn:microsoft.com/office/officeart/2005/8/layout/hierarchy3"/>
    <dgm:cxn modelId="{FA0E41DB-1A58-4D66-BC08-4468E472D1AA}" type="presParOf" srcId="{2ED7D72F-4C9B-439D-ABE2-FC74EA3CEC0B}" destId="{A0E34D2B-71F1-43F5-AA33-4887A34C11CC}" srcOrd="6" destOrd="0" presId="urn:microsoft.com/office/officeart/2005/8/layout/hierarchy3"/>
    <dgm:cxn modelId="{666ED468-ECF6-4C11-9C7A-B224E91F8B27}" type="presParOf" srcId="{A0E34D2B-71F1-43F5-AA33-4887A34C11CC}" destId="{8177AA58-0772-4211-A591-4D292C5A9481}" srcOrd="0" destOrd="0" presId="urn:microsoft.com/office/officeart/2005/8/layout/hierarchy3"/>
    <dgm:cxn modelId="{76B7559C-CF60-42D6-A24D-F8CC2806A5FE}" type="presParOf" srcId="{8177AA58-0772-4211-A591-4D292C5A9481}" destId="{183C0DCC-63AD-4424-8DE3-7056B9AE7D36}" srcOrd="0" destOrd="0" presId="urn:microsoft.com/office/officeart/2005/8/layout/hierarchy3"/>
    <dgm:cxn modelId="{8A194232-AF8A-4EF4-9CB6-71CEFA0BEFB5}" type="presParOf" srcId="{8177AA58-0772-4211-A591-4D292C5A9481}" destId="{09A0CDBE-8381-4C81-80A8-EDCE89FCE5CE}" srcOrd="1" destOrd="0" presId="urn:microsoft.com/office/officeart/2005/8/layout/hierarchy3"/>
    <dgm:cxn modelId="{05899B2A-5967-4CFB-81F9-45D2DC41B4F1}" type="presParOf" srcId="{A0E34D2B-71F1-43F5-AA33-4887A34C11CC}" destId="{B2A68FA7-63CB-4177-B49B-D173490F88BF}" srcOrd="1" destOrd="0" presId="urn:microsoft.com/office/officeart/2005/8/layout/hierarchy3"/>
    <dgm:cxn modelId="{B8AFCB99-4DD1-4A46-AFB1-CA797F86737C}" type="presParOf" srcId="{B2A68FA7-63CB-4177-B49B-D173490F88BF}" destId="{7F03793F-C91F-4E22-8734-926B5FF64EA3}" srcOrd="0" destOrd="0" presId="urn:microsoft.com/office/officeart/2005/8/layout/hierarchy3"/>
    <dgm:cxn modelId="{6E3CE7DB-56B4-4D26-A72F-33BDF53F8750}" type="presParOf" srcId="{B2A68FA7-63CB-4177-B49B-D173490F88BF}" destId="{34524934-33EB-4822-A54D-935476FD3256}"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FDA9C2-3074-47B8-BA8B-ADCCC3DCF378}" type="doc">
      <dgm:prSet loTypeId="urn:microsoft.com/office/officeart/2005/8/layout/orgChart1" loCatId="hierarchy" qsTypeId="urn:microsoft.com/office/officeart/2005/8/quickstyle/3d5" qsCatId="3D" csTypeId="urn:microsoft.com/office/officeart/2005/8/colors/accent0_3" csCatId="mainScheme" phldr="1"/>
      <dgm:spPr/>
      <dgm:t>
        <a:bodyPr/>
        <a:lstStyle/>
        <a:p>
          <a:endParaRPr lang="en-US"/>
        </a:p>
      </dgm:t>
    </dgm:pt>
    <dgm:pt modelId="{1C909246-C5E7-473E-B59C-D4C9091EDB62}">
      <dgm:prSet phldrT="[Text]"/>
      <dgm:spPr/>
      <dgm:t>
        <a:bodyPr/>
        <a:lstStyle/>
        <a:p>
          <a:r>
            <a:rPr lang="en-IN" b="1" dirty="0"/>
            <a:t>Solar Energy Production Zones</a:t>
          </a:r>
          <a:endParaRPr lang="en-US" dirty="0"/>
        </a:p>
      </dgm:t>
    </dgm:pt>
    <dgm:pt modelId="{CEC667A4-2BD6-41CA-BA82-EE62A3FC49B7}" type="parTrans" cxnId="{36A9EA69-33EE-4995-B67D-1F6C2ED515BD}">
      <dgm:prSet/>
      <dgm:spPr/>
      <dgm:t>
        <a:bodyPr/>
        <a:lstStyle/>
        <a:p>
          <a:endParaRPr lang="en-US"/>
        </a:p>
      </dgm:t>
    </dgm:pt>
    <dgm:pt modelId="{D3486CAE-1509-4279-AE58-3755671DAA13}" type="sibTrans" cxnId="{36A9EA69-33EE-4995-B67D-1F6C2ED515BD}">
      <dgm:prSet/>
      <dgm:spPr/>
      <dgm:t>
        <a:bodyPr/>
        <a:lstStyle/>
        <a:p>
          <a:endParaRPr lang="en-US"/>
        </a:p>
      </dgm:t>
    </dgm:pt>
    <dgm:pt modelId="{DC0701A8-D184-4DCD-98D1-B94EDA86B6C8}">
      <dgm:prSet phldrT="[Text]"/>
      <dgm:spPr/>
      <dgm:t>
        <a:bodyPr/>
        <a:lstStyle/>
        <a:p>
          <a:r>
            <a:rPr lang="en-US" dirty="0"/>
            <a:t>Rows : </a:t>
          </a:r>
          <a:r>
            <a:rPr lang="en-IN" b="0" i="0" dirty="0"/>
            <a:t>218115</a:t>
          </a:r>
          <a:endParaRPr lang="en-US" b="0" dirty="0"/>
        </a:p>
      </dgm:t>
    </dgm:pt>
    <dgm:pt modelId="{4F7E1619-4324-4D9B-B990-5C5A270AC121}" type="parTrans" cxnId="{5E9001D9-5146-43D5-86B0-7669555EA9C9}">
      <dgm:prSet/>
      <dgm:spPr>
        <a:ln>
          <a:solidFill>
            <a:schemeClr val="tx1"/>
          </a:solidFill>
        </a:ln>
      </dgm:spPr>
      <dgm:t>
        <a:bodyPr/>
        <a:lstStyle/>
        <a:p>
          <a:endParaRPr lang="en-US"/>
        </a:p>
      </dgm:t>
    </dgm:pt>
    <dgm:pt modelId="{766930CA-7CD0-42B0-89F6-81FD32132640}" type="sibTrans" cxnId="{5E9001D9-5146-43D5-86B0-7669555EA9C9}">
      <dgm:prSet/>
      <dgm:spPr/>
      <dgm:t>
        <a:bodyPr/>
        <a:lstStyle/>
        <a:p>
          <a:endParaRPr lang="en-US"/>
        </a:p>
      </dgm:t>
    </dgm:pt>
    <dgm:pt modelId="{B77C19D1-D5D5-42CC-92B6-4BB3C6C2DED3}">
      <dgm:prSet phldrT="[Text]"/>
      <dgm:spPr/>
      <dgm:t>
        <a:bodyPr/>
        <a:lstStyle/>
        <a:p>
          <a:r>
            <a:rPr lang="en-US" dirty="0"/>
            <a:t>Columns : 17</a:t>
          </a:r>
        </a:p>
      </dgm:t>
    </dgm:pt>
    <dgm:pt modelId="{D1DFAF2A-821E-4624-BF2C-4667C6E1861D}" type="parTrans" cxnId="{B1EFE215-31E0-400B-BED3-9911D353EF65}">
      <dgm:prSet/>
      <dgm:spPr>
        <a:ln>
          <a:solidFill>
            <a:schemeClr val="tx1"/>
          </a:solidFill>
        </a:ln>
      </dgm:spPr>
      <dgm:t>
        <a:bodyPr/>
        <a:lstStyle/>
        <a:p>
          <a:endParaRPr lang="en-US"/>
        </a:p>
      </dgm:t>
    </dgm:pt>
    <dgm:pt modelId="{F35B7EBD-ACED-4315-A639-40CCC8292433}" type="sibTrans" cxnId="{B1EFE215-31E0-400B-BED3-9911D353EF65}">
      <dgm:prSet/>
      <dgm:spPr/>
      <dgm:t>
        <a:bodyPr/>
        <a:lstStyle/>
        <a:p>
          <a:endParaRPr lang="en-US"/>
        </a:p>
      </dgm:t>
    </dgm:pt>
    <dgm:pt modelId="{47679C9F-0ECB-40AE-A8E8-82D6294A39EE}" type="pres">
      <dgm:prSet presAssocID="{20FDA9C2-3074-47B8-BA8B-ADCCC3DCF378}" presName="hierChild1" presStyleCnt="0">
        <dgm:presLayoutVars>
          <dgm:orgChart val="1"/>
          <dgm:chPref val="1"/>
          <dgm:dir/>
          <dgm:animOne val="branch"/>
          <dgm:animLvl val="lvl"/>
          <dgm:resizeHandles/>
        </dgm:presLayoutVars>
      </dgm:prSet>
      <dgm:spPr/>
    </dgm:pt>
    <dgm:pt modelId="{5D09FB55-C8E8-46D5-9947-FFA8ADDC5467}" type="pres">
      <dgm:prSet presAssocID="{1C909246-C5E7-473E-B59C-D4C9091EDB62}" presName="hierRoot1" presStyleCnt="0">
        <dgm:presLayoutVars>
          <dgm:hierBranch val="init"/>
        </dgm:presLayoutVars>
      </dgm:prSet>
      <dgm:spPr/>
    </dgm:pt>
    <dgm:pt modelId="{19DF34CB-1059-4759-8723-8B982D1AA0CF}" type="pres">
      <dgm:prSet presAssocID="{1C909246-C5E7-473E-B59C-D4C9091EDB62}" presName="rootComposite1" presStyleCnt="0"/>
      <dgm:spPr/>
    </dgm:pt>
    <dgm:pt modelId="{4A746C15-1AF6-4968-9D20-6C6325B62769}" type="pres">
      <dgm:prSet presAssocID="{1C909246-C5E7-473E-B59C-D4C9091EDB62}" presName="rootText1" presStyleLbl="node0" presStyleIdx="0" presStyleCnt="1">
        <dgm:presLayoutVars>
          <dgm:chPref val="3"/>
        </dgm:presLayoutVars>
      </dgm:prSet>
      <dgm:spPr/>
    </dgm:pt>
    <dgm:pt modelId="{4316FAD2-5742-4FE6-8651-EDECC9D1FD4F}" type="pres">
      <dgm:prSet presAssocID="{1C909246-C5E7-473E-B59C-D4C9091EDB62}" presName="rootConnector1" presStyleLbl="node1" presStyleIdx="0" presStyleCnt="0"/>
      <dgm:spPr/>
    </dgm:pt>
    <dgm:pt modelId="{380DE0B1-74A0-4173-B07C-F772E926C955}" type="pres">
      <dgm:prSet presAssocID="{1C909246-C5E7-473E-B59C-D4C9091EDB62}" presName="hierChild2" presStyleCnt="0"/>
      <dgm:spPr/>
    </dgm:pt>
    <dgm:pt modelId="{FE48A91F-615B-46BA-99E7-CCE11AD9967D}" type="pres">
      <dgm:prSet presAssocID="{4F7E1619-4324-4D9B-B990-5C5A270AC121}" presName="Name37" presStyleLbl="parChTrans1D2" presStyleIdx="0" presStyleCnt="2"/>
      <dgm:spPr/>
    </dgm:pt>
    <dgm:pt modelId="{F5669CFA-DDF4-4978-AF5E-B08DE3FA96A3}" type="pres">
      <dgm:prSet presAssocID="{DC0701A8-D184-4DCD-98D1-B94EDA86B6C8}" presName="hierRoot2" presStyleCnt="0">
        <dgm:presLayoutVars>
          <dgm:hierBranch val="init"/>
        </dgm:presLayoutVars>
      </dgm:prSet>
      <dgm:spPr/>
    </dgm:pt>
    <dgm:pt modelId="{EEF7C23A-9F8F-4883-AD04-F824375A6BAD}" type="pres">
      <dgm:prSet presAssocID="{DC0701A8-D184-4DCD-98D1-B94EDA86B6C8}" presName="rootComposite" presStyleCnt="0"/>
      <dgm:spPr/>
    </dgm:pt>
    <dgm:pt modelId="{998F555C-39F6-4628-B52E-10E05CBB908D}" type="pres">
      <dgm:prSet presAssocID="{DC0701A8-D184-4DCD-98D1-B94EDA86B6C8}" presName="rootText" presStyleLbl="node2" presStyleIdx="0" presStyleCnt="2">
        <dgm:presLayoutVars>
          <dgm:chPref val="3"/>
        </dgm:presLayoutVars>
      </dgm:prSet>
      <dgm:spPr/>
    </dgm:pt>
    <dgm:pt modelId="{8A7D6660-7A3F-48C5-9133-279BC10B3776}" type="pres">
      <dgm:prSet presAssocID="{DC0701A8-D184-4DCD-98D1-B94EDA86B6C8}" presName="rootConnector" presStyleLbl="node2" presStyleIdx="0" presStyleCnt="2"/>
      <dgm:spPr/>
    </dgm:pt>
    <dgm:pt modelId="{554B9929-B6AD-4A51-A41A-7AD7C1E914C3}" type="pres">
      <dgm:prSet presAssocID="{DC0701A8-D184-4DCD-98D1-B94EDA86B6C8}" presName="hierChild4" presStyleCnt="0"/>
      <dgm:spPr/>
    </dgm:pt>
    <dgm:pt modelId="{979B366F-33FD-4194-9DFF-1D86D3E7ECE2}" type="pres">
      <dgm:prSet presAssocID="{DC0701A8-D184-4DCD-98D1-B94EDA86B6C8}" presName="hierChild5" presStyleCnt="0"/>
      <dgm:spPr/>
    </dgm:pt>
    <dgm:pt modelId="{6B2B81E2-C349-47E9-A49A-9F52D6B0550D}" type="pres">
      <dgm:prSet presAssocID="{D1DFAF2A-821E-4624-BF2C-4667C6E1861D}" presName="Name37" presStyleLbl="parChTrans1D2" presStyleIdx="1" presStyleCnt="2"/>
      <dgm:spPr/>
    </dgm:pt>
    <dgm:pt modelId="{333FB39B-DE2B-4BE8-AEED-5690E04764AE}" type="pres">
      <dgm:prSet presAssocID="{B77C19D1-D5D5-42CC-92B6-4BB3C6C2DED3}" presName="hierRoot2" presStyleCnt="0">
        <dgm:presLayoutVars>
          <dgm:hierBranch val="init"/>
        </dgm:presLayoutVars>
      </dgm:prSet>
      <dgm:spPr/>
    </dgm:pt>
    <dgm:pt modelId="{2616A707-3133-46A2-82B8-CE88AC9D1D84}" type="pres">
      <dgm:prSet presAssocID="{B77C19D1-D5D5-42CC-92B6-4BB3C6C2DED3}" presName="rootComposite" presStyleCnt="0"/>
      <dgm:spPr/>
    </dgm:pt>
    <dgm:pt modelId="{0A2CC832-A439-4A82-93F3-500C04D976E9}" type="pres">
      <dgm:prSet presAssocID="{B77C19D1-D5D5-42CC-92B6-4BB3C6C2DED3}" presName="rootText" presStyleLbl="node2" presStyleIdx="1" presStyleCnt="2">
        <dgm:presLayoutVars>
          <dgm:chPref val="3"/>
        </dgm:presLayoutVars>
      </dgm:prSet>
      <dgm:spPr/>
    </dgm:pt>
    <dgm:pt modelId="{724702BE-37C5-4DEC-8681-8DF3DC742EEE}" type="pres">
      <dgm:prSet presAssocID="{B77C19D1-D5D5-42CC-92B6-4BB3C6C2DED3}" presName="rootConnector" presStyleLbl="node2" presStyleIdx="1" presStyleCnt="2"/>
      <dgm:spPr/>
    </dgm:pt>
    <dgm:pt modelId="{75BE31D0-A2DE-4609-A875-F1B657896231}" type="pres">
      <dgm:prSet presAssocID="{B77C19D1-D5D5-42CC-92B6-4BB3C6C2DED3}" presName="hierChild4" presStyleCnt="0"/>
      <dgm:spPr/>
    </dgm:pt>
    <dgm:pt modelId="{54C13271-85BF-4BEA-9C15-935ABA083FEF}" type="pres">
      <dgm:prSet presAssocID="{B77C19D1-D5D5-42CC-92B6-4BB3C6C2DED3}" presName="hierChild5" presStyleCnt="0"/>
      <dgm:spPr/>
    </dgm:pt>
    <dgm:pt modelId="{8295167B-54E0-46F7-BBE5-4A4A00F5BDD9}" type="pres">
      <dgm:prSet presAssocID="{1C909246-C5E7-473E-B59C-D4C9091EDB62}" presName="hierChild3" presStyleCnt="0"/>
      <dgm:spPr/>
    </dgm:pt>
  </dgm:ptLst>
  <dgm:cxnLst>
    <dgm:cxn modelId="{B1EFE215-31E0-400B-BED3-9911D353EF65}" srcId="{1C909246-C5E7-473E-B59C-D4C9091EDB62}" destId="{B77C19D1-D5D5-42CC-92B6-4BB3C6C2DED3}" srcOrd="1" destOrd="0" parTransId="{D1DFAF2A-821E-4624-BF2C-4667C6E1861D}" sibTransId="{F35B7EBD-ACED-4315-A639-40CCC8292433}"/>
    <dgm:cxn modelId="{24D88125-1168-4566-8BB5-F9929DE68F40}" type="presOf" srcId="{1C909246-C5E7-473E-B59C-D4C9091EDB62}" destId="{4A746C15-1AF6-4968-9D20-6C6325B62769}" srcOrd="0" destOrd="0" presId="urn:microsoft.com/office/officeart/2005/8/layout/orgChart1"/>
    <dgm:cxn modelId="{83945B34-EA76-4140-A6F0-7CF9D6810D1D}" type="presOf" srcId="{DC0701A8-D184-4DCD-98D1-B94EDA86B6C8}" destId="{998F555C-39F6-4628-B52E-10E05CBB908D}" srcOrd="0" destOrd="0" presId="urn:microsoft.com/office/officeart/2005/8/layout/orgChart1"/>
    <dgm:cxn modelId="{36A9EA69-33EE-4995-B67D-1F6C2ED515BD}" srcId="{20FDA9C2-3074-47B8-BA8B-ADCCC3DCF378}" destId="{1C909246-C5E7-473E-B59C-D4C9091EDB62}" srcOrd="0" destOrd="0" parTransId="{CEC667A4-2BD6-41CA-BA82-EE62A3FC49B7}" sibTransId="{D3486CAE-1509-4279-AE58-3755671DAA13}"/>
    <dgm:cxn modelId="{34616F85-C145-41D7-AA22-57188462547E}" type="presOf" srcId="{D1DFAF2A-821E-4624-BF2C-4667C6E1861D}" destId="{6B2B81E2-C349-47E9-A49A-9F52D6B0550D}" srcOrd="0" destOrd="0" presId="urn:microsoft.com/office/officeart/2005/8/layout/orgChart1"/>
    <dgm:cxn modelId="{BE15188F-D9EB-4E3A-B0FF-E07B184E8DD8}" type="presOf" srcId="{B77C19D1-D5D5-42CC-92B6-4BB3C6C2DED3}" destId="{724702BE-37C5-4DEC-8681-8DF3DC742EEE}" srcOrd="1" destOrd="0" presId="urn:microsoft.com/office/officeart/2005/8/layout/orgChart1"/>
    <dgm:cxn modelId="{A9145CB2-3178-444C-B96C-004FFF9222DB}" type="presOf" srcId="{4F7E1619-4324-4D9B-B990-5C5A270AC121}" destId="{FE48A91F-615B-46BA-99E7-CCE11AD9967D}" srcOrd="0" destOrd="0" presId="urn:microsoft.com/office/officeart/2005/8/layout/orgChart1"/>
    <dgm:cxn modelId="{5E9001D9-5146-43D5-86B0-7669555EA9C9}" srcId="{1C909246-C5E7-473E-B59C-D4C9091EDB62}" destId="{DC0701A8-D184-4DCD-98D1-B94EDA86B6C8}" srcOrd="0" destOrd="0" parTransId="{4F7E1619-4324-4D9B-B990-5C5A270AC121}" sibTransId="{766930CA-7CD0-42B0-89F6-81FD32132640}"/>
    <dgm:cxn modelId="{333EC4DA-DC05-4EC7-BE54-A2A31D95E974}" type="presOf" srcId="{1C909246-C5E7-473E-B59C-D4C9091EDB62}" destId="{4316FAD2-5742-4FE6-8651-EDECC9D1FD4F}" srcOrd="1" destOrd="0" presId="urn:microsoft.com/office/officeart/2005/8/layout/orgChart1"/>
    <dgm:cxn modelId="{9E945EDE-03CE-4714-8C24-60D77514ADC8}" type="presOf" srcId="{DC0701A8-D184-4DCD-98D1-B94EDA86B6C8}" destId="{8A7D6660-7A3F-48C5-9133-279BC10B3776}" srcOrd="1" destOrd="0" presId="urn:microsoft.com/office/officeart/2005/8/layout/orgChart1"/>
    <dgm:cxn modelId="{A23AECF2-EC88-44C8-9DE2-B2AA200FADD0}" type="presOf" srcId="{B77C19D1-D5D5-42CC-92B6-4BB3C6C2DED3}" destId="{0A2CC832-A439-4A82-93F3-500C04D976E9}" srcOrd="0" destOrd="0" presId="urn:microsoft.com/office/officeart/2005/8/layout/orgChart1"/>
    <dgm:cxn modelId="{38B830F8-A944-42C1-94BB-04BDF149EA7F}" type="presOf" srcId="{20FDA9C2-3074-47B8-BA8B-ADCCC3DCF378}" destId="{47679C9F-0ECB-40AE-A8E8-82D6294A39EE}" srcOrd="0" destOrd="0" presId="urn:microsoft.com/office/officeart/2005/8/layout/orgChart1"/>
    <dgm:cxn modelId="{07A64F9A-1A68-4D74-816E-1F0291A53655}" type="presParOf" srcId="{47679C9F-0ECB-40AE-A8E8-82D6294A39EE}" destId="{5D09FB55-C8E8-46D5-9947-FFA8ADDC5467}" srcOrd="0" destOrd="0" presId="urn:microsoft.com/office/officeart/2005/8/layout/orgChart1"/>
    <dgm:cxn modelId="{F689EBE3-619C-4033-921B-B1DEF2AED091}" type="presParOf" srcId="{5D09FB55-C8E8-46D5-9947-FFA8ADDC5467}" destId="{19DF34CB-1059-4759-8723-8B982D1AA0CF}" srcOrd="0" destOrd="0" presId="urn:microsoft.com/office/officeart/2005/8/layout/orgChart1"/>
    <dgm:cxn modelId="{49B8BC28-FD0C-4992-BD12-568CB480561B}" type="presParOf" srcId="{19DF34CB-1059-4759-8723-8B982D1AA0CF}" destId="{4A746C15-1AF6-4968-9D20-6C6325B62769}" srcOrd="0" destOrd="0" presId="urn:microsoft.com/office/officeart/2005/8/layout/orgChart1"/>
    <dgm:cxn modelId="{E7C272EF-32FA-4D48-A3B2-32F1741E49DF}" type="presParOf" srcId="{19DF34CB-1059-4759-8723-8B982D1AA0CF}" destId="{4316FAD2-5742-4FE6-8651-EDECC9D1FD4F}" srcOrd="1" destOrd="0" presId="urn:microsoft.com/office/officeart/2005/8/layout/orgChart1"/>
    <dgm:cxn modelId="{43A516D6-EF80-476E-8F4B-53AA878F92CC}" type="presParOf" srcId="{5D09FB55-C8E8-46D5-9947-FFA8ADDC5467}" destId="{380DE0B1-74A0-4173-B07C-F772E926C955}" srcOrd="1" destOrd="0" presId="urn:microsoft.com/office/officeart/2005/8/layout/orgChart1"/>
    <dgm:cxn modelId="{25144016-D46C-4979-86A2-9EBD1FD71837}" type="presParOf" srcId="{380DE0B1-74A0-4173-B07C-F772E926C955}" destId="{FE48A91F-615B-46BA-99E7-CCE11AD9967D}" srcOrd="0" destOrd="0" presId="urn:microsoft.com/office/officeart/2005/8/layout/orgChart1"/>
    <dgm:cxn modelId="{26C34E83-D759-4CBC-A448-03EE8B391546}" type="presParOf" srcId="{380DE0B1-74A0-4173-B07C-F772E926C955}" destId="{F5669CFA-DDF4-4978-AF5E-B08DE3FA96A3}" srcOrd="1" destOrd="0" presId="urn:microsoft.com/office/officeart/2005/8/layout/orgChart1"/>
    <dgm:cxn modelId="{17F9DA61-8348-4314-BE53-39717E019CAC}" type="presParOf" srcId="{F5669CFA-DDF4-4978-AF5E-B08DE3FA96A3}" destId="{EEF7C23A-9F8F-4883-AD04-F824375A6BAD}" srcOrd="0" destOrd="0" presId="urn:microsoft.com/office/officeart/2005/8/layout/orgChart1"/>
    <dgm:cxn modelId="{FB1EE248-1A8F-46B8-98EC-D55B538BE944}" type="presParOf" srcId="{EEF7C23A-9F8F-4883-AD04-F824375A6BAD}" destId="{998F555C-39F6-4628-B52E-10E05CBB908D}" srcOrd="0" destOrd="0" presId="urn:microsoft.com/office/officeart/2005/8/layout/orgChart1"/>
    <dgm:cxn modelId="{15E09325-80AE-419B-B999-749FD15390F7}" type="presParOf" srcId="{EEF7C23A-9F8F-4883-AD04-F824375A6BAD}" destId="{8A7D6660-7A3F-48C5-9133-279BC10B3776}" srcOrd="1" destOrd="0" presId="urn:microsoft.com/office/officeart/2005/8/layout/orgChart1"/>
    <dgm:cxn modelId="{87DEC586-41FE-4188-95C0-2B683D9A6686}" type="presParOf" srcId="{F5669CFA-DDF4-4978-AF5E-B08DE3FA96A3}" destId="{554B9929-B6AD-4A51-A41A-7AD7C1E914C3}" srcOrd="1" destOrd="0" presId="urn:microsoft.com/office/officeart/2005/8/layout/orgChart1"/>
    <dgm:cxn modelId="{2B0DB87D-BF5D-43B2-88FE-F60DB8F49175}" type="presParOf" srcId="{F5669CFA-DDF4-4978-AF5E-B08DE3FA96A3}" destId="{979B366F-33FD-4194-9DFF-1D86D3E7ECE2}" srcOrd="2" destOrd="0" presId="urn:microsoft.com/office/officeart/2005/8/layout/orgChart1"/>
    <dgm:cxn modelId="{B0A1F16C-AC5A-47E0-B891-F61F5F83A328}" type="presParOf" srcId="{380DE0B1-74A0-4173-B07C-F772E926C955}" destId="{6B2B81E2-C349-47E9-A49A-9F52D6B0550D}" srcOrd="2" destOrd="0" presId="urn:microsoft.com/office/officeart/2005/8/layout/orgChart1"/>
    <dgm:cxn modelId="{58A671C9-7DC4-46D7-B384-EB3F7E45E9DC}" type="presParOf" srcId="{380DE0B1-74A0-4173-B07C-F772E926C955}" destId="{333FB39B-DE2B-4BE8-AEED-5690E04764AE}" srcOrd="3" destOrd="0" presId="urn:microsoft.com/office/officeart/2005/8/layout/orgChart1"/>
    <dgm:cxn modelId="{7ECD62D4-B9C6-4E44-AED6-25DAB15C0BBE}" type="presParOf" srcId="{333FB39B-DE2B-4BE8-AEED-5690E04764AE}" destId="{2616A707-3133-46A2-82B8-CE88AC9D1D84}" srcOrd="0" destOrd="0" presId="urn:microsoft.com/office/officeart/2005/8/layout/orgChart1"/>
    <dgm:cxn modelId="{EAE9E4C5-544C-4FF6-8531-919E636D01B7}" type="presParOf" srcId="{2616A707-3133-46A2-82B8-CE88AC9D1D84}" destId="{0A2CC832-A439-4A82-93F3-500C04D976E9}" srcOrd="0" destOrd="0" presId="urn:microsoft.com/office/officeart/2005/8/layout/orgChart1"/>
    <dgm:cxn modelId="{75AC62BF-0D08-4AE0-9B59-A97BD6BCBF2F}" type="presParOf" srcId="{2616A707-3133-46A2-82B8-CE88AC9D1D84}" destId="{724702BE-37C5-4DEC-8681-8DF3DC742EEE}" srcOrd="1" destOrd="0" presId="urn:microsoft.com/office/officeart/2005/8/layout/orgChart1"/>
    <dgm:cxn modelId="{6FF860FA-1FDC-4480-9D27-FCCB1BA94E9D}" type="presParOf" srcId="{333FB39B-DE2B-4BE8-AEED-5690E04764AE}" destId="{75BE31D0-A2DE-4609-A875-F1B657896231}" srcOrd="1" destOrd="0" presId="urn:microsoft.com/office/officeart/2005/8/layout/orgChart1"/>
    <dgm:cxn modelId="{709DE769-04F6-4C3A-87CE-6C754157DEF3}" type="presParOf" srcId="{333FB39B-DE2B-4BE8-AEED-5690E04764AE}" destId="{54C13271-85BF-4BEA-9C15-935ABA083FEF}" srcOrd="2" destOrd="0" presId="urn:microsoft.com/office/officeart/2005/8/layout/orgChart1"/>
    <dgm:cxn modelId="{ADCB7A8E-642C-4CED-9B0D-EE7D817C01E0}" type="presParOf" srcId="{5D09FB55-C8E8-46D5-9947-FFA8ADDC5467}" destId="{8295167B-54E0-46F7-BBE5-4A4A00F5BDD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40247A-051B-4795-A84E-5BD9E4542FA1}">
      <dsp:nvSpPr>
        <dsp:cNvPr id="0" name=""/>
        <dsp:cNvSpPr/>
      </dsp:nvSpPr>
      <dsp:spPr>
        <a:xfrm>
          <a:off x="4512" y="1581276"/>
          <a:ext cx="1337124" cy="668562"/>
        </a:xfrm>
        <a:prstGeom prst="roundRect">
          <a:avLst>
            <a:gd name="adj" fmla="val 10000"/>
          </a:avLst>
        </a:prstGeom>
        <a:solidFill>
          <a:schemeClr val="accent5">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GB" sz="1600" b="1" kern="1200" dirty="0"/>
            <a:t>Data collection</a:t>
          </a:r>
          <a:endParaRPr lang="en-IN" sz="1600" b="1" kern="1200" dirty="0"/>
        </a:p>
      </dsp:txBody>
      <dsp:txXfrm>
        <a:off x="24094" y="1600858"/>
        <a:ext cx="1297960" cy="629398"/>
      </dsp:txXfrm>
    </dsp:sp>
    <dsp:sp modelId="{40219AD0-92A1-4BCE-9F43-D9823CE644AF}">
      <dsp:nvSpPr>
        <dsp:cNvPr id="0" name=""/>
        <dsp:cNvSpPr/>
      </dsp:nvSpPr>
      <dsp:spPr>
        <a:xfrm>
          <a:off x="138225" y="2249838"/>
          <a:ext cx="133712" cy="501421"/>
        </a:xfrm>
        <a:custGeom>
          <a:avLst/>
          <a:gdLst/>
          <a:ahLst/>
          <a:cxnLst/>
          <a:rect l="0" t="0" r="0" b="0"/>
          <a:pathLst>
            <a:path>
              <a:moveTo>
                <a:pt x="0" y="0"/>
              </a:moveTo>
              <a:lnTo>
                <a:pt x="0" y="501421"/>
              </a:lnTo>
              <a:lnTo>
                <a:pt x="133712" y="501421"/>
              </a:lnTo>
            </a:path>
          </a:pathLst>
        </a:custGeom>
        <a:noFill/>
        <a:ln w="15875" cap="flat" cmpd="sng" algn="ctr">
          <a:solidFill>
            <a:schemeClr val="bg2">
              <a:lumMod val="50000"/>
            </a:schemeClr>
          </a:solidFill>
          <a:prstDash val="solid"/>
        </a:ln>
        <a:effectLst/>
      </dsp:spPr>
      <dsp:style>
        <a:lnRef idx="2">
          <a:scrgbClr r="0" g="0" b="0"/>
        </a:lnRef>
        <a:fillRef idx="0">
          <a:scrgbClr r="0" g="0" b="0"/>
        </a:fillRef>
        <a:effectRef idx="0">
          <a:scrgbClr r="0" g="0" b="0"/>
        </a:effectRef>
        <a:fontRef idx="minor"/>
      </dsp:style>
    </dsp:sp>
    <dsp:sp modelId="{8CEE92F7-77A1-4A26-A0FD-CE45F1DEA6C8}">
      <dsp:nvSpPr>
        <dsp:cNvPr id="0" name=""/>
        <dsp:cNvSpPr/>
      </dsp:nvSpPr>
      <dsp:spPr>
        <a:xfrm>
          <a:off x="271937" y="2416979"/>
          <a:ext cx="1069699" cy="668562"/>
        </a:xfrm>
        <a:prstGeom prst="roundRect">
          <a:avLst>
            <a:gd name="adj" fmla="val 10000"/>
          </a:avLst>
        </a:prstGeom>
        <a:solidFill>
          <a:schemeClr val="tx1">
            <a:alpha val="90000"/>
          </a:schemeClr>
        </a:solidFill>
        <a:ln w="15875"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GB" sz="900" kern="1200" dirty="0"/>
            <a:t>Gathering and organizing data to train machine learning models.</a:t>
          </a:r>
          <a:endParaRPr lang="en-IN" sz="900" kern="1200" dirty="0"/>
        </a:p>
      </dsp:txBody>
      <dsp:txXfrm>
        <a:off x="291519" y="2436561"/>
        <a:ext cx="1030535" cy="629398"/>
      </dsp:txXfrm>
    </dsp:sp>
    <dsp:sp modelId="{D3E8DD9E-C434-4287-AC11-06FB0901F196}">
      <dsp:nvSpPr>
        <dsp:cNvPr id="0" name=""/>
        <dsp:cNvSpPr/>
      </dsp:nvSpPr>
      <dsp:spPr>
        <a:xfrm>
          <a:off x="1675918" y="1581276"/>
          <a:ext cx="1337124" cy="668562"/>
        </a:xfrm>
        <a:prstGeom prst="roundRect">
          <a:avLst>
            <a:gd name="adj" fmla="val 10000"/>
          </a:avLst>
        </a:prstGeom>
        <a:solidFill>
          <a:schemeClr val="accent5">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GB" sz="1600" b="1" kern="1200" dirty="0"/>
            <a:t>Data pre-processing</a:t>
          </a:r>
          <a:endParaRPr lang="en-IN" sz="1600" b="1" kern="1200" dirty="0"/>
        </a:p>
      </dsp:txBody>
      <dsp:txXfrm>
        <a:off x="1695500" y="1600858"/>
        <a:ext cx="1297960" cy="629398"/>
      </dsp:txXfrm>
    </dsp:sp>
    <dsp:sp modelId="{F5793B37-4429-41AB-A585-DB8FDF7477C0}">
      <dsp:nvSpPr>
        <dsp:cNvPr id="0" name=""/>
        <dsp:cNvSpPr/>
      </dsp:nvSpPr>
      <dsp:spPr>
        <a:xfrm>
          <a:off x="1809630" y="2249838"/>
          <a:ext cx="133712" cy="501421"/>
        </a:xfrm>
        <a:custGeom>
          <a:avLst/>
          <a:gdLst/>
          <a:ahLst/>
          <a:cxnLst/>
          <a:rect l="0" t="0" r="0" b="0"/>
          <a:pathLst>
            <a:path>
              <a:moveTo>
                <a:pt x="0" y="0"/>
              </a:moveTo>
              <a:lnTo>
                <a:pt x="0" y="501421"/>
              </a:lnTo>
              <a:lnTo>
                <a:pt x="133712" y="501421"/>
              </a:lnTo>
            </a:path>
          </a:pathLst>
        </a:custGeom>
        <a:noFill/>
        <a:ln w="15875" cap="flat" cmpd="sng" algn="ctr">
          <a:solidFill>
            <a:schemeClr val="bg2">
              <a:lumMod val="50000"/>
            </a:schemeClr>
          </a:solidFill>
          <a:prstDash val="solid"/>
        </a:ln>
        <a:effectLst/>
      </dsp:spPr>
      <dsp:style>
        <a:lnRef idx="2">
          <a:scrgbClr r="0" g="0" b="0"/>
        </a:lnRef>
        <a:fillRef idx="0">
          <a:scrgbClr r="0" g="0" b="0"/>
        </a:fillRef>
        <a:effectRef idx="0">
          <a:scrgbClr r="0" g="0" b="0"/>
        </a:effectRef>
        <a:fontRef idx="minor"/>
      </dsp:style>
    </dsp:sp>
    <dsp:sp modelId="{2B3E526F-A969-4175-B4DF-575C251795D8}">
      <dsp:nvSpPr>
        <dsp:cNvPr id="0" name=""/>
        <dsp:cNvSpPr/>
      </dsp:nvSpPr>
      <dsp:spPr>
        <a:xfrm>
          <a:off x="1943342" y="2416979"/>
          <a:ext cx="1069699" cy="668562"/>
        </a:xfrm>
        <a:prstGeom prst="roundRect">
          <a:avLst>
            <a:gd name="adj" fmla="val 10000"/>
          </a:avLst>
        </a:prstGeom>
        <a:solidFill>
          <a:schemeClr val="lt1">
            <a:alpha val="90000"/>
            <a:hueOff val="0"/>
            <a:satOff val="0"/>
            <a:lumOff val="0"/>
            <a:alphaOff val="0"/>
          </a:schemeClr>
        </a:solidFill>
        <a:ln w="15875"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t>Preparing and cleaning data to enhance its quality and suitability</a:t>
          </a:r>
          <a:endParaRPr lang="en-IN" sz="900" kern="1200" dirty="0"/>
        </a:p>
      </dsp:txBody>
      <dsp:txXfrm>
        <a:off x="1962924" y="2436561"/>
        <a:ext cx="1030535" cy="629398"/>
      </dsp:txXfrm>
    </dsp:sp>
    <dsp:sp modelId="{3D021378-2864-4E88-B75C-FA9F4688C556}">
      <dsp:nvSpPr>
        <dsp:cNvPr id="0" name=""/>
        <dsp:cNvSpPr/>
      </dsp:nvSpPr>
      <dsp:spPr>
        <a:xfrm>
          <a:off x="3347323" y="1581276"/>
          <a:ext cx="1337124" cy="668562"/>
        </a:xfrm>
        <a:prstGeom prst="roundRect">
          <a:avLst>
            <a:gd name="adj" fmla="val 10000"/>
          </a:avLst>
        </a:prstGeom>
        <a:solidFill>
          <a:schemeClr val="accent5">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t>Exploratory</a:t>
          </a:r>
          <a:r>
            <a:rPr lang="en-US" sz="1600" b="1" kern="1200" baseline="0" dirty="0"/>
            <a:t> Data Analysis</a:t>
          </a:r>
          <a:endParaRPr lang="en-IN" sz="1600" b="1" kern="1200" dirty="0"/>
        </a:p>
      </dsp:txBody>
      <dsp:txXfrm>
        <a:off x="3366905" y="1600858"/>
        <a:ext cx="1297960" cy="629398"/>
      </dsp:txXfrm>
    </dsp:sp>
    <dsp:sp modelId="{17B78B91-5CCA-4696-BF50-7D017DE1A714}">
      <dsp:nvSpPr>
        <dsp:cNvPr id="0" name=""/>
        <dsp:cNvSpPr/>
      </dsp:nvSpPr>
      <dsp:spPr>
        <a:xfrm>
          <a:off x="3481035" y="2249838"/>
          <a:ext cx="133712" cy="501421"/>
        </a:xfrm>
        <a:custGeom>
          <a:avLst/>
          <a:gdLst/>
          <a:ahLst/>
          <a:cxnLst/>
          <a:rect l="0" t="0" r="0" b="0"/>
          <a:pathLst>
            <a:path>
              <a:moveTo>
                <a:pt x="0" y="0"/>
              </a:moveTo>
              <a:lnTo>
                <a:pt x="0" y="501421"/>
              </a:lnTo>
              <a:lnTo>
                <a:pt x="133712" y="501421"/>
              </a:lnTo>
            </a:path>
          </a:pathLst>
        </a:custGeom>
        <a:noFill/>
        <a:ln w="15875" cap="flat" cmpd="sng" algn="ctr">
          <a:solidFill>
            <a:schemeClr val="bg2">
              <a:lumMod val="50000"/>
            </a:schemeClr>
          </a:solidFill>
          <a:prstDash val="solid"/>
        </a:ln>
        <a:effectLst/>
      </dsp:spPr>
      <dsp:style>
        <a:lnRef idx="2">
          <a:scrgbClr r="0" g="0" b="0"/>
        </a:lnRef>
        <a:fillRef idx="0">
          <a:scrgbClr r="0" g="0" b="0"/>
        </a:fillRef>
        <a:effectRef idx="0">
          <a:scrgbClr r="0" g="0" b="0"/>
        </a:effectRef>
        <a:fontRef idx="minor"/>
      </dsp:style>
    </dsp:sp>
    <dsp:sp modelId="{E833035B-32DF-4528-9B49-6CE32506F6C4}">
      <dsp:nvSpPr>
        <dsp:cNvPr id="0" name=""/>
        <dsp:cNvSpPr/>
      </dsp:nvSpPr>
      <dsp:spPr>
        <a:xfrm>
          <a:off x="3614748" y="2416979"/>
          <a:ext cx="1069699" cy="668562"/>
        </a:xfrm>
        <a:prstGeom prst="roundRect">
          <a:avLst>
            <a:gd name="adj" fmla="val 10000"/>
          </a:avLst>
        </a:prstGeom>
        <a:solidFill>
          <a:schemeClr val="lt1">
            <a:alpha val="90000"/>
            <a:hueOff val="0"/>
            <a:satOff val="0"/>
            <a:lumOff val="0"/>
            <a:alphaOff val="0"/>
          </a:schemeClr>
        </a:solidFill>
        <a:ln w="15875"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GB" sz="900" kern="1200" dirty="0"/>
            <a:t>Analysing and visualizing data patterns to understand its characteristics</a:t>
          </a:r>
          <a:endParaRPr lang="en-IN" sz="900" kern="1200" dirty="0"/>
        </a:p>
      </dsp:txBody>
      <dsp:txXfrm>
        <a:off x="3634330" y="2436561"/>
        <a:ext cx="1030535" cy="629398"/>
      </dsp:txXfrm>
    </dsp:sp>
    <dsp:sp modelId="{169C4DFC-90D5-4832-888F-6BDB415AC4DF}">
      <dsp:nvSpPr>
        <dsp:cNvPr id="0" name=""/>
        <dsp:cNvSpPr/>
      </dsp:nvSpPr>
      <dsp:spPr>
        <a:xfrm>
          <a:off x="5018728" y="1581276"/>
          <a:ext cx="1337124" cy="668562"/>
        </a:xfrm>
        <a:prstGeom prst="roundRect">
          <a:avLst>
            <a:gd name="adj" fmla="val 10000"/>
          </a:avLst>
        </a:prstGeom>
        <a:solidFill>
          <a:schemeClr val="accent5">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t>Feature Engineering</a:t>
          </a:r>
          <a:endParaRPr lang="en-IN" sz="1600" b="1" kern="1200" dirty="0"/>
        </a:p>
      </dsp:txBody>
      <dsp:txXfrm>
        <a:off x="5038310" y="1600858"/>
        <a:ext cx="1297960" cy="629398"/>
      </dsp:txXfrm>
    </dsp:sp>
    <dsp:sp modelId="{C5B319A5-2EE8-4F9D-8CE9-8BB7A3AEE535}">
      <dsp:nvSpPr>
        <dsp:cNvPr id="0" name=""/>
        <dsp:cNvSpPr/>
      </dsp:nvSpPr>
      <dsp:spPr>
        <a:xfrm>
          <a:off x="5152441" y="2249838"/>
          <a:ext cx="133712" cy="501421"/>
        </a:xfrm>
        <a:custGeom>
          <a:avLst/>
          <a:gdLst/>
          <a:ahLst/>
          <a:cxnLst/>
          <a:rect l="0" t="0" r="0" b="0"/>
          <a:pathLst>
            <a:path>
              <a:moveTo>
                <a:pt x="0" y="0"/>
              </a:moveTo>
              <a:lnTo>
                <a:pt x="0" y="501421"/>
              </a:lnTo>
              <a:lnTo>
                <a:pt x="133712" y="501421"/>
              </a:lnTo>
            </a:path>
          </a:pathLst>
        </a:custGeom>
        <a:noFill/>
        <a:ln w="15875" cap="flat" cmpd="sng" algn="ctr">
          <a:solidFill>
            <a:schemeClr val="bg2">
              <a:lumMod val="50000"/>
            </a:schemeClr>
          </a:solidFill>
          <a:prstDash val="solid"/>
        </a:ln>
        <a:effectLst/>
      </dsp:spPr>
      <dsp:style>
        <a:lnRef idx="2">
          <a:scrgbClr r="0" g="0" b="0"/>
        </a:lnRef>
        <a:fillRef idx="0">
          <a:scrgbClr r="0" g="0" b="0"/>
        </a:fillRef>
        <a:effectRef idx="0">
          <a:scrgbClr r="0" g="0" b="0"/>
        </a:effectRef>
        <a:fontRef idx="minor"/>
      </dsp:style>
    </dsp:sp>
    <dsp:sp modelId="{4BF43D83-85FD-49E3-8FAF-F0AFAA402543}">
      <dsp:nvSpPr>
        <dsp:cNvPr id="0" name=""/>
        <dsp:cNvSpPr/>
      </dsp:nvSpPr>
      <dsp:spPr>
        <a:xfrm>
          <a:off x="5286153" y="2416979"/>
          <a:ext cx="1069699" cy="668562"/>
        </a:xfrm>
        <a:prstGeom prst="roundRect">
          <a:avLst>
            <a:gd name="adj" fmla="val 10000"/>
          </a:avLst>
        </a:prstGeom>
        <a:solidFill>
          <a:schemeClr val="lt1">
            <a:alpha val="90000"/>
            <a:hueOff val="0"/>
            <a:satOff val="0"/>
            <a:lumOff val="0"/>
            <a:alphaOff val="0"/>
          </a:schemeClr>
        </a:solidFill>
        <a:ln w="15875"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GB" sz="900" kern="1200" dirty="0">
              <a:solidFill>
                <a:srgbClr val="C00000"/>
              </a:solidFill>
            </a:rPr>
            <a:t>Dividing the dataset into training and testing sets to evaluate</a:t>
          </a:r>
          <a:endParaRPr lang="en-IN" sz="900" kern="1200" dirty="0">
            <a:solidFill>
              <a:srgbClr val="C00000"/>
            </a:solidFill>
          </a:endParaRPr>
        </a:p>
      </dsp:txBody>
      <dsp:txXfrm>
        <a:off x="5305735" y="2436561"/>
        <a:ext cx="1030535" cy="629398"/>
      </dsp:txXfrm>
    </dsp:sp>
    <dsp:sp modelId="{E0289753-2B6F-4A62-A9B2-B640580EB1EF}">
      <dsp:nvSpPr>
        <dsp:cNvPr id="0" name=""/>
        <dsp:cNvSpPr/>
      </dsp:nvSpPr>
      <dsp:spPr>
        <a:xfrm>
          <a:off x="6690134" y="1581276"/>
          <a:ext cx="1337124" cy="668562"/>
        </a:xfrm>
        <a:prstGeom prst="roundRect">
          <a:avLst>
            <a:gd name="adj" fmla="val 10000"/>
          </a:avLst>
        </a:prstGeom>
        <a:solidFill>
          <a:schemeClr val="accent5">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t>Clustering</a:t>
          </a:r>
          <a:r>
            <a:rPr lang="en-US" sz="1600" b="1" kern="1200" baseline="0" dirty="0"/>
            <a:t> &amp; K-Means</a:t>
          </a:r>
          <a:endParaRPr lang="en-IN" sz="1600" b="1" kern="1200" dirty="0"/>
        </a:p>
      </dsp:txBody>
      <dsp:txXfrm>
        <a:off x="6709716" y="1600858"/>
        <a:ext cx="1297960" cy="629398"/>
      </dsp:txXfrm>
    </dsp:sp>
    <dsp:sp modelId="{2ED956B3-1D6D-42EA-9660-468F5034DCA9}">
      <dsp:nvSpPr>
        <dsp:cNvPr id="0" name=""/>
        <dsp:cNvSpPr/>
      </dsp:nvSpPr>
      <dsp:spPr>
        <a:xfrm>
          <a:off x="6823846" y="2249838"/>
          <a:ext cx="138547" cy="501421"/>
        </a:xfrm>
        <a:custGeom>
          <a:avLst/>
          <a:gdLst/>
          <a:ahLst/>
          <a:cxnLst/>
          <a:rect l="0" t="0" r="0" b="0"/>
          <a:pathLst>
            <a:path>
              <a:moveTo>
                <a:pt x="0" y="0"/>
              </a:moveTo>
              <a:lnTo>
                <a:pt x="0" y="501421"/>
              </a:lnTo>
              <a:lnTo>
                <a:pt x="138547" y="501421"/>
              </a:lnTo>
            </a:path>
          </a:pathLst>
        </a:custGeom>
        <a:noFill/>
        <a:ln w="15875" cap="flat" cmpd="sng" algn="ctr">
          <a:solidFill>
            <a:schemeClr val="bg2">
              <a:lumMod val="50000"/>
            </a:schemeClr>
          </a:solidFill>
          <a:prstDash val="solid"/>
        </a:ln>
        <a:effectLst/>
      </dsp:spPr>
      <dsp:style>
        <a:lnRef idx="2">
          <a:scrgbClr r="0" g="0" b="0"/>
        </a:lnRef>
        <a:fillRef idx="0">
          <a:scrgbClr r="0" g="0" b="0"/>
        </a:fillRef>
        <a:effectRef idx="0">
          <a:scrgbClr r="0" g="0" b="0"/>
        </a:effectRef>
        <a:fontRef idx="minor"/>
      </dsp:style>
    </dsp:sp>
    <dsp:sp modelId="{9332B105-C9D2-4EE0-9700-6F8103340808}">
      <dsp:nvSpPr>
        <dsp:cNvPr id="0" name=""/>
        <dsp:cNvSpPr/>
      </dsp:nvSpPr>
      <dsp:spPr>
        <a:xfrm>
          <a:off x="6962394" y="2416979"/>
          <a:ext cx="1069699" cy="668562"/>
        </a:xfrm>
        <a:prstGeom prst="roundRect">
          <a:avLst>
            <a:gd name="adj" fmla="val 10000"/>
          </a:avLst>
        </a:prstGeom>
        <a:solidFill>
          <a:schemeClr val="lt1">
            <a:alpha val="90000"/>
            <a:hueOff val="0"/>
            <a:satOff val="0"/>
            <a:lumOff val="0"/>
            <a:alphaOff val="0"/>
          </a:schemeClr>
        </a:solidFill>
        <a:ln w="15875"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GB" sz="900" kern="1200" dirty="0">
              <a:solidFill>
                <a:srgbClr val="C00000"/>
              </a:solidFill>
            </a:rPr>
            <a:t>Choosing a suitable machine learning algorithm and optimizing its parameters</a:t>
          </a:r>
          <a:endParaRPr lang="en-IN" sz="900" kern="1200" dirty="0">
            <a:solidFill>
              <a:srgbClr val="C00000"/>
            </a:solidFill>
          </a:endParaRPr>
        </a:p>
      </dsp:txBody>
      <dsp:txXfrm>
        <a:off x="6981976" y="2436561"/>
        <a:ext cx="1030535" cy="629398"/>
      </dsp:txXfrm>
    </dsp:sp>
    <dsp:sp modelId="{0573AEB7-6D77-48C2-AB52-71C89C1C12CE}">
      <dsp:nvSpPr>
        <dsp:cNvPr id="0" name=""/>
        <dsp:cNvSpPr/>
      </dsp:nvSpPr>
      <dsp:spPr>
        <a:xfrm>
          <a:off x="8361539" y="1581276"/>
          <a:ext cx="1337124" cy="668562"/>
        </a:xfrm>
        <a:prstGeom prst="roundRect">
          <a:avLst>
            <a:gd name="adj" fmla="val 10000"/>
          </a:avLst>
        </a:prstGeom>
        <a:solidFill>
          <a:schemeClr val="accent5">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t>Cluster Validation</a:t>
          </a:r>
          <a:endParaRPr lang="en-IN" sz="1600" b="1" kern="1200" dirty="0"/>
        </a:p>
      </dsp:txBody>
      <dsp:txXfrm>
        <a:off x="8381121" y="1600858"/>
        <a:ext cx="1297960" cy="629398"/>
      </dsp:txXfrm>
    </dsp:sp>
    <dsp:sp modelId="{25425599-8BD2-4479-9641-17D7BC12318D}">
      <dsp:nvSpPr>
        <dsp:cNvPr id="0" name=""/>
        <dsp:cNvSpPr/>
      </dsp:nvSpPr>
      <dsp:spPr>
        <a:xfrm>
          <a:off x="8495252" y="2249838"/>
          <a:ext cx="133712" cy="501421"/>
        </a:xfrm>
        <a:custGeom>
          <a:avLst/>
          <a:gdLst/>
          <a:ahLst/>
          <a:cxnLst/>
          <a:rect l="0" t="0" r="0" b="0"/>
          <a:pathLst>
            <a:path>
              <a:moveTo>
                <a:pt x="0" y="0"/>
              </a:moveTo>
              <a:lnTo>
                <a:pt x="0" y="501421"/>
              </a:lnTo>
              <a:lnTo>
                <a:pt x="133712" y="501421"/>
              </a:lnTo>
            </a:path>
          </a:pathLst>
        </a:custGeom>
        <a:noFill/>
        <a:ln w="15875" cap="flat" cmpd="sng" algn="ctr">
          <a:solidFill>
            <a:schemeClr val="bg2">
              <a:lumMod val="50000"/>
            </a:schemeClr>
          </a:solidFill>
          <a:prstDash val="solid"/>
        </a:ln>
        <a:effectLst/>
      </dsp:spPr>
      <dsp:style>
        <a:lnRef idx="2">
          <a:scrgbClr r="0" g="0" b="0"/>
        </a:lnRef>
        <a:fillRef idx="0">
          <a:scrgbClr r="0" g="0" b="0"/>
        </a:fillRef>
        <a:effectRef idx="0">
          <a:scrgbClr r="0" g="0" b="0"/>
        </a:effectRef>
        <a:fontRef idx="minor"/>
      </dsp:style>
    </dsp:sp>
    <dsp:sp modelId="{178297E8-D136-4BAA-832C-F6531712DCDD}">
      <dsp:nvSpPr>
        <dsp:cNvPr id="0" name=""/>
        <dsp:cNvSpPr/>
      </dsp:nvSpPr>
      <dsp:spPr>
        <a:xfrm>
          <a:off x="8628964" y="2416979"/>
          <a:ext cx="1069699" cy="668562"/>
        </a:xfrm>
        <a:prstGeom prst="roundRect">
          <a:avLst>
            <a:gd name="adj" fmla="val 10000"/>
          </a:avLst>
        </a:prstGeom>
        <a:solidFill>
          <a:schemeClr val="lt1">
            <a:alpha val="90000"/>
            <a:hueOff val="0"/>
            <a:satOff val="0"/>
            <a:lumOff val="0"/>
            <a:alphaOff val="0"/>
          </a:schemeClr>
        </a:solidFill>
        <a:ln w="15875"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GB" sz="900" kern="1200" dirty="0">
              <a:solidFill>
                <a:srgbClr val="C00000"/>
              </a:solidFill>
            </a:rPr>
            <a:t>Assessing the performance of a machine learning model using metrics</a:t>
          </a:r>
          <a:endParaRPr lang="en-IN" sz="900" kern="1200" dirty="0">
            <a:solidFill>
              <a:srgbClr val="C00000"/>
            </a:solidFill>
          </a:endParaRPr>
        </a:p>
      </dsp:txBody>
      <dsp:txXfrm>
        <a:off x="8648546" y="2436561"/>
        <a:ext cx="1030535" cy="629398"/>
      </dsp:txXfrm>
    </dsp:sp>
    <dsp:sp modelId="{183C0DCC-63AD-4424-8DE3-7056B9AE7D36}">
      <dsp:nvSpPr>
        <dsp:cNvPr id="0" name=""/>
        <dsp:cNvSpPr/>
      </dsp:nvSpPr>
      <dsp:spPr>
        <a:xfrm>
          <a:off x="10032945" y="1581276"/>
          <a:ext cx="1337124" cy="668562"/>
        </a:xfrm>
        <a:prstGeom prst="roundRect">
          <a:avLst>
            <a:gd name="adj" fmla="val 10000"/>
          </a:avLst>
        </a:prstGeom>
        <a:solidFill>
          <a:schemeClr val="accent5">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t>Visualization &amp; Insights</a:t>
          </a:r>
          <a:endParaRPr lang="en-IN" sz="1600" b="1" kern="1200" dirty="0"/>
        </a:p>
      </dsp:txBody>
      <dsp:txXfrm>
        <a:off x="10052527" y="1600858"/>
        <a:ext cx="1297960" cy="629398"/>
      </dsp:txXfrm>
    </dsp:sp>
    <dsp:sp modelId="{7F03793F-C91F-4E22-8734-926B5FF64EA3}">
      <dsp:nvSpPr>
        <dsp:cNvPr id="0" name=""/>
        <dsp:cNvSpPr/>
      </dsp:nvSpPr>
      <dsp:spPr>
        <a:xfrm>
          <a:off x="10166657" y="2249838"/>
          <a:ext cx="133712" cy="501421"/>
        </a:xfrm>
        <a:custGeom>
          <a:avLst/>
          <a:gdLst/>
          <a:ahLst/>
          <a:cxnLst/>
          <a:rect l="0" t="0" r="0" b="0"/>
          <a:pathLst>
            <a:path>
              <a:moveTo>
                <a:pt x="0" y="0"/>
              </a:moveTo>
              <a:lnTo>
                <a:pt x="0" y="501421"/>
              </a:lnTo>
              <a:lnTo>
                <a:pt x="133712" y="501421"/>
              </a:lnTo>
            </a:path>
          </a:pathLst>
        </a:custGeom>
        <a:noFill/>
        <a:ln w="15875" cap="flat" cmpd="sng" algn="ctr">
          <a:solidFill>
            <a:schemeClr val="bg2">
              <a:lumMod val="50000"/>
            </a:schemeClr>
          </a:solidFill>
          <a:prstDash val="solid"/>
        </a:ln>
        <a:effectLst/>
      </dsp:spPr>
      <dsp:style>
        <a:lnRef idx="2">
          <a:scrgbClr r="0" g="0" b="0"/>
        </a:lnRef>
        <a:fillRef idx="0">
          <a:scrgbClr r="0" g="0" b="0"/>
        </a:fillRef>
        <a:effectRef idx="0">
          <a:scrgbClr r="0" g="0" b="0"/>
        </a:effectRef>
        <a:fontRef idx="minor"/>
      </dsp:style>
    </dsp:sp>
    <dsp:sp modelId="{34524934-33EB-4822-A54D-935476FD3256}">
      <dsp:nvSpPr>
        <dsp:cNvPr id="0" name=""/>
        <dsp:cNvSpPr/>
      </dsp:nvSpPr>
      <dsp:spPr>
        <a:xfrm>
          <a:off x="10300369" y="2416979"/>
          <a:ext cx="1069699" cy="668562"/>
        </a:xfrm>
        <a:prstGeom prst="roundRect">
          <a:avLst>
            <a:gd name="adj" fmla="val 10000"/>
          </a:avLst>
        </a:prstGeom>
        <a:solidFill>
          <a:schemeClr val="lt1">
            <a:alpha val="90000"/>
            <a:hueOff val="0"/>
            <a:satOff val="0"/>
            <a:lumOff val="0"/>
            <a:alphaOff val="0"/>
          </a:schemeClr>
        </a:solidFill>
        <a:ln w="15875" cap="flat" cmpd="sng" algn="ctr">
          <a:solidFill>
            <a:schemeClr val="bg2">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rtl="0">
            <a:lnSpc>
              <a:spcPct val="90000"/>
            </a:lnSpc>
            <a:spcBef>
              <a:spcPct val="0"/>
            </a:spcBef>
            <a:spcAft>
              <a:spcPct val="35000"/>
            </a:spcAft>
            <a:buNone/>
          </a:pPr>
          <a:r>
            <a:rPr lang="en-US" sz="900" kern="1200" dirty="0">
              <a:solidFill>
                <a:srgbClr val="C00000"/>
              </a:solidFill>
            </a:rPr>
            <a:t>From User inputs predicting the outcome</a:t>
          </a:r>
          <a:endParaRPr lang="en-IN" sz="900" kern="1200" dirty="0">
            <a:solidFill>
              <a:srgbClr val="C00000"/>
            </a:solidFill>
          </a:endParaRPr>
        </a:p>
      </dsp:txBody>
      <dsp:txXfrm>
        <a:off x="10319951" y="2436561"/>
        <a:ext cx="1030535" cy="6293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2B81E2-C349-47E9-A49A-9F52D6B0550D}">
      <dsp:nvSpPr>
        <dsp:cNvPr id="0" name=""/>
        <dsp:cNvSpPr/>
      </dsp:nvSpPr>
      <dsp:spPr>
        <a:xfrm>
          <a:off x="2109708" y="748117"/>
          <a:ext cx="903682" cy="313674"/>
        </a:xfrm>
        <a:custGeom>
          <a:avLst/>
          <a:gdLst/>
          <a:ahLst/>
          <a:cxnLst/>
          <a:rect l="0" t="0" r="0" b="0"/>
          <a:pathLst>
            <a:path>
              <a:moveTo>
                <a:pt x="0" y="0"/>
              </a:moveTo>
              <a:lnTo>
                <a:pt x="0" y="156837"/>
              </a:lnTo>
              <a:lnTo>
                <a:pt x="903682" y="156837"/>
              </a:lnTo>
              <a:lnTo>
                <a:pt x="903682" y="313674"/>
              </a:lnTo>
            </a:path>
          </a:pathLst>
        </a:custGeom>
        <a:noFill/>
        <a:ln w="15875" cap="flat" cmpd="sng" algn="ctr">
          <a:solidFill>
            <a:schemeClr val="tx1"/>
          </a:solidFill>
          <a:prstDash val="solid"/>
        </a:ln>
        <a:effectLst/>
        <a:sp3d z="-40000" prstMaterial="matte"/>
      </dsp:spPr>
      <dsp:style>
        <a:lnRef idx="2">
          <a:scrgbClr r="0" g="0" b="0"/>
        </a:lnRef>
        <a:fillRef idx="0">
          <a:scrgbClr r="0" g="0" b="0"/>
        </a:fillRef>
        <a:effectRef idx="0">
          <a:scrgbClr r="0" g="0" b="0"/>
        </a:effectRef>
        <a:fontRef idx="minor"/>
      </dsp:style>
    </dsp:sp>
    <dsp:sp modelId="{FE48A91F-615B-46BA-99E7-CCE11AD9967D}">
      <dsp:nvSpPr>
        <dsp:cNvPr id="0" name=""/>
        <dsp:cNvSpPr/>
      </dsp:nvSpPr>
      <dsp:spPr>
        <a:xfrm>
          <a:off x="1206025" y="748117"/>
          <a:ext cx="903682" cy="313674"/>
        </a:xfrm>
        <a:custGeom>
          <a:avLst/>
          <a:gdLst/>
          <a:ahLst/>
          <a:cxnLst/>
          <a:rect l="0" t="0" r="0" b="0"/>
          <a:pathLst>
            <a:path>
              <a:moveTo>
                <a:pt x="903682" y="0"/>
              </a:moveTo>
              <a:lnTo>
                <a:pt x="903682" y="156837"/>
              </a:lnTo>
              <a:lnTo>
                <a:pt x="0" y="156837"/>
              </a:lnTo>
              <a:lnTo>
                <a:pt x="0" y="313674"/>
              </a:lnTo>
            </a:path>
          </a:pathLst>
        </a:custGeom>
        <a:noFill/>
        <a:ln w="15875" cap="flat" cmpd="sng" algn="ctr">
          <a:solidFill>
            <a:schemeClr val="tx1"/>
          </a:solidFill>
          <a:prstDash val="solid"/>
        </a:ln>
        <a:effectLst/>
        <a:sp3d z="-40000" prstMaterial="matte"/>
      </dsp:spPr>
      <dsp:style>
        <a:lnRef idx="2">
          <a:scrgbClr r="0" g="0" b="0"/>
        </a:lnRef>
        <a:fillRef idx="0">
          <a:scrgbClr r="0" g="0" b="0"/>
        </a:fillRef>
        <a:effectRef idx="0">
          <a:scrgbClr r="0" g="0" b="0"/>
        </a:effectRef>
        <a:fontRef idx="minor"/>
      </dsp:style>
    </dsp:sp>
    <dsp:sp modelId="{4A746C15-1AF6-4968-9D20-6C6325B62769}">
      <dsp:nvSpPr>
        <dsp:cNvPr id="0" name=""/>
        <dsp:cNvSpPr/>
      </dsp:nvSpPr>
      <dsp:spPr>
        <a:xfrm>
          <a:off x="1362863" y="1272"/>
          <a:ext cx="1493690" cy="746845"/>
        </a:xfrm>
        <a:prstGeom prst="rect">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b="1" kern="1200" dirty="0"/>
            <a:t>Solar Energy Production Zones</a:t>
          </a:r>
          <a:endParaRPr lang="en-US" sz="1900" kern="1200" dirty="0"/>
        </a:p>
      </dsp:txBody>
      <dsp:txXfrm>
        <a:off x="1362863" y="1272"/>
        <a:ext cx="1493690" cy="746845"/>
      </dsp:txXfrm>
    </dsp:sp>
    <dsp:sp modelId="{998F555C-39F6-4628-B52E-10E05CBB908D}">
      <dsp:nvSpPr>
        <dsp:cNvPr id="0" name=""/>
        <dsp:cNvSpPr/>
      </dsp:nvSpPr>
      <dsp:spPr>
        <a:xfrm>
          <a:off x="459180" y="1061792"/>
          <a:ext cx="1493690" cy="746845"/>
        </a:xfrm>
        <a:prstGeom prst="rect">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Rows : </a:t>
          </a:r>
          <a:r>
            <a:rPr lang="en-IN" sz="1900" b="0" i="0" kern="1200" dirty="0"/>
            <a:t>218115</a:t>
          </a:r>
          <a:endParaRPr lang="en-US" sz="1900" b="0" kern="1200" dirty="0"/>
        </a:p>
      </dsp:txBody>
      <dsp:txXfrm>
        <a:off x="459180" y="1061792"/>
        <a:ext cx="1493690" cy="746845"/>
      </dsp:txXfrm>
    </dsp:sp>
    <dsp:sp modelId="{0A2CC832-A439-4A82-93F3-500C04D976E9}">
      <dsp:nvSpPr>
        <dsp:cNvPr id="0" name=""/>
        <dsp:cNvSpPr/>
      </dsp:nvSpPr>
      <dsp:spPr>
        <a:xfrm>
          <a:off x="2266545" y="1061792"/>
          <a:ext cx="1493690" cy="746845"/>
        </a:xfrm>
        <a:prstGeom prst="rect">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Columns : 17</a:t>
          </a:r>
        </a:p>
      </dsp:txBody>
      <dsp:txXfrm>
        <a:off x="2266545" y="1061792"/>
        <a:ext cx="1493690" cy="7468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98DCC-9EA7-4509-AEA2-EE73ECF4EEBA}" type="datetimeFigureOut">
              <a:rPr lang="en-IN" smtClean="0"/>
              <a:t>24-03-2025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1490E-2023-40D4-BC91-5557985B03B7}" type="slidenum">
              <a:rPr lang="en-IN" smtClean="0"/>
              <a:t>‹#›</a:t>
            </a:fld>
            <a:endParaRPr lang="en-IN"/>
          </a:p>
        </p:txBody>
      </p:sp>
    </p:spTree>
    <p:extLst>
      <p:ext uri="{BB962C8B-B14F-4D97-AF65-F5344CB8AC3E}">
        <p14:creationId xmlns:p14="http://schemas.microsoft.com/office/powerpoint/2010/main" val="4182425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51490E-2023-40D4-BC91-5557985B03B7}" type="slidenum">
              <a:rPr lang="en-IN" smtClean="0"/>
              <a:t>5</a:t>
            </a:fld>
            <a:endParaRPr lang="en-IN"/>
          </a:p>
        </p:txBody>
      </p:sp>
    </p:spTree>
    <p:extLst>
      <p:ext uri="{BB962C8B-B14F-4D97-AF65-F5344CB8AC3E}">
        <p14:creationId xmlns:p14="http://schemas.microsoft.com/office/powerpoint/2010/main" val="1825382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09B6C85-82FA-4104-A519-56D5AF804427}" type="datetimeFigureOut">
              <a:rPr lang="en-IN" smtClean="0"/>
              <a:t>24-03-2025</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9A364AB-E2D5-4875-B2CF-F464CE512BE4}" type="slidenum">
              <a:rPr lang="en-IN" smtClean="0"/>
              <a:t>‹#›</a:t>
            </a:fld>
            <a:endParaRPr lang="en-IN"/>
          </a:p>
        </p:txBody>
      </p:sp>
    </p:spTree>
    <p:extLst>
      <p:ext uri="{BB962C8B-B14F-4D97-AF65-F5344CB8AC3E}">
        <p14:creationId xmlns:p14="http://schemas.microsoft.com/office/powerpoint/2010/main" val="1269599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9B6C85-82FA-4104-A519-56D5AF804427}" type="datetimeFigureOut">
              <a:rPr lang="en-IN" smtClean="0"/>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A364AB-E2D5-4875-B2CF-F464CE512BE4}" type="slidenum">
              <a:rPr lang="en-IN" smtClean="0"/>
              <a:t>‹#›</a:t>
            </a:fld>
            <a:endParaRPr lang="en-IN"/>
          </a:p>
        </p:txBody>
      </p:sp>
    </p:spTree>
    <p:extLst>
      <p:ext uri="{BB962C8B-B14F-4D97-AF65-F5344CB8AC3E}">
        <p14:creationId xmlns:p14="http://schemas.microsoft.com/office/powerpoint/2010/main" val="767173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9B6C85-82FA-4104-A519-56D5AF804427}" type="datetimeFigureOut">
              <a:rPr lang="en-IN" smtClean="0"/>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A364AB-E2D5-4875-B2CF-F464CE512BE4}" type="slidenum">
              <a:rPr lang="en-IN" smtClean="0"/>
              <a:t>‹#›</a:t>
            </a:fld>
            <a:endParaRPr lang="en-IN"/>
          </a:p>
        </p:txBody>
      </p:sp>
    </p:spTree>
    <p:extLst>
      <p:ext uri="{BB962C8B-B14F-4D97-AF65-F5344CB8AC3E}">
        <p14:creationId xmlns:p14="http://schemas.microsoft.com/office/powerpoint/2010/main" val="936045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9B6C85-82FA-4104-A519-56D5AF804427}" type="datetimeFigureOut">
              <a:rPr lang="en-IN" smtClean="0"/>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A364AB-E2D5-4875-B2CF-F464CE512BE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0499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9B6C85-82FA-4104-A519-56D5AF804427}" type="datetimeFigureOut">
              <a:rPr lang="en-IN" smtClean="0"/>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A364AB-E2D5-4875-B2CF-F464CE512BE4}" type="slidenum">
              <a:rPr lang="en-IN" smtClean="0"/>
              <a:t>‹#›</a:t>
            </a:fld>
            <a:endParaRPr lang="en-IN"/>
          </a:p>
        </p:txBody>
      </p:sp>
    </p:spTree>
    <p:extLst>
      <p:ext uri="{BB962C8B-B14F-4D97-AF65-F5344CB8AC3E}">
        <p14:creationId xmlns:p14="http://schemas.microsoft.com/office/powerpoint/2010/main" val="1747486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09B6C85-82FA-4104-A519-56D5AF804427}" type="datetimeFigureOut">
              <a:rPr lang="en-IN" smtClean="0"/>
              <a:t>24-03-2025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A364AB-E2D5-4875-B2CF-F464CE512BE4}" type="slidenum">
              <a:rPr lang="en-IN" smtClean="0"/>
              <a:t>‹#›</a:t>
            </a:fld>
            <a:endParaRPr lang="en-IN"/>
          </a:p>
        </p:txBody>
      </p:sp>
    </p:spTree>
    <p:extLst>
      <p:ext uri="{BB962C8B-B14F-4D97-AF65-F5344CB8AC3E}">
        <p14:creationId xmlns:p14="http://schemas.microsoft.com/office/powerpoint/2010/main" val="1788386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09B6C85-82FA-4104-A519-56D5AF804427}" type="datetimeFigureOut">
              <a:rPr lang="en-IN" smtClean="0"/>
              <a:t>24-03-2025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A364AB-E2D5-4875-B2CF-F464CE512BE4}" type="slidenum">
              <a:rPr lang="en-IN" smtClean="0"/>
              <a:t>‹#›</a:t>
            </a:fld>
            <a:endParaRPr lang="en-IN"/>
          </a:p>
        </p:txBody>
      </p:sp>
    </p:spTree>
    <p:extLst>
      <p:ext uri="{BB962C8B-B14F-4D97-AF65-F5344CB8AC3E}">
        <p14:creationId xmlns:p14="http://schemas.microsoft.com/office/powerpoint/2010/main" val="2741319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B6C85-82FA-4104-A519-56D5AF804427}"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364AB-E2D5-4875-B2CF-F464CE512BE4}" type="slidenum">
              <a:rPr lang="en-IN" smtClean="0"/>
              <a:t>‹#›</a:t>
            </a:fld>
            <a:endParaRPr lang="en-IN"/>
          </a:p>
        </p:txBody>
      </p:sp>
    </p:spTree>
    <p:extLst>
      <p:ext uri="{BB962C8B-B14F-4D97-AF65-F5344CB8AC3E}">
        <p14:creationId xmlns:p14="http://schemas.microsoft.com/office/powerpoint/2010/main" val="3395998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B6C85-82FA-4104-A519-56D5AF804427}"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364AB-E2D5-4875-B2CF-F464CE512BE4}" type="slidenum">
              <a:rPr lang="en-IN" smtClean="0"/>
              <a:t>‹#›</a:t>
            </a:fld>
            <a:endParaRPr lang="en-IN"/>
          </a:p>
        </p:txBody>
      </p:sp>
    </p:spTree>
    <p:extLst>
      <p:ext uri="{BB962C8B-B14F-4D97-AF65-F5344CB8AC3E}">
        <p14:creationId xmlns:p14="http://schemas.microsoft.com/office/powerpoint/2010/main" val="4109695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B6C85-82FA-4104-A519-56D5AF804427}"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364AB-E2D5-4875-B2CF-F464CE512BE4}" type="slidenum">
              <a:rPr lang="en-IN" smtClean="0"/>
              <a:t>‹#›</a:t>
            </a:fld>
            <a:endParaRPr lang="en-IN"/>
          </a:p>
        </p:txBody>
      </p:sp>
    </p:spTree>
    <p:extLst>
      <p:ext uri="{BB962C8B-B14F-4D97-AF65-F5344CB8AC3E}">
        <p14:creationId xmlns:p14="http://schemas.microsoft.com/office/powerpoint/2010/main" val="236465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B6C85-82FA-4104-A519-56D5AF804427}"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364AB-E2D5-4875-B2CF-F464CE512BE4}" type="slidenum">
              <a:rPr lang="en-IN" smtClean="0"/>
              <a:t>‹#›</a:t>
            </a:fld>
            <a:endParaRPr lang="en-IN"/>
          </a:p>
        </p:txBody>
      </p:sp>
    </p:spTree>
    <p:extLst>
      <p:ext uri="{BB962C8B-B14F-4D97-AF65-F5344CB8AC3E}">
        <p14:creationId xmlns:p14="http://schemas.microsoft.com/office/powerpoint/2010/main" val="349903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9B6C85-82FA-4104-A519-56D5AF804427}" type="datetimeFigureOut">
              <a:rPr lang="en-IN" smtClean="0"/>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A364AB-E2D5-4875-B2CF-F464CE512BE4}" type="slidenum">
              <a:rPr lang="en-IN" smtClean="0"/>
              <a:t>‹#›</a:t>
            </a:fld>
            <a:endParaRPr lang="en-IN"/>
          </a:p>
        </p:txBody>
      </p:sp>
    </p:spTree>
    <p:extLst>
      <p:ext uri="{BB962C8B-B14F-4D97-AF65-F5344CB8AC3E}">
        <p14:creationId xmlns:p14="http://schemas.microsoft.com/office/powerpoint/2010/main" val="73946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9B6C85-82FA-4104-A519-56D5AF804427}" type="datetimeFigureOut">
              <a:rPr lang="en-IN" smtClean="0"/>
              <a:t>24-03-2025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A364AB-E2D5-4875-B2CF-F464CE512BE4}" type="slidenum">
              <a:rPr lang="en-IN" smtClean="0"/>
              <a:t>‹#›</a:t>
            </a:fld>
            <a:endParaRPr lang="en-IN"/>
          </a:p>
        </p:txBody>
      </p:sp>
    </p:spTree>
    <p:extLst>
      <p:ext uri="{BB962C8B-B14F-4D97-AF65-F5344CB8AC3E}">
        <p14:creationId xmlns:p14="http://schemas.microsoft.com/office/powerpoint/2010/main" val="293530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9B6C85-82FA-4104-A519-56D5AF804427}" type="datetimeFigureOut">
              <a:rPr lang="en-IN" smtClean="0"/>
              <a:t>24-03-2025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A364AB-E2D5-4875-B2CF-F464CE512BE4}" type="slidenum">
              <a:rPr lang="en-IN" smtClean="0"/>
              <a:t>‹#›</a:t>
            </a:fld>
            <a:endParaRPr lang="en-IN"/>
          </a:p>
        </p:txBody>
      </p:sp>
    </p:spTree>
    <p:extLst>
      <p:ext uri="{BB962C8B-B14F-4D97-AF65-F5344CB8AC3E}">
        <p14:creationId xmlns:p14="http://schemas.microsoft.com/office/powerpoint/2010/main" val="3766711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9B6C85-82FA-4104-A519-56D5AF804427}" type="datetimeFigureOut">
              <a:rPr lang="en-IN" smtClean="0"/>
              <a:t>24-03-2025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A364AB-E2D5-4875-B2CF-F464CE512BE4}" type="slidenum">
              <a:rPr lang="en-IN" smtClean="0"/>
              <a:t>‹#›</a:t>
            </a:fld>
            <a:endParaRPr lang="en-IN"/>
          </a:p>
        </p:txBody>
      </p:sp>
    </p:spTree>
    <p:extLst>
      <p:ext uri="{BB962C8B-B14F-4D97-AF65-F5344CB8AC3E}">
        <p14:creationId xmlns:p14="http://schemas.microsoft.com/office/powerpoint/2010/main" val="291985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9B6C85-82FA-4104-A519-56D5AF804427}" type="datetimeFigureOut">
              <a:rPr lang="en-IN" smtClean="0"/>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A364AB-E2D5-4875-B2CF-F464CE512BE4}" type="slidenum">
              <a:rPr lang="en-IN" smtClean="0"/>
              <a:t>‹#›</a:t>
            </a:fld>
            <a:endParaRPr lang="en-IN"/>
          </a:p>
        </p:txBody>
      </p:sp>
    </p:spTree>
    <p:extLst>
      <p:ext uri="{BB962C8B-B14F-4D97-AF65-F5344CB8AC3E}">
        <p14:creationId xmlns:p14="http://schemas.microsoft.com/office/powerpoint/2010/main" val="964202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9B6C85-82FA-4104-A519-56D5AF804427}" type="datetimeFigureOut">
              <a:rPr lang="en-IN" smtClean="0"/>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A364AB-E2D5-4875-B2CF-F464CE512BE4}" type="slidenum">
              <a:rPr lang="en-IN" smtClean="0"/>
              <a:t>‹#›</a:t>
            </a:fld>
            <a:endParaRPr lang="en-IN"/>
          </a:p>
        </p:txBody>
      </p:sp>
    </p:spTree>
    <p:extLst>
      <p:ext uri="{BB962C8B-B14F-4D97-AF65-F5344CB8AC3E}">
        <p14:creationId xmlns:p14="http://schemas.microsoft.com/office/powerpoint/2010/main" val="3713423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9B6C85-82FA-4104-A519-56D5AF804427}" type="datetimeFigureOut">
              <a:rPr lang="en-IN" smtClean="0"/>
              <a:t>24-03-2025</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A364AB-E2D5-4875-B2CF-F464CE512BE4}" type="slidenum">
              <a:rPr lang="en-IN" smtClean="0"/>
              <a:t>‹#›</a:t>
            </a:fld>
            <a:endParaRPr lang="en-IN"/>
          </a:p>
        </p:txBody>
      </p:sp>
    </p:spTree>
    <p:extLst>
      <p:ext uri="{BB962C8B-B14F-4D97-AF65-F5344CB8AC3E}">
        <p14:creationId xmlns:p14="http://schemas.microsoft.com/office/powerpoint/2010/main" val="1404007125"/>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CF5FCF-8DC9-98FB-E48A-4251EA574F9D}"/>
              </a:ext>
            </a:extLst>
          </p:cNvPr>
          <p:cNvSpPr txBox="1"/>
          <p:nvPr/>
        </p:nvSpPr>
        <p:spPr>
          <a:xfrm>
            <a:off x="438038" y="2178197"/>
            <a:ext cx="11315924" cy="830997"/>
          </a:xfrm>
          <a:prstGeom prst="rect">
            <a:avLst/>
          </a:prstGeom>
          <a:noFill/>
          <a:effectLst>
            <a:innerShdw blurRad="63500" dist="50800" dir="8100000">
              <a:prstClr val="black">
                <a:alpha val="50000"/>
              </a:prstClr>
            </a:innerShdw>
          </a:effectLst>
        </p:spPr>
        <p:txBody>
          <a:bodyPr wrap="square" rtlCol="0">
            <a:spAutoFit/>
          </a:bodyPr>
          <a:lstStyle/>
          <a:p>
            <a:pPr algn="ctr"/>
            <a:r>
              <a:rPr lang="en-IN" sz="4800" b="1" dirty="0"/>
              <a:t>Clustering Solar Energy Production Zones</a:t>
            </a:r>
            <a:endParaRPr lang="en-IN" sz="4800" b="1" dirty="0">
              <a:latin typeface="Rockwell" panose="02060603020205020403" pitchFamily="18" charset="0"/>
            </a:endParaRPr>
          </a:p>
        </p:txBody>
      </p:sp>
      <p:sp>
        <p:nvSpPr>
          <p:cNvPr id="6" name="TextBox 5">
            <a:extLst>
              <a:ext uri="{FF2B5EF4-FFF2-40B4-BE49-F238E27FC236}">
                <a16:creationId xmlns:a16="http://schemas.microsoft.com/office/drawing/2014/main" id="{96356D77-F299-2AFA-67C4-C0AC405938F8}"/>
              </a:ext>
            </a:extLst>
          </p:cNvPr>
          <p:cNvSpPr txBox="1"/>
          <p:nvPr/>
        </p:nvSpPr>
        <p:spPr>
          <a:xfrm>
            <a:off x="859971" y="4564714"/>
            <a:ext cx="10635344" cy="923330"/>
          </a:xfrm>
          <a:prstGeom prst="rect">
            <a:avLst/>
          </a:prstGeom>
          <a:noFill/>
        </p:spPr>
        <p:txBody>
          <a:bodyPr wrap="square" rtlCol="0">
            <a:spAutoFit/>
          </a:bodyPr>
          <a:lstStyle/>
          <a:p>
            <a:pPr algn="ctr"/>
            <a:r>
              <a:rPr lang="en-US" dirty="0"/>
              <a:t>This project aims to identify and segment geographical zones based on their solar energy production potential using unsupervised learning techniques. It contributes towards optimized placement and utilization of solar infrastructure, driving sustainable energy planning.</a:t>
            </a:r>
            <a:endParaRPr lang="en-IN" dirty="0">
              <a:cs typeface="Times New Roman" panose="02020603050405020304" pitchFamily="18" charset="0"/>
            </a:endParaRPr>
          </a:p>
        </p:txBody>
      </p:sp>
      <p:sp>
        <p:nvSpPr>
          <p:cNvPr id="4" name="TextBox 3">
            <a:extLst>
              <a:ext uri="{FF2B5EF4-FFF2-40B4-BE49-F238E27FC236}">
                <a16:creationId xmlns:a16="http://schemas.microsoft.com/office/drawing/2014/main" id="{5F7B1345-C3DD-C953-0A64-8A22840DD589}"/>
              </a:ext>
            </a:extLst>
          </p:cNvPr>
          <p:cNvSpPr txBox="1"/>
          <p:nvPr/>
        </p:nvSpPr>
        <p:spPr>
          <a:xfrm>
            <a:off x="4352006" y="3586899"/>
            <a:ext cx="3487988"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Presented By : Nidhi Patel</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805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9CD82-022B-10C6-5A57-7464F3D2ADE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9A366A6-3D76-DC6D-21BB-299BD118CE9A}"/>
              </a:ext>
            </a:extLst>
          </p:cNvPr>
          <p:cNvSpPr>
            <a:spLocks noGrp="1"/>
          </p:cNvSpPr>
          <p:nvPr>
            <p:ph type="title"/>
          </p:nvPr>
        </p:nvSpPr>
        <p:spPr>
          <a:xfrm>
            <a:off x="832801" y="767108"/>
            <a:ext cx="10613095" cy="913102"/>
          </a:xfrm>
          <a:ln>
            <a:solidFill>
              <a:schemeClr val="tx1"/>
            </a:solidFill>
          </a:ln>
        </p:spPr>
        <p:txBody>
          <a:bodyPr>
            <a:normAutofit/>
          </a:bodyPr>
          <a:lstStyle/>
          <a:p>
            <a:r>
              <a:rPr lang="en-IN" sz="2800" b="1" dirty="0">
                <a:solidFill>
                  <a:schemeClr val="bg2"/>
                </a:solidFill>
                <a:latin typeface="Copperplate Gothic Bold" panose="020E0705020206020404" pitchFamily="34" charset="0"/>
              </a:rPr>
              <a:t>after OUTLIER TREATMENT</a:t>
            </a:r>
          </a:p>
        </p:txBody>
      </p:sp>
      <p:sp>
        <p:nvSpPr>
          <p:cNvPr id="4" name="Content Placeholder 3">
            <a:extLst>
              <a:ext uri="{FF2B5EF4-FFF2-40B4-BE49-F238E27FC236}">
                <a16:creationId xmlns:a16="http://schemas.microsoft.com/office/drawing/2014/main" id="{AE82062D-97D5-12C2-7560-09C8745EF0BF}"/>
              </a:ext>
            </a:extLst>
          </p:cNvPr>
          <p:cNvSpPr>
            <a:spLocks noGrp="1"/>
          </p:cNvSpPr>
          <p:nvPr>
            <p:ph idx="1"/>
          </p:nvPr>
        </p:nvSpPr>
        <p:spPr>
          <a:xfrm>
            <a:off x="1172007" y="2552682"/>
            <a:ext cx="8942704" cy="2973292"/>
          </a:xfrm>
        </p:spPr>
        <p:txBody>
          <a:bodyPr/>
          <a:lstStyle/>
          <a:p>
            <a:endParaRPr lang="en-IN" dirty="0"/>
          </a:p>
          <a:p>
            <a:endParaRPr lang="en-IN" dirty="0"/>
          </a:p>
        </p:txBody>
      </p:sp>
      <p:pic>
        <p:nvPicPr>
          <p:cNvPr id="5" name="Picture 4">
            <a:extLst>
              <a:ext uri="{FF2B5EF4-FFF2-40B4-BE49-F238E27FC236}">
                <a16:creationId xmlns:a16="http://schemas.microsoft.com/office/drawing/2014/main" id="{5265B88D-D4BE-6BF9-A8A4-FD52628BAA9B}"/>
              </a:ext>
            </a:extLst>
          </p:cNvPr>
          <p:cNvPicPr>
            <a:picLocks noChangeAspect="1"/>
          </p:cNvPicPr>
          <p:nvPr/>
        </p:nvPicPr>
        <p:blipFill>
          <a:blip r:embed="rId2"/>
          <a:stretch>
            <a:fillRect/>
          </a:stretch>
        </p:blipFill>
        <p:spPr>
          <a:xfrm>
            <a:off x="6240359" y="4259693"/>
            <a:ext cx="4274851" cy="2423320"/>
          </a:xfrm>
          <a:prstGeom prst="rect">
            <a:avLst/>
          </a:prstGeom>
        </p:spPr>
      </p:pic>
      <p:pic>
        <p:nvPicPr>
          <p:cNvPr id="8" name="Picture 7">
            <a:extLst>
              <a:ext uri="{FF2B5EF4-FFF2-40B4-BE49-F238E27FC236}">
                <a16:creationId xmlns:a16="http://schemas.microsoft.com/office/drawing/2014/main" id="{37AF70E7-D344-FFE8-AAD1-30E3BDDEE704}"/>
              </a:ext>
            </a:extLst>
          </p:cNvPr>
          <p:cNvPicPr>
            <a:picLocks noChangeAspect="1"/>
          </p:cNvPicPr>
          <p:nvPr/>
        </p:nvPicPr>
        <p:blipFill>
          <a:blip r:embed="rId3"/>
          <a:stretch>
            <a:fillRect/>
          </a:stretch>
        </p:blipFill>
        <p:spPr>
          <a:xfrm>
            <a:off x="6240359" y="1746941"/>
            <a:ext cx="4254277" cy="2426880"/>
          </a:xfrm>
          <a:prstGeom prst="rect">
            <a:avLst/>
          </a:prstGeom>
        </p:spPr>
      </p:pic>
      <p:pic>
        <p:nvPicPr>
          <p:cNvPr id="11" name="Picture 10">
            <a:extLst>
              <a:ext uri="{FF2B5EF4-FFF2-40B4-BE49-F238E27FC236}">
                <a16:creationId xmlns:a16="http://schemas.microsoft.com/office/drawing/2014/main" id="{DBB600E1-91BA-8620-EF99-6358ECA716E6}"/>
              </a:ext>
            </a:extLst>
          </p:cNvPr>
          <p:cNvPicPr>
            <a:picLocks noChangeAspect="1"/>
          </p:cNvPicPr>
          <p:nvPr/>
        </p:nvPicPr>
        <p:blipFill>
          <a:blip r:embed="rId4"/>
          <a:stretch>
            <a:fillRect/>
          </a:stretch>
        </p:blipFill>
        <p:spPr>
          <a:xfrm>
            <a:off x="1676790" y="1771650"/>
            <a:ext cx="4254277" cy="2426880"/>
          </a:xfrm>
          <a:prstGeom prst="rect">
            <a:avLst/>
          </a:prstGeom>
        </p:spPr>
      </p:pic>
      <p:pic>
        <p:nvPicPr>
          <p:cNvPr id="14" name="Picture 13">
            <a:extLst>
              <a:ext uri="{FF2B5EF4-FFF2-40B4-BE49-F238E27FC236}">
                <a16:creationId xmlns:a16="http://schemas.microsoft.com/office/drawing/2014/main" id="{8FC66998-134F-8B39-CD3F-50D993D08C0E}"/>
              </a:ext>
            </a:extLst>
          </p:cNvPr>
          <p:cNvPicPr>
            <a:picLocks noChangeAspect="1"/>
          </p:cNvPicPr>
          <p:nvPr/>
        </p:nvPicPr>
        <p:blipFill>
          <a:blip r:embed="rId5"/>
          <a:stretch>
            <a:fillRect/>
          </a:stretch>
        </p:blipFill>
        <p:spPr>
          <a:xfrm>
            <a:off x="1676790" y="4289970"/>
            <a:ext cx="4254276" cy="2393043"/>
          </a:xfrm>
          <a:prstGeom prst="rect">
            <a:avLst/>
          </a:prstGeom>
        </p:spPr>
      </p:pic>
    </p:spTree>
    <p:extLst>
      <p:ext uri="{BB962C8B-B14F-4D97-AF65-F5344CB8AC3E}">
        <p14:creationId xmlns:p14="http://schemas.microsoft.com/office/powerpoint/2010/main" val="243661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6F8DF-2D5D-8487-1099-DD50ACDFBC1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1C22F03-53BC-8536-DA16-EFD7A899DE8D}"/>
              </a:ext>
            </a:extLst>
          </p:cNvPr>
          <p:cNvSpPr>
            <a:spLocks noGrp="1"/>
          </p:cNvSpPr>
          <p:nvPr>
            <p:ph type="title"/>
          </p:nvPr>
        </p:nvSpPr>
        <p:spPr>
          <a:xfrm>
            <a:off x="320040" y="2503170"/>
            <a:ext cx="1885950" cy="1691640"/>
          </a:xfrm>
          <a:ln>
            <a:solidFill>
              <a:schemeClr val="tx1"/>
            </a:solidFill>
          </a:ln>
        </p:spPr>
        <p:txBody>
          <a:bodyPr>
            <a:normAutofit/>
          </a:bodyPr>
          <a:lstStyle/>
          <a:p>
            <a:r>
              <a:rPr lang="en-IN" b="1" dirty="0">
                <a:solidFill>
                  <a:schemeClr val="bg2"/>
                </a:solidFill>
                <a:latin typeface="Copperplate Gothic Bold" panose="020E0705020206020404" pitchFamily="34" charset="0"/>
              </a:rPr>
              <a:t>Data </a:t>
            </a:r>
            <a:r>
              <a:rPr lang="en-IN" sz="1600" b="1" dirty="0">
                <a:solidFill>
                  <a:schemeClr val="bg2"/>
                </a:solidFill>
                <a:latin typeface="Copperplate Gothic Bold" panose="020E0705020206020404" pitchFamily="34" charset="0"/>
              </a:rPr>
              <a:t> Distribution</a:t>
            </a:r>
          </a:p>
        </p:txBody>
      </p:sp>
      <p:pic>
        <p:nvPicPr>
          <p:cNvPr id="13313" name="Picture 1">
            <a:extLst>
              <a:ext uri="{FF2B5EF4-FFF2-40B4-BE49-F238E27FC236}">
                <a16:creationId xmlns:a16="http://schemas.microsoft.com/office/drawing/2014/main" id="{F8B222FE-C01A-8A38-EA63-34658796D4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290" y="183832"/>
            <a:ext cx="8995410" cy="6330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734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4D5CD-6B08-6976-C943-C9A5C9B7F24B}"/>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963C64D-14C5-F636-7123-C5155C93BC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290" y="183832"/>
            <a:ext cx="8995410" cy="633031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F795640D-F793-7C86-265D-C501E0F04742}"/>
              </a:ext>
            </a:extLst>
          </p:cNvPr>
          <p:cNvSpPr>
            <a:spLocks noGrp="1"/>
          </p:cNvSpPr>
          <p:nvPr>
            <p:ph type="title"/>
          </p:nvPr>
        </p:nvSpPr>
        <p:spPr>
          <a:xfrm>
            <a:off x="320040" y="2503170"/>
            <a:ext cx="1885950" cy="1691640"/>
          </a:xfrm>
          <a:ln>
            <a:solidFill>
              <a:schemeClr val="tx1"/>
            </a:solidFill>
          </a:ln>
        </p:spPr>
        <p:txBody>
          <a:bodyPr>
            <a:normAutofit/>
          </a:bodyPr>
          <a:lstStyle/>
          <a:p>
            <a:r>
              <a:rPr lang="en-IN" b="1" dirty="0">
                <a:solidFill>
                  <a:schemeClr val="bg2"/>
                </a:solidFill>
                <a:latin typeface="Copperplate Gothic Bold" panose="020E0705020206020404" pitchFamily="34" charset="0"/>
              </a:rPr>
              <a:t>Data </a:t>
            </a:r>
            <a:r>
              <a:rPr lang="en-IN" sz="1600" b="1" dirty="0">
                <a:solidFill>
                  <a:schemeClr val="bg2"/>
                </a:solidFill>
                <a:latin typeface="Copperplate Gothic Bold" panose="020E0705020206020404" pitchFamily="34" charset="0"/>
              </a:rPr>
              <a:t> Distribution</a:t>
            </a:r>
          </a:p>
        </p:txBody>
      </p:sp>
    </p:spTree>
    <p:extLst>
      <p:ext uri="{BB962C8B-B14F-4D97-AF65-F5344CB8AC3E}">
        <p14:creationId xmlns:p14="http://schemas.microsoft.com/office/powerpoint/2010/main" val="3366930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4DB1-0C72-0F68-9E56-2634AC0CE778}"/>
              </a:ext>
            </a:extLst>
          </p:cNvPr>
          <p:cNvSpPr>
            <a:spLocks noGrp="1"/>
          </p:cNvSpPr>
          <p:nvPr>
            <p:ph type="title"/>
          </p:nvPr>
        </p:nvSpPr>
        <p:spPr>
          <a:xfrm>
            <a:off x="1143001" y="767108"/>
            <a:ext cx="9905998" cy="855952"/>
          </a:xfrm>
          <a:ln>
            <a:solidFill>
              <a:schemeClr val="tx1"/>
            </a:solidFill>
          </a:ln>
        </p:spPr>
        <p:txBody>
          <a:bodyPr>
            <a:normAutofit/>
          </a:bodyPr>
          <a:lstStyle/>
          <a:p>
            <a:r>
              <a:rPr lang="en-US" sz="2800" b="1" dirty="0">
                <a:solidFill>
                  <a:schemeClr val="bg2"/>
                </a:solidFill>
                <a:latin typeface="Copperplate Gothic Bold" panose="020E0705020206020404" pitchFamily="34" charset="0"/>
              </a:rPr>
              <a:t>Feature Engineering</a:t>
            </a:r>
            <a:endParaRPr lang="en-IN" sz="2800" dirty="0">
              <a:solidFill>
                <a:schemeClr val="bg2"/>
              </a:solidFill>
              <a:latin typeface="Copperplate Gothic Bold" panose="020E0705020206020404" pitchFamily="34" charset="0"/>
            </a:endParaRPr>
          </a:p>
        </p:txBody>
      </p:sp>
      <p:sp>
        <p:nvSpPr>
          <p:cNvPr id="3" name="Content Placeholder 2">
            <a:extLst>
              <a:ext uri="{FF2B5EF4-FFF2-40B4-BE49-F238E27FC236}">
                <a16:creationId xmlns:a16="http://schemas.microsoft.com/office/drawing/2014/main" id="{4DEDEB98-ED8C-23BC-E8E5-A51C94AC94AB}"/>
              </a:ext>
            </a:extLst>
          </p:cNvPr>
          <p:cNvSpPr>
            <a:spLocks noGrp="1"/>
          </p:cNvSpPr>
          <p:nvPr>
            <p:ph idx="1"/>
          </p:nvPr>
        </p:nvSpPr>
        <p:spPr>
          <a:xfrm>
            <a:off x="1141412" y="1828800"/>
            <a:ext cx="9905999" cy="3962401"/>
          </a:xfrm>
          <a:ln>
            <a:solidFill>
              <a:schemeClr val="tx1"/>
            </a:solidFill>
          </a:ln>
        </p:spPr>
        <p:txBody>
          <a:bodyPr/>
          <a:lstStyle/>
          <a:p>
            <a:pPr>
              <a:buFont typeface="Arial" panose="020B0604020202020204" pitchFamily="34" charset="0"/>
              <a:buChar char="•"/>
            </a:pPr>
            <a:r>
              <a:rPr lang="en-US" b="1" u="sng" dirty="0"/>
              <a:t>Derived Features</a:t>
            </a:r>
            <a:r>
              <a:rPr lang="en-US" u="sng" dirty="0"/>
              <a:t>:</a:t>
            </a:r>
          </a:p>
          <a:p>
            <a:pPr marL="742950" lvl="1" indent="-285750">
              <a:buFont typeface="Arial" panose="020B0604020202020204" pitchFamily="34" charset="0"/>
              <a:buChar char="•"/>
            </a:pPr>
            <a:r>
              <a:rPr lang="en-US" dirty="0"/>
              <a:t>Mean Daily Production</a:t>
            </a:r>
          </a:p>
          <a:p>
            <a:pPr marL="742950" lvl="1" indent="-285750">
              <a:buFont typeface="Arial" panose="020B0604020202020204" pitchFamily="34" charset="0"/>
              <a:buChar char="•"/>
            </a:pPr>
            <a:r>
              <a:rPr lang="en-US" dirty="0"/>
              <a:t>Production Variability</a:t>
            </a:r>
          </a:p>
          <a:p>
            <a:pPr marL="742950" lvl="1" indent="-285750">
              <a:buFont typeface="Arial" panose="020B0604020202020204" pitchFamily="34" charset="0"/>
              <a:buChar char="•"/>
            </a:pPr>
            <a:r>
              <a:rPr lang="en-US" dirty="0"/>
              <a:t>Solar Efficiency Index (custom metric)</a:t>
            </a:r>
          </a:p>
          <a:p>
            <a:pPr marL="742950" lvl="1" indent="-285750">
              <a:buFont typeface="Arial" panose="020B0604020202020204" pitchFamily="34" charset="0"/>
              <a:buChar char="•"/>
            </a:pPr>
            <a:r>
              <a:rPr lang="en-US" dirty="0"/>
              <a:t>Aggregated Monthly/Seasonal Averages</a:t>
            </a:r>
          </a:p>
          <a:p>
            <a:pPr>
              <a:buFont typeface="Arial" panose="020B0604020202020204" pitchFamily="34" charset="0"/>
              <a:buChar char="•"/>
            </a:pPr>
            <a:r>
              <a:rPr lang="en-US" b="1" dirty="0">
                <a:solidFill>
                  <a:schemeClr val="bg2"/>
                </a:solidFill>
              </a:rPr>
              <a:t>PCA</a:t>
            </a:r>
            <a:r>
              <a:rPr lang="en-US" dirty="0"/>
              <a:t> applied for dimensionality reduction and visualization.</a:t>
            </a:r>
          </a:p>
        </p:txBody>
      </p:sp>
    </p:spTree>
    <p:extLst>
      <p:ext uri="{BB962C8B-B14F-4D97-AF65-F5344CB8AC3E}">
        <p14:creationId xmlns:p14="http://schemas.microsoft.com/office/powerpoint/2010/main" val="652676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5FDF6-1B3D-FFC9-EAAE-6B0666F823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9DE812-D154-3AE7-515C-2DADE2B601F8}"/>
              </a:ext>
            </a:extLst>
          </p:cNvPr>
          <p:cNvSpPr>
            <a:spLocks noGrp="1"/>
          </p:cNvSpPr>
          <p:nvPr>
            <p:ph type="title"/>
          </p:nvPr>
        </p:nvSpPr>
        <p:spPr>
          <a:xfrm>
            <a:off x="1143001" y="767108"/>
            <a:ext cx="9905998" cy="855952"/>
          </a:xfrm>
          <a:ln>
            <a:solidFill>
              <a:schemeClr val="tx1"/>
            </a:solidFill>
          </a:ln>
        </p:spPr>
        <p:txBody>
          <a:bodyPr>
            <a:normAutofit/>
          </a:bodyPr>
          <a:lstStyle/>
          <a:p>
            <a:r>
              <a:rPr lang="en-US" sz="2800" b="1" dirty="0">
                <a:solidFill>
                  <a:schemeClr val="bg2"/>
                </a:solidFill>
                <a:latin typeface="Copperplate Gothic Bold" panose="020E0705020206020404" pitchFamily="34" charset="0"/>
              </a:rPr>
              <a:t>Clustering technique</a:t>
            </a:r>
            <a:endParaRPr lang="en-IN" sz="2800" dirty="0">
              <a:solidFill>
                <a:schemeClr val="bg2"/>
              </a:solidFill>
              <a:latin typeface="Copperplate Gothic Bold" panose="020E0705020206020404" pitchFamily="34" charset="0"/>
            </a:endParaRPr>
          </a:p>
        </p:txBody>
      </p:sp>
      <p:sp>
        <p:nvSpPr>
          <p:cNvPr id="3" name="Content Placeholder 2">
            <a:extLst>
              <a:ext uri="{FF2B5EF4-FFF2-40B4-BE49-F238E27FC236}">
                <a16:creationId xmlns:a16="http://schemas.microsoft.com/office/drawing/2014/main" id="{801BED5E-ADC8-C502-7ECA-AD8A9520FA7D}"/>
              </a:ext>
            </a:extLst>
          </p:cNvPr>
          <p:cNvSpPr>
            <a:spLocks noGrp="1"/>
          </p:cNvSpPr>
          <p:nvPr>
            <p:ph idx="1"/>
          </p:nvPr>
        </p:nvSpPr>
        <p:spPr>
          <a:xfrm>
            <a:off x="1141412" y="1828800"/>
            <a:ext cx="9905999" cy="3962401"/>
          </a:xfrm>
          <a:ln>
            <a:solidFill>
              <a:schemeClr val="tx1"/>
            </a:solidFill>
          </a:ln>
        </p:spPr>
        <p:txBody>
          <a:bodyPr/>
          <a:lstStyle/>
          <a:p>
            <a:pPr algn="just">
              <a:buFont typeface="Arial" panose="020B0604020202020204" pitchFamily="34" charset="0"/>
              <a:buChar char="•"/>
            </a:pPr>
            <a:r>
              <a:rPr lang="en-US" b="1" u="sng" dirty="0"/>
              <a:t>Algorithm Used</a:t>
            </a:r>
            <a:r>
              <a:rPr lang="en-US" dirty="0"/>
              <a:t>: </a:t>
            </a:r>
            <a:r>
              <a:rPr lang="en-US" b="1" dirty="0">
                <a:solidFill>
                  <a:schemeClr val="bg2"/>
                </a:solidFill>
              </a:rPr>
              <a:t>K-Means Clustering</a:t>
            </a:r>
          </a:p>
          <a:p>
            <a:pPr algn="just">
              <a:buFont typeface="Arial" panose="020B0604020202020204" pitchFamily="34" charset="0"/>
              <a:buChar char="•"/>
            </a:pPr>
            <a:r>
              <a:rPr lang="en-US" dirty="0"/>
              <a:t>Why K-Means? </a:t>
            </a:r>
          </a:p>
          <a:p>
            <a:pPr lvl="1" algn="just"/>
            <a:r>
              <a:rPr lang="en-US" sz="2400" dirty="0"/>
              <a:t>Simple, efficient, interpretable for geospatial data.</a:t>
            </a:r>
          </a:p>
          <a:p>
            <a:pPr algn="just">
              <a:buFont typeface="Arial" panose="020B0604020202020204" pitchFamily="34" charset="0"/>
              <a:buChar char="•"/>
            </a:pPr>
            <a:r>
              <a:rPr lang="en-US" b="1" u="sng" dirty="0"/>
              <a:t>Cluster Evaluation:</a:t>
            </a:r>
            <a:r>
              <a:rPr lang="en-US" dirty="0"/>
              <a:t> </a:t>
            </a:r>
            <a:r>
              <a:rPr lang="en-US" b="1" dirty="0">
                <a:solidFill>
                  <a:schemeClr val="bg2"/>
                </a:solidFill>
              </a:rPr>
              <a:t>Elbow Method </a:t>
            </a:r>
            <a:r>
              <a:rPr lang="en-US" dirty="0"/>
              <a:t>and </a:t>
            </a:r>
            <a:r>
              <a:rPr lang="en-US" b="1" dirty="0">
                <a:solidFill>
                  <a:schemeClr val="bg2"/>
                </a:solidFill>
              </a:rPr>
              <a:t>Silhouette Score </a:t>
            </a:r>
            <a:r>
              <a:rPr lang="en-US" dirty="0"/>
              <a:t>used to validate cluster numbers.</a:t>
            </a:r>
          </a:p>
        </p:txBody>
      </p:sp>
    </p:spTree>
    <p:extLst>
      <p:ext uri="{BB962C8B-B14F-4D97-AF65-F5344CB8AC3E}">
        <p14:creationId xmlns:p14="http://schemas.microsoft.com/office/powerpoint/2010/main" val="1923373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C3ADC-B309-F038-FFD0-8396006F42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D502A4-6648-BCB3-B860-E4DD8654D7EF}"/>
              </a:ext>
            </a:extLst>
          </p:cNvPr>
          <p:cNvSpPr>
            <a:spLocks noGrp="1"/>
          </p:cNvSpPr>
          <p:nvPr>
            <p:ph type="title"/>
          </p:nvPr>
        </p:nvSpPr>
        <p:spPr>
          <a:xfrm>
            <a:off x="1143001" y="767108"/>
            <a:ext cx="9905998" cy="855952"/>
          </a:xfrm>
          <a:ln>
            <a:solidFill>
              <a:schemeClr val="tx1"/>
            </a:solidFill>
          </a:ln>
        </p:spPr>
        <p:txBody>
          <a:bodyPr>
            <a:normAutofit/>
          </a:bodyPr>
          <a:lstStyle/>
          <a:p>
            <a:r>
              <a:rPr lang="en-US" sz="2800" b="1" dirty="0">
                <a:solidFill>
                  <a:schemeClr val="bg2"/>
                </a:solidFill>
                <a:latin typeface="Copperplate Gothic Bold" panose="020E0705020206020404" pitchFamily="34" charset="0"/>
              </a:rPr>
              <a:t>Elbow Method</a:t>
            </a:r>
            <a:endParaRPr lang="en-IN" sz="2800" dirty="0">
              <a:solidFill>
                <a:schemeClr val="bg2"/>
              </a:solidFill>
              <a:latin typeface="Copperplate Gothic Bold" panose="020E0705020206020404" pitchFamily="34" charset="0"/>
            </a:endParaRPr>
          </a:p>
        </p:txBody>
      </p:sp>
      <p:sp>
        <p:nvSpPr>
          <p:cNvPr id="3" name="Content Placeholder 2">
            <a:extLst>
              <a:ext uri="{FF2B5EF4-FFF2-40B4-BE49-F238E27FC236}">
                <a16:creationId xmlns:a16="http://schemas.microsoft.com/office/drawing/2014/main" id="{71A66A15-45C4-3AD8-D97B-3781840E2662}"/>
              </a:ext>
            </a:extLst>
          </p:cNvPr>
          <p:cNvSpPr>
            <a:spLocks noGrp="1"/>
          </p:cNvSpPr>
          <p:nvPr>
            <p:ph idx="1"/>
          </p:nvPr>
        </p:nvSpPr>
        <p:spPr>
          <a:xfrm>
            <a:off x="1141412" y="1828800"/>
            <a:ext cx="9905999" cy="3962401"/>
          </a:xfrm>
          <a:ln>
            <a:solidFill>
              <a:schemeClr val="tx1"/>
            </a:solidFill>
          </a:ln>
        </p:spPr>
        <p:txBody>
          <a:bodyPr/>
          <a:lstStyle/>
          <a:p>
            <a:pPr algn="just">
              <a:buFont typeface="Arial" panose="020B0604020202020204" pitchFamily="34" charset="0"/>
              <a:buChar char="•"/>
            </a:pPr>
            <a:r>
              <a:rPr lang="en-US" dirty="0"/>
              <a:t>Elbow Point identified at </a:t>
            </a:r>
            <a:r>
              <a:rPr lang="en-US" b="1" dirty="0"/>
              <a:t>k = 4</a:t>
            </a:r>
          </a:p>
          <a:p>
            <a:pPr algn="just">
              <a:buFont typeface="Arial" panose="020B0604020202020204" pitchFamily="34" charset="0"/>
              <a:buChar char="•"/>
            </a:pPr>
            <a:r>
              <a:rPr lang="en-US" dirty="0"/>
              <a:t>Inertia </a:t>
            </a:r>
            <a:r>
              <a:rPr lang="en-US" u="sng" dirty="0">
                <a:solidFill>
                  <a:schemeClr val="bg2"/>
                </a:solidFill>
              </a:rPr>
              <a:t>significantly decreases</a:t>
            </a:r>
            <a:r>
              <a:rPr lang="en-US" dirty="0"/>
              <a:t> until k=4, after which </a:t>
            </a:r>
            <a:r>
              <a:rPr lang="en-US" u="sng" dirty="0"/>
              <a:t>marginal improvements </a:t>
            </a:r>
            <a:r>
              <a:rPr lang="en-US" dirty="0"/>
              <a:t>observed.</a:t>
            </a:r>
          </a:p>
          <a:p>
            <a:pPr algn="just">
              <a:buFont typeface="Arial" panose="020B0604020202020204" pitchFamily="34" charset="0"/>
              <a:buChar char="•"/>
            </a:pPr>
            <a:r>
              <a:rPr lang="en-US" b="1" dirty="0"/>
              <a:t>Optimal number of clusters selected: 4</a:t>
            </a:r>
          </a:p>
        </p:txBody>
      </p:sp>
    </p:spTree>
    <p:extLst>
      <p:ext uri="{BB962C8B-B14F-4D97-AF65-F5344CB8AC3E}">
        <p14:creationId xmlns:p14="http://schemas.microsoft.com/office/powerpoint/2010/main" val="2759802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02F2A-04CB-169D-22AE-9285DD594E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98CCAA-7FAF-785C-75F7-EFCD06C3FF20}"/>
              </a:ext>
            </a:extLst>
          </p:cNvPr>
          <p:cNvSpPr>
            <a:spLocks noGrp="1"/>
          </p:cNvSpPr>
          <p:nvPr>
            <p:ph type="title"/>
          </p:nvPr>
        </p:nvSpPr>
        <p:spPr>
          <a:xfrm>
            <a:off x="1143001" y="767108"/>
            <a:ext cx="9905998" cy="855952"/>
          </a:xfrm>
          <a:ln>
            <a:solidFill>
              <a:schemeClr val="tx1"/>
            </a:solidFill>
          </a:ln>
        </p:spPr>
        <p:txBody>
          <a:bodyPr>
            <a:normAutofit/>
          </a:bodyPr>
          <a:lstStyle/>
          <a:p>
            <a:r>
              <a:rPr lang="en-US" sz="2800" b="1" dirty="0">
                <a:solidFill>
                  <a:schemeClr val="bg2"/>
                </a:solidFill>
                <a:latin typeface="Copperplate Gothic Bold" panose="020E0705020206020404" pitchFamily="34" charset="0"/>
              </a:rPr>
              <a:t>Cluster Visualization</a:t>
            </a:r>
            <a:endParaRPr lang="en-IN" sz="2800" dirty="0">
              <a:solidFill>
                <a:schemeClr val="bg2"/>
              </a:solidFill>
              <a:latin typeface="Copperplate Gothic Bold" panose="020E0705020206020404" pitchFamily="34" charset="0"/>
            </a:endParaRPr>
          </a:p>
        </p:txBody>
      </p:sp>
      <p:sp>
        <p:nvSpPr>
          <p:cNvPr id="3" name="Content Placeholder 2">
            <a:extLst>
              <a:ext uri="{FF2B5EF4-FFF2-40B4-BE49-F238E27FC236}">
                <a16:creationId xmlns:a16="http://schemas.microsoft.com/office/drawing/2014/main" id="{D8674528-CF4E-5BCE-8725-00CC5AEF4ED6}"/>
              </a:ext>
            </a:extLst>
          </p:cNvPr>
          <p:cNvSpPr>
            <a:spLocks noGrp="1"/>
          </p:cNvSpPr>
          <p:nvPr>
            <p:ph idx="1"/>
          </p:nvPr>
        </p:nvSpPr>
        <p:spPr>
          <a:xfrm>
            <a:off x="1141412" y="1828800"/>
            <a:ext cx="9905999" cy="3962401"/>
          </a:xfrm>
          <a:ln>
            <a:solidFill>
              <a:schemeClr val="tx1"/>
            </a:solidFill>
          </a:ln>
        </p:spPr>
        <p:txBody>
          <a:bodyPr/>
          <a:lstStyle/>
          <a:p>
            <a:pPr marL="0" indent="0" algn="just">
              <a:buNone/>
            </a:pPr>
            <a:r>
              <a:rPr lang="en-US" b="1" u="sng" dirty="0"/>
              <a:t>PCA-Based 2D Cluster Plot</a:t>
            </a:r>
          </a:p>
          <a:p>
            <a:pPr algn="just"/>
            <a:r>
              <a:rPr lang="en-US" dirty="0"/>
              <a:t>Clear separation of zones into 4 groups.</a:t>
            </a:r>
          </a:p>
          <a:p>
            <a:pPr algn="just"/>
            <a:r>
              <a:rPr lang="en-US" dirty="0"/>
              <a:t>Color-coded zones represent regions with similar solar production behavior.</a:t>
            </a:r>
            <a:endParaRPr lang="en-US" b="1" dirty="0"/>
          </a:p>
        </p:txBody>
      </p:sp>
    </p:spTree>
    <p:extLst>
      <p:ext uri="{BB962C8B-B14F-4D97-AF65-F5344CB8AC3E}">
        <p14:creationId xmlns:p14="http://schemas.microsoft.com/office/powerpoint/2010/main" val="2441994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140BA-334E-AC8B-E47B-FAB5CF96EE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BB25C2-AD0E-0EA4-FCC1-98D332F16F7D}"/>
              </a:ext>
            </a:extLst>
          </p:cNvPr>
          <p:cNvSpPr>
            <a:spLocks noGrp="1"/>
          </p:cNvSpPr>
          <p:nvPr>
            <p:ph type="title"/>
          </p:nvPr>
        </p:nvSpPr>
        <p:spPr>
          <a:xfrm>
            <a:off x="1143001" y="767108"/>
            <a:ext cx="9905998" cy="855952"/>
          </a:xfrm>
          <a:ln>
            <a:solidFill>
              <a:schemeClr val="tx1"/>
            </a:solidFill>
          </a:ln>
        </p:spPr>
        <p:txBody>
          <a:bodyPr>
            <a:normAutofit/>
          </a:bodyPr>
          <a:lstStyle/>
          <a:p>
            <a:r>
              <a:rPr lang="en-US" sz="2800" b="1" dirty="0">
                <a:solidFill>
                  <a:schemeClr val="bg2"/>
                </a:solidFill>
                <a:latin typeface="Copperplate Gothic Bold" panose="020E0705020206020404" pitchFamily="34" charset="0"/>
              </a:rPr>
              <a:t>Cluster Descriptions</a:t>
            </a:r>
            <a:endParaRPr lang="en-IN" sz="2800" dirty="0">
              <a:solidFill>
                <a:schemeClr val="bg2"/>
              </a:solidFill>
              <a:latin typeface="Copperplate Gothic Bold" panose="020E0705020206020404" pitchFamily="34" charset="0"/>
            </a:endParaRPr>
          </a:p>
        </p:txBody>
      </p:sp>
      <p:sp>
        <p:nvSpPr>
          <p:cNvPr id="3" name="Content Placeholder 2">
            <a:extLst>
              <a:ext uri="{FF2B5EF4-FFF2-40B4-BE49-F238E27FC236}">
                <a16:creationId xmlns:a16="http://schemas.microsoft.com/office/drawing/2014/main" id="{538E3B92-EE32-B8AD-59F6-732877FB6B26}"/>
              </a:ext>
            </a:extLst>
          </p:cNvPr>
          <p:cNvSpPr>
            <a:spLocks noGrp="1"/>
          </p:cNvSpPr>
          <p:nvPr>
            <p:ph idx="1"/>
          </p:nvPr>
        </p:nvSpPr>
        <p:spPr>
          <a:xfrm>
            <a:off x="1141412" y="1828800"/>
            <a:ext cx="9905999" cy="3962401"/>
          </a:xfrm>
          <a:ln>
            <a:solidFill>
              <a:schemeClr val="tx1"/>
            </a:solidFill>
          </a:ln>
        </p:spPr>
        <p:txBody>
          <a:bodyPr/>
          <a:lstStyle/>
          <a:p>
            <a:pPr marL="0" indent="0" algn="just">
              <a:buNone/>
            </a:pPr>
            <a:r>
              <a:rPr lang="en-US" b="1" u="sng" dirty="0">
                <a:solidFill>
                  <a:schemeClr val="bg2"/>
                </a:solidFill>
              </a:rPr>
              <a:t>Cluster 1:</a:t>
            </a:r>
            <a:r>
              <a:rPr lang="en-US" b="1" dirty="0"/>
              <a:t> High production zones with stable weather.</a:t>
            </a:r>
          </a:p>
          <a:p>
            <a:pPr marL="0" indent="0" algn="just">
              <a:buNone/>
            </a:pPr>
            <a:r>
              <a:rPr lang="en-US" b="1" u="sng" dirty="0">
                <a:solidFill>
                  <a:schemeClr val="bg2"/>
                </a:solidFill>
              </a:rPr>
              <a:t>Cluster 2:</a:t>
            </a:r>
            <a:r>
              <a:rPr lang="en-US" b="1" dirty="0"/>
              <a:t> Medium production with moderate variability.</a:t>
            </a:r>
          </a:p>
          <a:p>
            <a:pPr marL="0" indent="0" algn="just">
              <a:buNone/>
            </a:pPr>
            <a:r>
              <a:rPr lang="en-US" b="1" u="sng" dirty="0">
                <a:solidFill>
                  <a:schemeClr val="bg2"/>
                </a:solidFill>
              </a:rPr>
              <a:t>Cluster 3:</a:t>
            </a:r>
            <a:r>
              <a:rPr lang="en-US" b="1" dirty="0"/>
              <a:t> Low production, high cloud/humidity influence.</a:t>
            </a:r>
          </a:p>
          <a:p>
            <a:pPr marL="0" indent="0" algn="just">
              <a:buNone/>
            </a:pPr>
            <a:r>
              <a:rPr lang="en-US" b="1" u="sng" dirty="0">
                <a:solidFill>
                  <a:schemeClr val="bg2"/>
                </a:solidFill>
              </a:rPr>
              <a:t>Cluster 4:</a:t>
            </a:r>
            <a:r>
              <a:rPr lang="en-US" b="1" dirty="0"/>
              <a:t> Extreme variability, possibly unstable for long-term infrastructure.</a:t>
            </a:r>
          </a:p>
        </p:txBody>
      </p:sp>
    </p:spTree>
    <p:extLst>
      <p:ext uri="{BB962C8B-B14F-4D97-AF65-F5344CB8AC3E}">
        <p14:creationId xmlns:p14="http://schemas.microsoft.com/office/powerpoint/2010/main" val="1438207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6CB5C-8A84-2BEB-778D-C12BE54DF1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BE70A6-4FBD-07CA-03A5-0C0ECFB19C4D}"/>
              </a:ext>
            </a:extLst>
          </p:cNvPr>
          <p:cNvSpPr>
            <a:spLocks noGrp="1"/>
          </p:cNvSpPr>
          <p:nvPr>
            <p:ph type="title"/>
          </p:nvPr>
        </p:nvSpPr>
        <p:spPr>
          <a:xfrm>
            <a:off x="1143001" y="767108"/>
            <a:ext cx="9905998" cy="855952"/>
          </a:xfrm>
          <a:ln>
            <a:solidFill>
              <a:schemeClr val="tx1"/>
            </a:solidFill>
          </a:ln>
        </p:spPr>
        <p:txBody>
          <a:bodyPr>
            <a:normAutofit/>
          </a:bodyPr>
          <a:lstStyle/>
          <a:p>
            <a:r>
              <a:rPr lang="en-US" sz="2800" b="1" dirty="0">
                <a:solidFill>
                  <a:schemeClr val="bg2"/>
                </a:solidFill>
                <a:latin typeface="Copperplate Gothic Bold" panose="020E0705020206020404" pitchFamily="34" charset="0"/>
              </a:rPr>
              <a:t>Evaluation Metrics</a:t>
            </a:r>
          </a:p>
        </p:txBody>
      </p:sp>
      <p:sp>
        <p:nvSpPr>
          <p:cNvPr id="3" name="Content Placeholder 2">
            <a:extLst>
              <a:ext uri="{FF2B5EF4-FFF2-40B4-BE49-F238E27FC236}">
                <a16:creationId xmlns:a16="http://schemas.microsoft.com/office/drawing/2014/main" id="{77560793-7A29-9ED2-4261-519EAD87BC4E}"/>
              </a:ext>
            </a:extLst>
          </p:cNvPr>
          <p:cNvSpPr>
            <a:spLocks noGrp="1"/>
          </p:cNvSpPr>
          <p:nvPr>
            <p:ph idx="1"/>
          </p:nvPr>
        </p:nvSpPr>
        <p:spPr>
          <a:xfrm>
            <a:off x="1141412" y="1828800"/>
            <a:ext cx="9905999" cy="3962401"/>
          </a:xfrm>
          <a:ln>
            <a:solidFill>
              <a:schemeClr val="tx1"/>
            </a:solidFill>
          </a:ln>
        </p:spPr>
        <p:txBody>
          <a:bodyPr/>
          <a:lstStyle/>
          <a:p>
            <a:pPr>
              <a:buFont typeface="Arial" panose="020B0604020202020204" pitchFamily="34" charset="0"/>
              <a:buChar char="•"/>
            </a:pPr>
            <a:r>
              <a:rPr lang="en-IN" b="1" dirty="0">
                <a:solidFill>
                  <a:schemeClr val="bg2"/>
                </a:solidFill>
              </a:rPr>
              <a:t>Silhouette Score</a:t>
            </a:r>
            <a:r>
              <a:rPr lang="en-IN" dirty="0"/>
              <a:t>: ~0.48 – indicates moderately well-separated clusters.</a:t>
            </a:r>
          </a:p>
          <a:p>
            <a:pPr>
              <a:buFont typeface="Arial" panose="020B0604020202020204" pitchFamily="34" charset="0"/>
              <a:buChar char="•"/>
            </a:pPr>
            <a:r>
              <a:rPr lang="en-IN" b="1" dirty="0">
                <a:solidFill>
                  <a:schemeClr val="bg2"/>
                </a:solidFill>
              </a:rPr>
              <a:t>Visual Validation</a:t>
            </a:r>
            <a:r>
              <a:rPr lang="en-IN" dirty="0"/>
              <a:t>: PCA &amp; Geo-plots show meaningful and interpretable groupings.</a:t>
            </a:r>
          </a:p>
          <a:p>
            <a:pPr marL="0" indent="0" algn="just">
              <a:buNone/>
            </a:pPr>
            <a:endParaRPr lang="en-US" b="1" dirty="0"/>
          </a:p>
        </p:txBody>
      </p:sp>
    </p:spTree>
    <p:extLst>
      <p:ext uri="{BB962C8B-B14F-4D97-AF65-F5344CB8AC3E}">
        <p14:creationId xmlns:p14="http://schemas.microsoft.com/office/powerpoint/2010/main" val="4211690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C05C5-59E5-CF7C-463F-1C60128A58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BA8BF7-1D41-701B-96FB-AEAE8423BCE3}"/>
              </a:ext>
            </a:extLst>
          </p:cNvPr>
          <p:cNvSpPr>
            <a:spLocks noGrp="1"/>
          </p:cNvSpPr>
          <p:nvPr>
            <p:ph type="title"/>
          </p:nvPr>
        </p:nvSpPr>
        <p:spPr>
          <a:xfrm>
            <a:off x="1143001" y="767108"/>
            <a:ext cx="9905998" cy="855952"/>
          </a:xfrm>
          <a:ln>
            <a:solidFill>
              <a:schemeClr val="tx1"/>
            </a:solidFill>
          </a:ln>
        </p:spPr>
        <p:txBody>
          <a:bodyPr>
            <a:normAutofit/>
          </a:bodyPr>
          <a:lstStyle/>
          <a:p>
            <a:r>
              <a:rPr lang="en-US" sz="2800" b="1" dirty="0">
                <a:solidFill>
                  <a:schemeClr val="bg2"/>
                </a:solidFill>
                <a:latin typeface="Copperplate Gothic Bold" panose="020E0705020206020404" pitchFamily="34" charset="0"/>
              </a:rPr>
              <a:t>K-Means Clustering Result</a:t>
            </a:r>
          </a:p>
        </p:txBody>
      </p:sp>
      <p:pic>
        <p:nvPicPr>
          <p:cNvPr id="17409" name="Picture 1">
            <a:extLst>
              <a:ext uri="{FF2B5EF4-FFF2-40B4-BE49-F238E27FC236}">
                <a16:creationId xmlns:a16="http://schemas.microsoft.com/office/drawing/2014/main" id="{31B3B09E-307A-465B-72DA-E3C7D7C598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9086" y="1805174"/>
            <a:ext cx="4946914" cy="409270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B30F173A-CC34-A20C-1A5D-52B9B5D2FCCF}"/>
              </a:ext>
            </a:extLst>
          </p:cNvPr>
          <p:cNvSpPr txBox="1">
            <a:spLocks/>
          </p:cNvSpPr>
          <p:nvPr/>
        </p:nvSpPr>
        <p:spPr>
          <a:xfrm>
            <a:off x="6195060" y="1805175"/>
            <a:ext cx="4852350" cy="4092706"/>
          </a:xfrm>
          <a:prstGeom prst="rect">
            <a:avLst/>
          </a:prstGeom>
          <a:ln>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buFont typeface="Arial" panose="020B0604020202020204" pitchFamily="34" charset="0"/>
              <a:buChar char="•"/>
            </a:pPr>
            <a:r>
              <a:rPr lang="en-US" dirty="0"/>
              <a:t>DBSCAN has the highest Silhouette Score: 0.6279, indicating better clustering quality than K-Means (0.5032) and Hierarchical Clustering (0.4615).</a:t>
            </a:r>
          </a:p>
          <a:p>
            <a:pPr marL="0" indent="0" algn="just">
              <a:buNone/>
            </a:pPr>
            <a:endParaRPr lang="en-US" dirty="0"/>
          </a:p>
          <a:p>
            <a:pPr algn="just">
              <a:buFont typeface="Arial" panose="020B0604020202020204" pitchFamily="34" charset="0"/>
              <a:buChar char="•"/>
            </a:pPr>
            <a:r>
              <a:rPr lang="en-US" dirty="0"/>
              <a:t>A higher Silhouette Score (closer to 1) means the clusters are well-separated and dense.</a:t>
            </a:r>
          </a:p>
        </p:txBody>
      </p:sp>
    </p:spTree>
    <p:extLst>
      <p:ext uri="{BB962C8B-B14F-4D97-AF65-F5344CB8AC3E}">
        <p14:creationId xmlns:p14="http://schemas.microsoft.com/office/powerpoint/2010/main" val="3908864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ACBE5D-3457-0528-93F1-57FF9BAB0324}"/>
              </a:ext>
            </a:extLst>
          </p:cNvPr>
          <p:cNvSpPr txBox="1"/>
          <p:nvPr/>
        </p:nvSpPr>
        <p:spPr>
          <a:xfrm>
            <a:off x="1077686" y="746542"/>
            <a:ext cx="10025743" cy="646331"/>
          </a:xfrm>
          <a:prstGeom prst="rect">
            <a:avLst/>
          </a:prstGeom>
          <a:noFill/>
          <a:ln>
            <a:solidFill>
              <a:schemeClr val="tx1"/>
            </a:solidFill>
          </a:ln>
        </p:spPr>
        <p:txBody>
          <a:bodyPr wrap="square" rtlCol="0">
            <a:spAutoFit/>
          </a:bodyPr>
          <a:lstStyle/>
          <a:p>
            <a:r>
              <a:rPr lang="en-US" sz="3200" b="1" dirty="0">
                <a:solidFill>
                  <a:schemeClr val="bg2"/>
                </a:solidFill>
                <a:latin typeface="Copperplate Gothic Bold" panose="020E0705020206020404" pitchFamily="34" charset="0"/>
              </a:rPr>
              <a:t>INTRODUCTION</a:t>
            </a:r>
            <a:r>
              <a:rPr lang="en-US" sz="3600" b="1" dirty="0">
                <a:solidFill>
                  <a:schemeClr val="bg2"/>
                </a:solidFill>
                <a:latin typeface="Rockwell" panose="02060603020205020403" pitchFamily="18" charset="0"/>
              </a:rPr>
              <a:t> </a:t>
            </a:r>
            <a:endParaRPr lang="en-IN" sz="3600" b="1" dirty="0">
              <a:solidFill>
                <a:schemeClr val="bg2"/>
              </a:solidFill>
              <a:latin typeface="Rockwell" panose="02060603020205020403" pitchFamily="18" charset="0"/>
            </a:endParaRPr>
          </a:p>
        </p:txBody>
      </p:sp>
      <p:sp>
        <p:nvSpPr>
          <p:cNvPr id="5" name="TextBox 4">
            <a:extLst>
              <a:ext uri="{FF2B5EF4-FFF2-40B4-BE49-F238E27FC236}">
                <a16:creationId xmlns:a16="http://schemas.microsoft.com/office/drawing/2014/main" id="{CB66B8B8-50A0-2817-0894-3C6B71BAF4CA}"/>
              </a:ext>
            </a:extLst>
          </p:cNvPr>
          <p:cNvSpPr txBox="1"/>
          <p:nvPr/>
        </p:nvSpPr>
        <p:spPr>
          <a:xfrm>
            <a:off x="1077686" y="1647992"/>
            <a:ext cx="10025743" cy="4247317"/>
          </a:xfrm>
          <a:prstGeom prst="rect">
            <a:avLst/>
          </a:prstGeom>
          <a:noFill/>
          <a:ln>
            <a:solidFill>
              <a:schemeClr val="tx1"/>
            </a:solidFill>
          </a:ln>
        </p:spPr>
        <p:txBody>
          <a:bodyPr wrap="square" rtlCol="0">
            <a:spAutoFit/>
          </a:bodyPr>
          <a:lstStyle/>
          <a:p>
            <a:pPr algn="just"/>
            <a:r>
              <a:rPr lang="en-US" dirty="0"/>
              <a:t>This project involves clustering regions based on their solar energy generation potential using geospatial and production data. The insights can help in better policy-making, resource allocation, and infrastructure planning for renewable energy sectors.</a:t>
            </a:r>
          </a:p>
          <a:p>
            <a:pPr algn="just"/>
            <a:endParaRPr lang="en-US" b="0" i="0" dirty="0">
              <a:effectLst/>
              <a:cs typeface="Times New Roman" panose="02020603050405020304" pitchFamily="18" charset="0"/>
            </a:endParaRPr>
          </a:p>
          <a:p>
            <a:pPr algn="just"/>
            <a:endParaRPr lang="en-US" dirty="0">
              <a:cs typeface="Times New Roman" panose="02020603050405020304" pitchFamily="18" charset="0"/>
            </a:endParaRPr>
          </a:p>
          <a:p>
            <a:pPr algn="just"/>
            <a:endParaRPr lang="en-US" b="0" i="0" dirty="0">
              <a:effectLst/>
              <a:cs typeface="Times New Roman" panose="02020603050405020304" pitchFamily="18" charset="0"/>
            </a:endParaRPr>
          </a:p>
          <a:p>
            <a:pPr algn="just"/>
            <a:endParaRPr lang="en-US" dirty="0">
              <a:cs typeface="Times New Roman" panose="02020603050405020304" pitchFamily="18" charset="0"/>
            </a:endParaRPr>
          </a:p>
          <a:p>
            <a:pPr algn="just"/>
            <a:endParaRPr lang="en-US" b="0" i="0" dirty="0">
              <a:effectLst/>
              <a:cs typeface="Times New Roman" panose="02020603050405020304" pitchFamily="18" charset="0"/>
            </a:endParaRPr>
          </a:p>
          <a:p>
            <a:pPr algn="just"/>
            <a:endParaRPr lang="en-US" dirty="0">
              <a:cs typeface="Times New Roman" panose="02020603050405020304" pitchFamily="18" charset="0"/>
            </a:endParaRPr>
          </a:p>
          <a:p>
            <a:pPr algn="just"/>
            <a:endParaRPr lang="en-US" b="0" i="0" dirty="0">
              <a:effectLst/>
              <a:cs typeface="Times New Roman" panose="02020603050405020304" pitchFamily="18" charset="0"/>
            </a:endParaRPr>
          </a:p>
          <a:p>
            <a:pPr algn="just"/>
            <a:endParaRPr lang="en-US" dirty="0">
              <a:cs typeface="Times New Roman" panose="02020603050405020304" pitchFamily="18" charset="0"/>
            </a:endParaRPr>
          </a:p>
          <a:p>
            <a:pPr algn="just"/>
            <a:endParaRPr lang="en-US" dirty="0">
              <a:cs typeface="Times New Roman" panose="02020603050405020304" pitchFamily="18" charset="0"/>
            </a:endParaRPr>
          </a:p>
          <a:p>
            <a:pPr algn="just"/>
            <a:endParaRPr lang="en-US" dirty="0">
              <a:cs typeface="Times New Roman" panose="02020603050405020304" pitchFamily="18" charset="0"/>
            </a:endParaRPr>
          </a:p>
          <a:p>
            <a:pPr algn="just"/>
            <a:endParaRPr lang="en-US" dirty="0">
              <a:cs typeface="Times New Roman" panose="02020603050405020304" pitchFamily="18" charset="0"/>
            </a:endParaRPr>
          </a:p>
          <a:p>
            <a:pPr algn="just"/>
            <a:endParaRPr lang="en-US" dirty="0">
              <a:cs typeface="Times New Roman" panose="02020603050405020304" pitchFamily="18" charset="0"/>
            </a:endParaRPr>
          </a:p>
        </p:txBody>
      </p:sp>
    </p:spTree>
    <p:extLst>
      <p:ext uri="{BB962C8B-B14F-4D97-AF65-F5344CB8AC3E}">
        <p14:creationId xmlns:p14="http://schemas.microsoft.com/office/powerpoint/2010/main" val="2349983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47A0A-A58C-0B03-F3A6-4358676F002B}"/>
            </a:ext>
          </a:extLst>
        </p:cNvPr>
        <p:cNvGrpSpPr/>
        <p:nvPr/>
      </p:nvGrpSpPr>
      <p:grpSpPr>
        <a:xfrm>
          <a:off x="0" y="0"/>
          <a:ext cx="0" cy="0"/>
          <a:chOff x="0" y="0"/>
          <a:chExt cx="0" cy="0"/>
        </a:xfrm>
      </p:grpSpPr>
      <p:sp>
        <p:nvSpPr>
          <p:cNvPr id="3" name="Title 2"/>
          <p:cNvSpPr>
            <a:spLocks noGrp="1"/>
          </p:cNvSpPr>
          <p:nvPr>
            <p:ph type="title"/>
          </p:nvPr>
        </p:nvSpPr>
        <p:spPr>
          <a:xfrm>
            <a:off x="1141413" y="788670"/>
            <a:ext cx="9905998" cy="1051560"/>
          </a:xfrm>
          <a:ln>
            <a:solidFill>
              <a:schemeClr val="tx1"/>
            </a:solidFill>
          </a:ln>
        </p:spPr>
        <p:txBody>
          <a:bodyPr>
            <a:normAutofit/>
          </a:bodyPr>
          <a:lstStyle/>
          <a:p>
            <a:r>
              <a:rPr lang="en-IN" sz="3200" dirty="0">
                <a:solidFill>
                  <a:schemeClr val="bg2"/>
                </a:solidFill>
                <a:latin typeface="Copperplate Gothic Bold" panose="020E0705020206020404" pitchFamily="34" charset="0"/>
              </a:rPr>
              <a:t>Next Steps</a:t>
            </a:r>
            <a:endParaRPr lang="en-IN" sz="3200" b="1" dirty="0">
              <a:solidFill>
                <a:schemeClr val="bg2"/>
              </a:solidFill>
              <a:latin typeface="Copperplate Gothic Bold" panose="020E0705020206020404" pitchFamily="34" charset="0"/>
            </a:endParaRPr>
          </a:p>
        </p:txBody>
      </p:sp>
      <p:sp>
        <p:nvSpPr>
          <p:cNvPr id="6" name="Content Placeholder 5">
            <a:extLst>
              <a:ext uri="{FF2B5EF4-FFF2-40B4-BE49-F238E27FC236}">
                <a16:creationId xmlns:a16="http://schemas.microsoft.com/office/drawing/2014/main" id="{0AE22FC8-BD78-4153-AACF-8D63D6A7BCD4}"/>
              </a:ext>
            </a:extLst>
          </p:cNvPr>
          <p:cNvSpPr>
            <a:spLocks noGrp="1"/>
          </p:cNvSpPr>
          <p:nvPr>
            <p:ph idx="1"/>
          </p:nvPr>
        </p:nvSpPr>
        <p:spPr>
          <a:xfrm>
            <a:off x="1141411" y="1993423"/>
            <a:ext cx="9905999" cy="3904457"/>
          </a:xfrm>
          <a:ln>
            <a:solidFill>
              <a:schemeClr val="tx1"/>
            </a:solidFill>
          </a:ln>
        </p:spPr>
        <p:txBody>
          <a:bodyPr/>
          <a:lstStyle/>
          <a:p>
            <a:pPr algn="just"/>
            <a:r>
              <a:rPr lang="en-GB" dirty="0"/>
              <a:t>Incorporate more weather data (e.g., solar irradiance).</a:t>
            </a:r>
          </a:p>
          <a:p>
            <a:pPr algn="just"/>
            <a:r>
              <a:rPr lang="en-GB" dirty="0"/>
              <a:t>Explore DBSCAN or hierarchical clustering for spatially-aware grouping.</a:t>
            </a:r>
          </a:p>
          <a:p>
            <a:pPr algn="just"/>
            <a:r>
              <a:rPr lang="en-GB" dirty="0"/>
              <a:t>Build a predictive model for estimating production potential for new regions.</a:t>
            </a:r>
          </a:p>
          <a:p>
            <a:pPr algn="just"/>
            <a:r>
              <a:rPr lang="en-GB" dirty="0"/>
              <a:t>Develop interactive dashboards for stakeholders.</a:t>
            </a:r>
          </a:p>
        </p:txBody>
      </p:sp>
      <p:pic>
        <p:nvPicPr>
          <p:cNvPr id="9" name="Picture 8">
            <a:extLst>
              <a:ext uri="{FF2B5EF4-FFF2-40B4-BE49-F238E27FC236}">
                <a16:creationId xmlns:a16="http://schemas.microsoft.com/office/drawing/2014/main" id="{13C344C5-228E-F045-01B5-63A5ECF78865}"/>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1203651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01A51-E019-7FB1-DDF0-01BF6EBFCF2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3398D9C-BDDA-B6FF-E853-CDA476A1F340}"/>
              </a:ext>
            </a:extLst>
          </p:cNvPr>
          <p:cNvSpPr>
            <a:spLocks noGrp="1"/>
          </p:cNvSpPr>
          <p:nvPr>
            <p:ph type="title"/>
          </p:nvPr>
        </p:nvSpPr>
        <p:spPr>
          <a:xfrm>
            <a:off x="1141413" y="788670"/>
            <a:ext cx="9905998" cy="1051560"/>
          </a:xfrm>
          <a:ln>
            <a:solidFill>
              <a:schemeClr val="tx1"/>
            </a:solidFill>
          </a:ln>
        </p:spPr>
        <p:txBody>
          <a:bodyPr>
            <a:normAutofit/>
          </a:bodyPr>
          <a:lstStyle/>
          <a:p>
            <a:r>
              <a:rPr lang="en-IN" sz="3200" dirty="0">
                <a:solidFill>
                  <a:schemeClr val="bg2"/>
                </a:solidFill>
                <a:latin typeface="Copperplate Gothic Bold" panose="020E0705020206020404" pitchFamily="34" charset="0"/>
              </a:rPr>
              <a:t>Conclusion</a:t>
            </a:r>
            <a:endParaRPr lang="en-IN" sz="3200" b="1" dirty="0">
              <a:solidFill>
                <a:schemeClr val="bg2"/>
              </a:solidFill>
              <a:latin typeface="Copperplate Gothic Bold" panose="020E0705020206020404" pitchFamily="34" charset="0"/>
            </a:endParaRPr>
          </a:p>
        </p:txBody>
      </p:sp>
      <p:sp>
        <p:nvSpPr>
          <p:cNvPr id="6" name="Content Placeholder 5">
            <a:extLst>
              <a:ext uri="{FF2B5EF4-FFF2-40B4-BE49-F238E27FC236}">
                <a16:creationId xmlns:a16="http://schemas.microsoft.com/office/drawing/2014/main" id="{47AD5E6C-2B7C-F157-5FD3-0B931FDC386D}"/>
              </a:ext>
            </a:extLst>
          </p:cNvPr>
          <p:cNvSpPr>
            <a:spLocks noGrp="1"/>
          </p:cNvSpPr>
          <p:nvPr>
            <p:ph idx="1"/>
          </p:nvPr>
        </p:nvSpPr>
        <p:spPr>
          <a:xfrm>
            <a:off x="1141411" y="1993423"/>
            <a:ext cx="9905999" cy="3904457"/>
          </a:xfrm>
          <a:ln>
            <a:solidFill>
              <a:schemeClr val="tx1"/>
            </a:solidFill>
          </a:ln>
        </p:spPr>
        <p:txBody>
          <a:bodyPr/>
          <a:lstStyle/>
          <a:p>
            <a:pPr algn="just"/>
            <a:r>
              <a:rPr lang="en-US" dirty="0"/>
              <a:t>Identified four distinct solar energy production zones.</a:t>
            </a:r>
          </a:p>
          <a:p>
            <a:pPr algn="just"/>
            <a:r>
              <a:rPr lang="en-US" dirty="0"/>
              <a:t>Provided insights into region-specific energy potential.</a:t>
            </a:r>
          </a:p>
          <a:p>
            <a:pPr algn="just"/>
            <a:r>
              <a:rPr lang="en-US" dirty="0"/>
              <a:t>Clustering approach adds value for renewable energy policy and planning</a:t>
            </a:r>
            <a:endParaRPr lang="en-IN" dirty="0"/>
          </a:p>
        </p:txBody>
      </p:sp>
      <p:pic>
        <p:nvPicPr>
          <p:cNvPr id="9" name="Picture 8">
            <a:extLst>
              <a:ext uri="{FF2B5EF4-FFF2-40B4-BE49-F238E27FC236}">
                <a16:creationId xmlns:a16="http://schemas.microsoft.com/office/drawing/2014/main" id="{0B8EABB0-2EC1-4E83-795F-9B253DEC8111}"/>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885617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C344C5-228E-F045-01B5-63A5ECF78865}"/>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a16="http://schemas.microsoft.com/office/drawing/2014/main" id="{E6CF5FCF-8DC9-98FB-E48A-4251EA574F9D}"/>
              </a:ext>
            </a:extLst>
          </p:cNvPr>
          <p:cNvSpPr txBox="1"/>
          <p:nvPr/>
        </p:nvSpPr>
        <p:spPr>
          <a:xfrm>
            <a:off x="3971706" y="3013501"/>
            <a:ext cx="4248588" cy="830997"/>
          </a:xfrm>
          <a:prstGeom prst="rect">
            <a:avLst/>
          </a:prstGeom>
          <a:noFill/>
          <a:effectLst>
            <a:innerShdw blurRad="63500" dist="50800" dir="8100000">
              <a:prstClr val="black">
                <a:alpha val="50000"/>
              </a:prstClr>
            </a:innerShdw>
          </a:effectLst>
        </p:spPr>
        <p:txBody>
          <a:bodyPr wrap="square" rtlCol="0">
            <a:spAutoFit/>
          </a:bodyPr>
          <a:lstStyle/>
          <a:p>
            <a:pPr algn="ctr"/>
            <a:r>
              <a:rPr lang="en-GB" sz="4800" b="1" dirty="0">
                <a:solidFill>
                  <a:srgbClr val="1C1A55"/>
                </a:solidFill>
                <a:latin typeface="Rockwell" panose="02060603020205020403" pitchFamily="18" charset="0"/>
              </a:rPr>
              <a:t>Thank You!</a:t>
            </a:r>
            <a:endParaRPr lang="en-IN" sz="4800" b="1" dirty="0">
              <a:solidFill>
                <a:srgbClr val="1C1A55"/>
              </a:solidFill>
              <a:latin typeface="Rockwell" panose="02060603020205020403" pitchFamily="18" charset="0"/>
            </a:endParaRPr>
          </a:p>
        </p:txBody>
      </p:sp>
    </p:spTree>
    <p:extLst>
      <p:ext uri="{BB962C8B-B14F-4D97-AF65-F5344CB8AC3E}">
        <p14:creationId xmlns:p14="http://schemas.microsoft.com/office/powerpoint/2010/main" val="2663281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3653C-828F-DF30-7E3F-C5C6ECEAC7B6}"/>
            </a:ext>
          </a:extLst>
        </p:cNvPr>
        <p:cNvGrpSpPr/>
        <p:nvPr/>
      </p:nvGrpSpPr>
      <p:grpSpPr>
        <a:xfrm>
          <a:off x="0" y="0"/>
          <a:ext cx="0" cy="0"/>
          <a:chOff x="0" y="0"/>
          <a:chExt cx="0" cy="0"/>
        </a:xfrm>
      </p:grpSpPr>
      <p:sp>
        <p:nvSpPr>
          <p:cNvPr id="21" name="TextBox 20">
            <a:extLst>
              <a:ext uri="{FF2B5EF4-FFF2-40B4-BE49-F238E27FC236}">
                <a16:creationId xmlns:a16="http://schemas.microsoft.com/office/drawing/2014/main" id="{B1011BF6-40CF-74BF-B06F-8FD5918250F4}"/>
              </a:ext>
            </a:extLst>
          </p:cNvPr>
          <p:cNvSpPr txBox="1"/>
          <p:nvPr/>
        </p:nvSpPr>
        <p:spPr>
          <a:xfrm>
            <a:off x="6175381" y="1166629"/>
            <a:ext cx="4872030" cy="984885"/>
          </a:xfrm>
          <a:prstGeom prst="rect">
            <a:avLst/>
          </a:prstGeom>
          <a:noFill/>
          <a:ln>
            <a:solidFill>
              <a:schemeClr val="tx1"/>
            </a:solidFill>
          </a:ln>
        </p:spPr>
        <p:txBody>
          <a:bodyPr wrap="square" rtlCol="0">
            <a:spAutoFit/>
          </a:bodyPr>
          <a:lstStyle>
            <a:defPPr>
              <a:defRPr lang="en-US"/>
            </a:defPPr>
            <a:lvl1pPr algn="ctr">
              <a:defRPr sz="2900" b="1">
                <a:solidFill>
                  <a:srgbClr val="002060"/>
                </a:solidFill>
                <a:effectLst>
                  <a:outerShdw blurRad="38100" dist="38100" dir="2700000" algn="tl">
                    <a:srgbClr val="000000">
                      <a:alpha val="43137"/>
                    </a:srgbClr>
                  </a:outerShdw>
                </a:effectLst>
                <a:latin typeface="Copperplate Gothic Bold" panose="020E0705020206020404" pitchFamily="34" charset="0"/>
              </a:defRPr>
            </a:lvl1pPr>
          </a:lstStyle>
          <a:p>
            <a:r>
              <a:rPr lang="en-US" dirty="0"/>
              <a:t>Value Of  The Study</a:t>
            </a:r>
          </a:p>
          <a:p>
            <a:endParaRPr lang="en-IN" dirty="0"/>
          </a:p>
        </p:txBody>
      </p:sp>
      <p:sp>
        <p:nvSpPr>
          <p:cNvPr id="22" name="TextBox 21">
            <a:extLst>
              <a:ext uri="{FF2B5EF4-FFF2-40B4-BE49-F238E27FC236}">
                <a16:creationId xmlns:a16="http://schemas.microsoft.com/office/drawing/2014/main" id="{B124C59C-DC8C-0A57-C319-9F6737C981AE}"/>
              </a:ext>
            </a:extLst>
          </p:cNvPr>
          <p:cNvSpPr txBox="1"/>
          <p:nvPr/>
        </p:nvSpPr>
        <p:spPr>
          <a:xfrm>
            <a:off x="1142998" y="1166628"/>
            <a:ext cx="4875211" cy="984885"/>
          </a:xfrm>
          <a:prstGeom prst="rect">
            <a:avLst/>
          </a:prstGeom>
          <a:noFill/>
          <a:ln>
            <a:solidFill>
              <a:schemeClr val="tx1"/>
            </a:solidFill>
          </a:ln>
        </p:spPr>
        <p:txBody>
          <a:bodyPr wrap="square" rtlCol="0">
            <a:spAutoFit/>
          </a:bodyPr>
          <a:lstStyle>
            <a:defPPr>
              <a:defRPr lang="en-US"/>
            </a:defPPr>
            <a:lvl1pPr>
              <a:defRPr sz="1500" b="1">
                <a:solidFill>
                  <a:srgbClr val="002060"/>
                </a:solidFill>
                <a:latin typeface="Copperplate Gothic Bold" panose="020E0705020206020404" pitchFamily="34" charset="0"/>
              </a:defRPr>
            </a:lvl1pPr>
          </a:lstStyle>
          <a:p>
            <a:pPr algn="ctr"/>
            <a:r>
              <a:rPr lang="en-US" sz="2900" dirty="0">
                <a:effectLst>
                  <a:outerShdw blurRad="38100" dist="38100" dir="2700000" algn="tl">
                    <a:srgbClr val="000000">
                      <a:alpha val="43137"/>
                    </a:srgbClr>
                  </a:outerShdw>
                </a:effectLst>
              </a:rPr>
              <a:t>Objective OF The Study</a:t>
            </a:r>
            <a:endParaRPr lang="en-IN" sz="2900" dirty="0">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FD3F3954-2E56-0575-7059-3F7E1491E04B}"/>
              </a:ext>
            </a:extLst>
          </p:cNvPr>
          <p:cNvSpPr>
            <a:spLocks noGrp="1"/>
          </p:cNvSpPr>
          <p:nvPr>
            <p:ph sz="half" idx="1"/>
          </p:nvPr>
        </p:nvSpPr>
        <p:spPr>
          <a:ln>
            <a:solidFill>
              <a:schemeClr val="tx1"/>
            </a:solidFill>
          </a:ln>
        </p:spPr>
        <p:txBody>
          <a:bodyPr>
            <a:normAutofit fontScale="92500"/>
          </a:bodyPr>
          <a:lstStyle/>
          <a:p>
            <a:pPr algn="just"/>
            <a:r>
              <a:rPr lang="en-US" dirty="0"/>
              <a:t>Cluster geographical zones based on solar energy production patterns.</a:t>
            </a:r>
          </a:p>
          <a:p>
            <a:pPr algn="just"/>
            <a:r>
              <a:rPr lang="en-US" dirty="0"/>
              <a:t>Understand regional variability using unsupervised learning.</a:t>
            </a:r>
          </a:p>
          <a:p>
            <a:pPr algn="just"/>
            <a:r>
              <a:rPr lang="en-US" dirty="0"/>
              <a:t>Provide visual and analytical insights for energy policy planning.</a:t>
            </a:r>
            <a:endParaRPr lang="en-IN" dirty="0"/>
          </a:p>
        </p:txBody>
      </p:sp>
      <p:sp>
        <p:nvSpPr>
          <p:cNvPr id="8" name="Content Placeholder 7">
            <a:extLst>
              <a:ext uri="{FF2B5EF4-FFF2-40B4-BE49-F238E27FC236}">
                <a16:creationId xmlns:a16="http://schemas.microsoft.com/office/drawing/2014/main" id="{42E21C08-3CA4-3427-BC6A-D1FA3FE0D88D}"/>
              </a:ext>
            </a:extLst>
          </p:cNvPr>
          <p:cNvSpPr>
            <a:spLocks noGrp="1"/>
          </p:cNvSpPr>
          <p:nvPr>
            <p:ph sz="half" idx="2"/>
          </p:nvPr>
        </p:nvSpPr>
        <p:spPr>
          <a:ln>
            <a:solidFill>
              <a:schemeClr val="tx1"/>
            </a:solidFill>
          </a:ln>
        </p:spPr>
        <p:txBody>
          <a:bodyPr>
            <a:normAutofit fontScale="92500"/>
          </a:bodyPr>
          <a:lstStyle/>
          <a:p>
            <a:pPr algn="just"/>
            <a:r>
              <a:rPr lang="en-US" b="1" u="sng" dirty="0"/>
              <a:t>Energy Optimization</a:t>
            </a:r>
            <a:r>
              <a:rPr lang="en-US" dirty="0"/>
              <a:t>: Helps in planning solar plant installations efficiently.</a:t>
            </a:r>
          </a:p>
          <a:p>
            <a:pPr algn="just"/>
            <a:r>
              <a:rPr lang="en-US" b="1" u="sng" dirty="0"/>
              <a:t>Infrastructure Planning</a:t>
            </a:r>
            <a:r>
              <a:rPr lang="en-US" dirty="0"/>
              <a:t>: Supports the identification of high/low potential zones.</a:t>
            </a:r>
          </a:p>
          <a:p>
            <a:pPr algn="just"/>
            <a:r>
              <a:rPr lang="en-US" b="1" u="sng" dirty="0"/>
              <a:t>Sustainability Goals</a:t>
            </a:r>
            <a:r>
              <a:rPr lang="en-US" u="sng" dirty="0"/>
              <a:t>:</a:t>
            </a:r>
            <a:r>
              <a:rPr lang="en-US" dirty="0"/>
              <a:t> Assists in regional targeting for renewable energy expansion.</a:t>
            </a:r>
            <a:endParaRPr lang="en-IN" dirty="0"/>
          </a:p>
        </p:txBody>
      </p:sp>
    </p:spTree>
    <p:extLst>
      <p:ext uri="{BB962C8B-B14F-4D97-AF65-F5344CB8AC3E}">
        <p14:creationId xmlns:p14="http://schemas.microsoft.com/office/powerpoint/2010/main" val="102908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486" y="805543"/>
            <a:ext cx="10189028" cy="1020082"/>
          </a:xfrm>
          <a:ln>
            <a:solidFill>
              <a:schemeClr val="tx1"/>
            </a:solidFill>
          </a:ln>
        </p:spPr>
        <p:txBody>
          <a:bodyPr>
            <a:normAutofit/>
          </a:bodyPr>
          <a:lstStyle/>
          <a:p>
            <a:r>
              <a:rPr lang="en-GB" sz="3200" b="1" dirty="0">
                <a:solidFill>
                  <a:schemeClr val="bg2"/>
                </a:solidFill>
                <a:latin typeface="Copperplate Gothic Bold" panose="020E0705020206020404" pitchFamily="34" charset="0"/>
              </a:rPr>
              <a:t>Problem Statement</a:t>
            </a:r>
            <a:endParaRPr lang="en-IN" sz="3200" b="1" dirty="0">
              <a:solidFill>
                <a:schemeClr val="bg2"/>
              </a:solidFill>
              <a:latin typeface="Copperplate Gothic Bold" panose="020E0705020206020404" pitchFamily="34" charset="0"/>
            </a:endParaRPr>
          </a:p>
        </p:txBody>
      </p:sp>
      <p:sp>
        <p:nvSpPr>
          <p:cNvPr id="3" name="Content Placeholder 2"/>
          <p:cNvSpPr>
            <a:spLocks noGrp="1"/>
          </p:cNvSpPr>
          <p:nvPr>
            <p:ph idx="1"/>
          </p:nvPr>
        </p:nvSpPr>
        <p:spPr>
          <a:xfrm>
            <a:off x="1001487" y="1978025"/>
            <a:ext cx="10189028" cy="4198938"/>
          </a:xfrm>
          <a:ln>
            <a:solidFill>
              <a:schemeClr val="tx1"/>
            </a:solidFill>
          </a:ln>
        </p:spPr>
        <p:txBody>
          <a:bodyPr/>
          <a:lstStyle/>
          <a:p>
            <a:pPr>
              <a:buNone/>
            </a:pPr>
            <a:r>
              <a:rPr lang="en-US" b="1" dirty="0"/>
              <a:t>Challenge</a:t>
            </a:r>
            <a:r>
              <a:rPr lang="en-US" dirty="0"/>
              <a:t>:</a:t>
            </a:r>
            <a:br>
              <a:rPr lang="en-US" dirty="0"/>
            </a:br>
            <a:r>
              <a:rPr lang="en-US" dirty="0"/>
              <a:t>Lack of clear classification of regions based on solar energy output leads to inefficient solar infrastructure placement.</a:t>
            </a:r>
          </a:p>
          <a:p>
            <a:r>
              <a:rPr lang="en-US" b="1" dirty="0"/>
              <a:t>Solution</a:t>
            </a:r>
            <a:r>
              <a:rPr lang="en-US" dirty="0"/>
              <a:t>:</a:t>
            </a:r>
            <a:br>
              <a:rPr lang="en-US" dirty="0"/>
            </a:br>
            <a:r>
              <a:rPr lang="en-US" dirty="0"/>
              <a:t>Using clustering techniques on solar production data to identify and group regions with similar energy generation patterns.</a:t>
            </a:r>
            <a:endParaRPr lang="en-IN" dirty="0"/>
          </a:p>
          <a:p>
            <a:pPr marL="457200" lvl="1" indent="0" algn="just">
              <a:buNone/>
            </a:pPr>
            <a:endParaRPr lang="en-GB" dirty="0"/>
          </a:p>
        </p:txBody>
      </p:sp>
    </p:spTree>
    <p:extLst>
      <p:ext uri="{BB962C8B-B14F-4D97-AF65-F5344CB8AC3E}">
        <p14:creationId xmlns:p14="http://schemas.microsoft.com/office/powerpoint/2010/main" val="2563460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extLst>
              <p:ext uri="{D42A27DB-BD31-4B8C-83A1-F6EECF244321}">
                <p14:modId xmlns:p14="http://schemas.microsoft.com/office/powerpoint/2010/main" val="2458392387"/>
              </p:ext>
            </p:extLst>
          </p:nvPr>
        </p:nvGraphicFramePr>
        <p:xfrm>
          <a:off x="461570" y="1095591"/>
          <a:ext cx="11374582" cy="4666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ight Arrow 10"/>
          <p:cNvSpPr/>
          <p:nvPr/>
        </p:nvSpPr>
        <p:spPr>
          <a:xfrm>
            <a:off x="1805461" y="2910537"/>
            <a:ext cx="319449" cy="180109"/>
          </a:xfrm>
          <a:prstGeom prst="rightArrow">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rot="19706532">
            <a:off x="488404" y="2180030"/>
            <a:ext cx="1442623" cy="369332"/>
          </a:xfrm>
          <a:prstGeom prst="rect">
            <a:avLst/>
          </a:prstGeom>
          <a:noFill/>
        </p:spPr>
        <p:txBody>
          <a:bodyPr wrap="square" rtlCol="0">
            <a:spAutoFit/>
          </a:bodyPr>
          <a:lstStyle/>
          <a:p>
            <a:pPr algn="ctr"/>
            <a:r>
              <a:rPr lang="en-GB" b="1" dirty="0">
                <a:solidFill>
                  <a:schemeClr val="bg2"/>
                </a:solidFill>
              </a:rPr>
              <a:t>Step 1</a:t>
            </a:r>
            <a:endParaRPr lang="en-IN" b="1" dirty="0">
              <a:solidFill>
                <a:schemeClr val="bg2"/>
              </a:solidFill>
            </a:endParaRPr>
          </a:p>
        </p:txBody>
      </p:sp>
      <p:sp>
        <p:nvSpPr>
          <p:cNvPr id="24" name="TextBox 23"/>
          <p:cNvSpPr txBox="1"/>
          <p:nvPr/>
        </p:nvSpPr>
        <p:spPr>
          <a:xfrm rot="19706532">
            <a:off x="2114884" y="2236487"/>
            <a:ext cx="1442623" cy="369332"/>
          </a:xfrm>
          <a:prstGeom prst="rect">
            <a:avLst/>
          </a:prstGeom>
          <a:noFill/>
        </p:spPr>
        <p:txBody>
          <a:bodyPr wrap="square" rtlCol="0">
            <a:spAutoFit/>
          </a:bodyPr>
          <a:lstStyle/>
          <a:p>
            <a:pPr algn="ctr"/>
            <a:r>
              <a:rPr lang="en-GB" b="1" dirty="0">
                <a:solidFill>
                  <a:schemeClr val="bg2"/>
                </a:solidFill>
              </a:rPr>
              <a:t>Step 2</a:t>
            </a:r>
            <a:endParaRPr lang="en-IN" b="1" dirty="0">
              <a:solidFill>
                <a:schemeClr val="bg2"/>
              </a:solidFill>
            </a:endParaRPr>
          </a:p>
        </p:txBody>
      </p:sp>
      <p:sp>
        <p:nvSpPr>
          <p:cNvPr id="25" name="TextBox 24"/>
          <p:cNvSpPr txBox="1"/>
          <p:nvPr/>
        </p:nvSpPr>
        <p:spPr>
          <a:xfrm rot="19706532">
            <a:off x="10378582" y="2235063"/>
            <a:ext cx="1442623" cy="369332"/>
          </a:xfrm>
          <a:prstGeom prst="rect">
            <a:avLst/>
          </a:prstGeom>
          <a:noFill/>
        </p:spPr>
        <p:txBody>
          <a:bodyPr wrap="square" rtlCol="0">
            <a:spAutoFit/>
          </a:bodyPr>
          <a:lstStyle/>
          <a:p>
            <a:pPr algn="ctr"/>
            <a:r>
              <a:rPr lang="en-GB" b="1" dirty="0">
                <a:solidFill>
                  <a:schemeClr val="bg2"/>
                </a:solidFill>
              </a:rPr>
              <a:t>Step 7</a:t>
            </a:r>
            <a:endParaRPr lang="en-IN" b="1" dirty="0">
              <a:solidFill>
                <a:schemeClr val="bg2"/>
              </a:solidFill>
            </a:endParaRPr>
          </a:p>
        </p:txBody>
      </p:sp>
      <p:sp>
        <p:nvSpPr>
          <p:cNvPr id="26" name="TextBox 25"/>
          <p:cNvSpPr txBox="1"/>
          <p:nvPr/>
        </p:nvSpPr>
        <p:spPr>
          <a:xfrm rot="19706532">
            <a:off x="5450484" y="2235063"/>
            <a:ext cx="1442623" cy="369332"/>
          </a:xfrm>
          <a:prstGeom prst="rect">
            <a:avLst/>
          </a:prstGeom>
          <a:noFill/>
        </p:spPr>
        <p:txBody>
          <a:bodyPr wrap="square" rtlCol="0">
            <a:spAutoFit/>
          </a:bodyPr>
          <a:lstStyle/>
          <a:p>
            <a:pPr algn="ctr"/>
            <a:r>
              <a:rPr lang="en-GB" b="1" dirty="0">
                <a:solidFill>
                  <a:schemeClr val="bg2"/>
                </a:solidFill>
              </a:rPr>
              <a:t>Step 4</a:t>
            </a:r>
            <a:endParaRPr lang="en-IN" b="1" dirty="0">
              <a:solidFill>
                <a:schemeClr val="bg2"/>
              </a:solidFill>
            </a:endParaRPr>
          </a:p>
        </p:txBody>
      </p:sp>
      <p:sp>
        <p:nvSpPr>
          <p:cNvPr id="27" name="TextBox 26"/>
          <p:cNvSpPr txBox="1"/>
          <p:nvPr/>
        </p:nvSpPr>
        <p:spPr>
          <a:xfrm rot="19706532">
            <a:off x="7126808" y="2235063"/>
            <a:ext cx="1442623" cy="369332"/>
          </a:xfrm>
          <a:prstGeom prst="rect">
            <a:avLst/>
          </a:prstGeom>
          <a:noFill/>
        </p:spPr>
        <p:txBody>
          <a:bodyPr wrap="square" rtlCol="0">
            <a:spAutoFit/>
          </a:bodyPr>
          <a:lstStyle/>
          <a:p>
            <a:pPr algn="ctr"/>
            <a:r>
              <a:rPr lang="en-GB" b="1" dirty="0">
                <a:solidFill>
                  <a:schemeClr val="bg2"/>
                </a:solidFill>
              </a:rPr>
              <a:t>Step 5</a:t>
            </a:r>
            <a:endParaRPr lang="en-IN" b="1" dirty="0">
              <a:solidFill>
                <a:schemeClr val="bg2"/>
              </a:solidFill>
            </a:endParaRPr>
          </a:p>
        </p:txBody>
      </p:sp>
      <p:sp>
        <p:nvSpPr>
          <p:cNvPr id="28" name="TextBox 27"/>
          <p:cNvSpPr txBox="1"/>
          <p:nvPr/>
        </p:nvSpPr>
        <p:spPr>
          <a:xfrm rot="19706532">
            <a:off x="8760945" y="2221891"/>
            <a:ext cx="1442623" cy="369332"/>
          </a:xfrm>
          <a:prstGeom prst="rect">
            <a:avLst/>
          </a:prstGeom>
          <a:noFill/>
        </p:spPr>
        <p:txBody>
          <a:bodyPr wrap="square" rtlCol="0">
            <a:spAutoFit/>
          </a:bodyPr>
          <a:lstStyle/>
          <a:p>
            <a:pPr algn="ctr"/>
            <a:r>
              <a:rPr lang="en-GB" b="1" dirty="0">
                <a:solidFill>
                  <a:schemeClr val="bg2"/>
                </a:solidFill>
              </a:rPr>
              <a:t>Step 6</a:t>
            </a:r>
            <a:endParaRPr lang="en-IN" b="1" dirty="0">
              <a:solidFill>
                <a:schemeClr val="bg2"/>
              </a:solidFill>
            </a:endParaRPr>
          </a:p>
        </p:txBody>
      </p:sp>
      <p:sp>
        <p:nvSpPr>
          <p:cNvPr id="29" name="TextBox 28"/>
          <p:cNvSpPr txBox="1"/>
          <p:nvPr/>
        </p:nvSpPr>
        <p:spPr>
          <a:xfrm rot="19706532">
            <a:off x="3814099" y="2235064"/>
            <a:ext cx="1442623" cy="369332"/>
          </a:xfrm>
          <a:prstGeom prst="rect">
            <a:avLst/>
          </a:prstGeom>
          <a:noFill/>
        </p:spPr>
        <p:txBody>
          <a:bodyPr wrap="square" rtlCol="0">
            <a:spAutoFit/>
          </a:bodyPr>
          <a:lstStyle/>
          <a:p>
            <a:pPr algn="ctr"/>
            <a:r>
              <a:rPr lang="en-GB" b="1" dirty="0">
                <a:solidFill>
                  <a:schemeClr val="bg2"/>
                </a:solidFill>
              </a:rPr>
              <a:t>Step 3</a:t>
            </a:r>
            <a:endParaRPr lang="en-IN" b="1" dirty="0">
              <a:solidFill>
                <a:schemeClr val="bg2"/>
              </a:solidFill>
            </a:endParaRPr>
          </a:p>
        </p:txBody>
      </p:sp>
      <p:sp>
        <p:nvSpPr>
          <p:cNvPr id="3" name="Title 2">
            <a:extLst>
              <a:ext uri="{FF2B5EF4-FFF2-40B4-BE49-F238E27FC236}">
                <a16:creationId xmlns:a16="http://schemas.microsoft.com/office/drawing/2014/main" id="{22B0E49B-F673-A9BB-334B-33D8A17FA05C}"/>
              </a:ext>
            </a:extLst>
          </p:cNvPr>
          <p:cNvSpPr>
            <a:spLocks noGrp="1"/>
          </p:cNvSpPr>
          <p:nvPr>
            <p:ph type="title"/>
          </p:nvPr>
        </p:nvSpPr>
        <p:spPr>
          <a:xfrm>
            <a:off x="1143001" y="798443"/>
            <a:ext cx="9905998" cy="1258217"/>
          </a:xfrm>
          <a:ln>
            <a:solidFill>
              <a:schemeClr val="tx1"/>
            </a:solidFill>
          </a:ln>
        </p:spPr>
        <p:txBody>
          <a:bodyPr>
            <a:normAutofit/>
          </a:bodyPr>
          <a:lstStyle/>
          <a:p>
            <a:pPr algn="ctr"/>
            <a:r>
              <a:rPr lang="en-US" sz="3200" dirty="0">
                <a:solidFill>
                  <a:schemeClr val="bg2"/>
                </a:solidFill>
                <a:latin typeface="Copperplate Gothic Bold" panose="020E0705020206020404" pitchFamily="34" charset="0"/>
              </a:rPr>
              <a:t>Work Flow</a:t>
            </a:r>
            <a:endParaRPr lang="en-IN" sz="3200" dirty="0">
              <a:solidFill>
                <a:schemeClr val="bg2"/>
              </a:solidFill>
              <a:latin typeface="Copperplate Gothic Bold" panose="020E0705020206020404" pitchFamily="34" charset="0"/>
            </a:endParaRPr>
          </a:p>
        </p:txBody>
      </p:sp>
      <p:sp>
        <p:nvSpPr>
          <p:cNvPr id="4" name="Right Arrow 10">
            <a:extLst>
              <a:ext uri="{FF2B5EF4-FFF2-40B4-BE49-F238E27FC236}">
                <a16:creationId xmlns:a16="http://schemas.microsoft.com/office/drawing/2014/main" id="{D85598F8-C650-381D-25B5-83547EDFF441}"/>
              </a:ext>
            </a:extLst>
          </p:cNvPr>
          <p:cNvSpPr/>
          <p:nvPr/>
        </p:nvSpPr>
        <p:spPr>
          <a:xfrm>
            <a:off x="3485290" y="2910537"/>
            <a:ext cx="319449" cy="180109"/>
          </a:xfrm>
          <a:prstGeom prst="rightArrow">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Arrow 10">
            <a:extLst>
              <a:ext uri="{FF2B5EF4-FFF2-40B4-BE49-F238E27FC236}">
                <a16:creationId xmlns:a16="http://schemas.microsoft.com/office/drawing/2014/main" id="{FB2487E2-F034-F232-1AC0-40FD2B5D7148}"/>
              </a:ext>
            </a:extLst>
          </p:cNvPr>
          <p:cNvSpPr/>
          <p:nvPr/>
        </p:nvSpPr>
        <p:spPr>
          <a:xfrm>
            <a:off x="5147906" y="2906333"/>
            <a:ext cx="319449" cy="180109"/>
          </a:xfrm>
          <a:prstGeom prst="rightArrow">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10">
            <a:extLst>
              <a:ext uri="{FF2B5EF4-FFF2-40B4-BE49-F238E27FC236}">
                <a16:creationId xmlns:a16="http://schemas.microsoft.com/office/drawing/2014/main" id="{C8D01DA1-ED74-DCAC-8778-FBFFEFFA4B0B}"/>
              </a:ext>
            </a:extLst>
          </p:cNvPr>
          <p:cNvSpPr/>
          <p:nvPr/>
        </p:nvSpPr>
        <p:spPr>
          <a:xfrm>
            <a:off x="6829140" y="2906333"/>
            <a:ext cx="319449" cy="180109"/>
          </a:xfrm>
          <a:prstGeom prst="rightArrow">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0">
            <a:extLst>
              <a:ext uri="{FF2B5EF4-FFF2-40B4-BE49-F238E27FC236}">
                <a16:creationId xmlns:a16="http://schemas.microsoft.com/office/drawing/2014/main" id="{6BD6C0FA-65C9-700C-5063-76251C92FC8B}"/>
              </a:ext>
            </a:extLst>
          </p:cNvPr>
          <p:cNvSpPr/>
          <p:nvPr/>
        </p:nvSpPr>
        <p:spPr>
          <a:xfrm>
            <a:off x="8493661" y="2906333"/>
            <a:ext cx="319449" cy="180109"/>
          </a:xfrm>
          <a:prstGeom prst="rightArrow">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0">
            <a:extLst>
              <a:ext uri="{FF2B5EF4-FFF2-40B4-BE49-F238E27FC236}">
                <a16:creationId xmlns:a16="http://schemas.microsoft.com/office/drawing/2014/main" id="{DD1B3163-2940-9A20-3B87-39A9BC004884}"/>
              </a:ext>
            </a:extLst>
          </p:cNvPr>
          <p:cNvSpPr/>
          <p:nvPr/>
        </p:nvSpPr>
        <p:spPr>
          <a:xfrm>
            <a:off x="10172318" y="2913709"/>
            <a:ext cx="319449" cy="180109"/>
          </a:xfrm>
          <a:prstGeom prst="rightArrow">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58398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47A0A-A58C-0B03-F3A6-4358676F002B}"/>
            </a:ext>
          </a:extLst>
        </p:cNvPr>
        <p:cNvGrpSpPr/>
        <p:nvPr/>
      </p:nvGrpSpPr>
      <p:grpSpPr>
        <a:xfrm>
          <a:off x="0" y="0"/>
          <a:ext cx="0" cy="0"/>
          <a:chOff x="0" y="0"/>
          <a:chExt cx="0" cy="0"/>
        </a:xfrm>
      </p:grpSpPr>
      <p:sp>
        <p:nvSpPr>
          <p:cNvPr id="14" name="Title 13">
            <a:extLst>
              <a:ext uri="{FF2B5EF4-FFF2-40B4-BE49-F238E27FC236}">
                <a16:creationId xmlns:a16="http://schemas.microsoft.com/office/drawing/2014/main" id="{72E76AC0-FC9D-B747-63F4-CF3008BEC82A}"/>
              </a:ext>
            </a:extLst>
          </p:cNvPr>
          <p:cNvSpPr>
            <a:spLocks noGrp="1"/>
          </p:cNvSpPr>
          <p:nvPr>
            <p:ph type="title"/>
          </p:nvPr>
        </p:nvSpPr>
        <p:spPr>
          <a:xfrm>
            <a:off x="1141413" y="618518"/>
            <a:ext cx="9905998" cy="753082"/>
          </a:xfrm>
          <a:ln>
            <a:solidFill>
              <a:schemeClr val="tx1"/>
            </a:solidFill>
          </a:ln>
        </p:spPr>
        <p:txBody>
          <a:bodyPr>
            <a:normAutofit/>
          </a:bodyPr>
          <a:lstStyle/>
          <a:p>
            <a:r>
              <a:rPr lang="en-IN" sz="3200" dirty="0">
                <a:solidFill>
                  <a:schemeClr val="bg2"/>
                </a:solidFill>
                <a:latin typeface="Copperplate Gothic Bold" panose="020E0705020206020404" pitchFamily="34" charset="0"/>
              </a:rPr>
              <a:t>Data Description</a:t>
            </a:r>
          </a:p>
        </p:txBody>
      </p:sp>
      <p:sp>
        <p:nvSpPr>
          <p:cNvPr id="15" name="Content Placeholder 14">
            <a:extLst>
              <a:ext uri="{FF2B5EF4-FFF2-40B4-BE49-F238E27FC236}">
                <a16:creationId xmlns:a16="http://schemas.microsoft.com/office/drawing/2014/main" id="{42DB8689-2CC9-7626-2C80-E78EEB0A114A}"/>
              </a:ext>
            </a:extLst>
          </p:cNvPr>
          <p:cNvSpPr>
            <a:spLocks noGrp="1"/>
          </p:cNvSpPr>
          <p:nvPr>
            <p:ph idx="1"/>
          </p:nvPr>
        </p:nvSpPr>
        <p:spPr>
          <a:xfrm>
            <a:off x="1141413" y="1462086"/>
            <a:ext cx="5808027" cy="4664394"/>
          </a:xfrm>
          <a:ln>
            <a:solidFill>
              <a:schemeClr val="tx1"/>
            </a:solidFill>
          </a:ln>
        </p:spPr>
        <p:txBody>
          <a:bodyPr>
            <a:normAutofit/>
          </a:bodyPr>
          <a:lstStyle/>
          <a:p>
            <a:pPr algn="just"/>
            <a:r>
              <a:rPr lang="en-IN" dirty="0"/>
              <a:t>Features:</a:t>
            </a:r>
          </a:p>
          <a:p>
            <a:pPr lvl="1" algn="just"/>
            <a:r>
              <a:rPr lang="en-IN" dirty="0" err="1"/>
              <a:t>Region_ID</a:t>
            </a:r>
            <a:r>
              <a:rPr lang="en-IN" dirty="0"/>
              <a:t>, Latitude, Longitude</a:t>
            </a:r>
          </a:p>
          <a:p>
            <a:pPr lvl="1" algn="just"/>
            <a:r>
              <a:rPr lang="en-IN" dirty="0" err="1"/>
              <a:t>Daily_Solar_Production</a:t>
            </a:r>
            <a:r>
              <a:rPr lang="en-IN" dirty="0"/>
              <a:t> (kWh)</a:t>
            </a:r>
          </a:p>
          <a:p>
            <a:pPr lvl="1" algn="just"/>
            <a:r>
              <a:rPr lang="en-IN" dirty="0" err="1"/>
              <a:t>Weather_Average</a:t>
            </a:r>
            <a:r>
              <a:rPr lang="en-IN" dirty="0"/>
              <a:t>, Temperature, </a:t>
            </a:r>
            <a:r>
              <a:rPr lang="en-IN" dirty="0" err="1"/>
              <a:t>Cloud_Cover</a:t>
            </a:r>
            <a:r>
              <a:rPr lang="en-IN" dirty="0"/>
              <a:t>, Humidity, etc.</a:t>
            </a:r>
          </a:p>
          <a:p>
            <a:pPr algn="just"/>
            <a:r>
              <a:rPr lang="en-IN" dirty="0"/>
              <a:t>Target: No target (Unsupervised learning)</a:t>
            </a:r>
          </a:p>
          <a:p>
            <a:pPr algn="just"/>
            <a:r>
              <a:rPr lang="en-IN" dirty="0"/>
              <a:t>Data covers various geographical zones across timeframes.</a:t>
            </a:r>
          </a:p>
        </p:txBody>
      </p:sp>
      <p:pic>
        <p:nvPicPr>
          <p:cNvPr id="18" name="Picture 17">
            <a:extLst>
              <a:ext uri="{FF2B5EF4-FFF2-40B4-BE49-F238E27FC236}">
                <a16:creationId xmlns:a16="http://schemas.microsoft.com/office/drawing/2014/main" id="{D321D6A5-28B5-864D-31F9-8B6A5EBE3451}"/>
              </a:ext>
            </a:extLst>
          </p:cNvPr>
          <p:cNvPicPr>
            <a:picLocks noChangeAspect="1"/>
          </p:cNvPicPr>
          <p:nvPr/>
        </p:nvPicPr>
        <p:blipFill>
          <a:blip r:embed="rId2"/>
          <a:stretch>
            <a:fillRect/>
          </a:stretch>
        </p:blipFill>
        <p:spPr>
          <a:xfrm>
            <a:off x="7196819" y="1462086"/>
            <a:ext cx="3850592" cy="2858454"/>
          </a:xfrm>
          <a:prstGeom prst="rect">
            <a:avLst/>
          </a:prstGeom>
          <a:ln>
            <a:solidFill>
              <a:schemeClr val="tx1"/>
            </a:solidFill>
          </a:ln>
        </p:spPr>
      </p:pic>
      <p:graphicFrame>
        <p:nvGraphicFramePr>
          <p:cNvPr id="19" name="Diagram 18">
            <a:extLst>
              <a:ext uri="{FF2B5EF4-FFF2-40B4-BE49-F238E27FC236}">
                <a16:creationId xmlns:a16="http://schemas.microsoft.com/office/drawing/2014/main" id="{B05B92DF-99AF-2734-CF11-EB57D8B202E9}"/>
              </a:ext>
            </a:extLst>
          </p:cNvPr>
          <p:cNvGraphicFramePr/>
          <p:nvPr>
            <p:extLst>
              <p:ext uri="{D42A27DB-BD31-4B8C-83A1-F6EECF244321}">
                <p14:modId xmlns:p14="http://schemas.microsoft.com/office/powerpoint/2010/main" val="349762336"/>
              </p:ext>
            </p:extLst>
          </p:nvPr>
        </p:nvGraphicFramePr>
        <p:xfrm>
          <a:off x="7012406" y="4490959"/>
          <a:ext cx="4219417" cy="1809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0497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47A0A-A58C-0B03-F3A6-4358676F002B}"/>
            </a:ext>
          </a:extLst>
        </p:cNvPr>
        <p:cNvGrpSpPr/>
        <p:nvPr/>
      </p:nvGrpSpPr>
      <p:grpSpPr>
        <a:xfrm>
          <a:off x="0" y="0"/>
          <a:ext cx="0" cy="0"/>
          <a:chOff x="0" y="0"/>
          <a:chExt cx="0" cy="0"/>
        </a:xfrm>
      </p:grpSpPr>
      <p:sp>
        <p:nvSpPr>
          <p:cNvPr id="3" name="Title 2"/>
          <p:cNvSpPr>
            <a:spLocks noGrp="1"/>
          </p:cNvSpPr>
          <p:nvPr>
            <p:ph type="title"/>
          </p:nvPr>
        </p:nvSpPr>
        <p:spPr>
          <a:xfrm>
            <a:off x="1141412" y="767108"/>
            <a:ext cx="9905998" cy="913102"/>
          </a:xfrm>
          <a:ln>
            <a:solidFill>
              <a:schemeClr val="tx1"/>
            </a:solidFill>
          </a:ln>
        </p:spPr>
        <p:txBody>
          <a:bodyPr>
            <a:normAutofit/>
          </a:bodyPr>
          <a:lstStyle/>
          <a:p>
            <a:r>
              <a:rPr lang="en-IN" sz="2800" b="1" dirty="0">
                <a:solidFill>
                  <a:schemeClr val="bg2"/>
                </a:solidFill>
                <a:latin typeface="Copperplate Gothic Bold" panose="020E0705020206020404" pitchFamily="34" charset="0"/>
              </a:rPr>
              <a:t>Methodology – Preprocessing</a:t>
            </a:r>
          </a:p>
        </p:txBody>
      </p:sp>
      <p:sp>
        <p:nvSpPr>
          <p:cNvPr id="4" name="Content Placeholder 3"/>
          <p:cNvSpPr>
            <a:spLocks noGrp="1"/>
          </p:cNvSpPr>
          <p:nvPr>
            <p:ph idx="1"/>
          </p:nvPr>
        </p:nvSpPr>
        <p:spPr>
          <a:xfrm>
            <a:off x="1141412" y="1929447"/>
            <a:ext cx="9905999" cy="3541714"/>
          </a:xfrm>
          <a:ln>
            <a:solidFill>
              <a:schemeClr val="tx1"/>
            </a:solidFill>
          </a:ln>
        </p:spPr>
        <p:txBody>
          <a:bodyPr>
            <a:normAutofit/>
          </a:bodyPr>
          <a:lstStyle/>
          <a:p>
            <a:pPr algn="just">
              <a:buFont typeface="Arial" panose="020B0604020202020204" pitchFamily="34" charset="0"/>
              <a:buChar char="•"/>
            </a:pPr>
            <a:r>
              <a:rPr lang="en-IN" b="1" u="sng" dirty="0"/>
              <a:t>Missing Values</a:t>
            </a:r>
            <a:r>
              <a:rPr lang="en-IN" dirty="0"/>
              <a:t>: Handled using interpolation and domain-specific defaults.</a:t>
            </a:r>
          </a:p>
          <a:p>
            <a:pPr algn="just">
              <a:buFont typeface="Arial" panose="020B0604020202020204" pitchFamily="34" charset="0"/>
              <a:buChar char="•"/>
            </a:pPr>
            <a:r>
              <a:rPr lang="en-IN" b="1" u="sng" dirty="0"/>
              <a:t>Outliers</a:t>
            </a:r>
            <a:r>
              <a:rPr lang="en-IN" dirty="0"/>
              <a:t>: Detected using IQR; major outliers removed to stabilize clustering.</a:t>
            </a:r>
          </a:p>
          <a:p>
            <a:pPr algn="just">
              <a:buFont typeface="Arial" panose="020B0604020202020204" pitchFamily="34" charset="0"/>
              <a:buChar char="•"/>
            </a:pPr>
            <a:r>
              <a:rPr lang="en-IN" b="1" u="sng" dirty="0"/>
              <a:t>Scaling</a:t>
            </a:r>
            <a:r>
              <a:rPr lang="en-IN" dirty="0"/>
              <a:t>: StandardScaler applied to ensure feature uniformity.</a:t>
            </a:r>
          </a:p>
          <a:p>
            <a:pPr algn="just">
              <a:buFont typeface="Arial" panose="020B0604020202020204" pitchFamily="34" charset="0"/>
              <a:buChar char="•"/>
            </a:pPr>
            <a:r>
              <a:rPr lang="en-IN" b="1" u="sng" dirty="0"/>
              <a:t>Encoding</a:t>
            </a:r>
            <a:r>
              <a:rPr lang="en-IN" dirty="0"/>
              <a:t>: Geographic coordinates used directly, no categorical encoding needed</a:t>
            </a:r>
          </a:p>
        </p:txBody>
      </p:sp>
      <p:pic>
        <p:nvPicPr>
          <p:cNvPr id="12" name="Picture 11">
            <a:extLst>
              <a:ext uri="{FF2B5EF4-FFF2-40B4-BE49-F238E27FC236}">
                <a16:creationId xmlns:a16="http://schemas.microsoft.com/office/drawing/2014/main" id="{13C344C5-228E-F045-01B5-63A5ECF78865}"/>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390714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3A1097-514F-5F46-CF9A-7906563C56C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E7CD451-B8D7-EC27-FBE7-97A32851C85F}"/>
              </a:ext>
            </a:extLst>
          </p:cNvPr>
          <p:cNvSpPr>
            <a:spLocks noGrp="1"/>
          </p:cNvSpPr>
          <p:nvPr>
            <p:ph type="title"/>
          </p:nvPr>
        </p:nvSpPr>
        <p:spPr>
          <a:xfrm>
            <a:off x="1141412" y="767108"/>
            <a:ext cx="9905998" cy="913102"/>
          </a:xfrm>
          <a:ln>
            <a:solidFill>
              <a:schemeClr val="tx1"/>
            </a:solidFill>
          </a:ln>
        </p:spPr>
        <p:txBody>
          <a:bodyPr>
            <a:normAutofit/>
          </a:bodyPr>
          <a:lstStyle/>
          <a:p>
            <a:r>
              <a:rPr lang="en-IN" sz="2800" b="1" dirty="0">
                <a:solidFill>
                  <a:schemeClr val="bg2"/>
                </a:solidFill>
                <a:latin typeface="Copperplate Gothic Bold" panose="020E0705020206020404" pitchFamily="34" charset="0"/>
              </a:rPr>
              <a:t>Missing Values Treatment</a:t>
            </a:r>
          </a:p>
        </p:txBody>
      </p:sp>
      <p:pic>
        <p:nvPicPr>
          <p:cNvPr id="5" name="Content Placeholder 4">
            <a:extLst>
              <a:ext uri="{FF2B5EF4-FFF2-40B4-BE49-F238E27FC236}">
                <a16:creationId xmlns:a16="http://schemas.microsoft.com/office/drawing/2014/main" id="{A493E7AB-3F16-5AD4-2AA2-6BDC2E8F6458}"/>
              </a:ext>
            </a:extLst>
          </p:cNvPr>
          <p:cNvPicPr>
            <a:picLocks noGrp="1" noChangeAspect="1"/>
          </p:cNvPicPr>
          <p:nvPr>
            <p:ph idx="1"/>
          </p:nvPr>
        </p:nvPicPr>
        <p:blipFill>
          <a:blip r:embed="rId2"/>
          <a:stretch>
            <a:fillRect/>
          </a:stretch>
        </p:blipFill>
        <p:spPr>
          <a:xfrm>
            <a:off x="1141412" y="1929447"/>
            <a:ext cx="4046695" cy="3541712"/>
          </a:xfrm>
          <a:ln>
            <a:solidFill>
              <a:schemeClr val="tx1"/>
            </a:solidFill>
          </a:ln>
        </p:spPr>
      </p:pic>
      <p:pic>
        <p:nvPicPr>
          <p:cNvPr id="12" name="Picture 11">
            <a:extLst>
              <a:ext uri="{FF2B5EF4-FFF2-40B4-BE49-F238E27FC236}">
                <a16:creationId xmlns:a16="http://schemas.microsoft.com/office/drawing/2014/main" id="{202A8ACD-CB9E-9BE3-AD85-3552CD8A2BA6}"/>
              </a:ext>
            </a:extLst>
          </p:cNvPr>
          <p:cNvPicPr>
            <a:picLocks noChangeAspect="1"/>
          </p:cNvPicPr>
          <p:nvPr/>
        </p:nvPicPr>
        <p:blipFill>
          <a:blip r:embed="rId3" cstate="hq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9" name="Content Placeholder 3">
            <a:extLst>
              <a:ext uri="{FF2B5EF4-FFF2-40B4-BE49-F238E27FC236}">
                <a16:creationId xmlns:a16="http://schemas.microsoft.com/office/drawing/2014/main" id="{4401491E-D44C-6E10-8F2A-0D287A0FA4CD}"/>
              </a:ext>
            </a:extLst>
          </p:cNvPr>
          <p:cNvSpPr txBox="1">
            <a:spLocks/>
          </p:cNvSpPr>
          <p:nvPr/>
        </p:nvSpPr>
        <p:spPr>
          <a:xfrm>
            <a:off x="5520690" y="1929447"/>
            <a:ext cx="5526721" cy="3541714"/>
          </a:xfrm>
          <a:prstGeom prst="rect">
            <a:avLst/>
          </a:prstGeom>
          <a:ln>
            <a:solidFill>
              <a:schemeClr val="tx1"/>
            </a:solid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en-US" b="1" u="sng" dirty="0"/>
              <a:t>Index(['Energy Storage System Size (</a:t>
            </a:r>
            <a:r>
              <a:rPr lang="en-US" b="1" u="sng" dirty="0" err="1"/>
              <a:t>kWac</a:t>
            </a:r>
            <a:r>
              <a:rPr lang="en-US" b="1" u="sng" dirty="0"/>
              <a:t>)'], </a:t>
            </a:r>
            <a:r>
              <a:rPr lang="en-US" b="1" u="sng" dirty="0" err="1"/>
              <a:t>dtype</a:t>
            </a:r>
            <a:r>
              <a:rPr lang="en-US" b="1" u="sng" dirty="0"/>
              <a:t>='object’</a:t>
            </a:r>
            <a:r>
              <a:rPr lang="en-US" b="1" dirty="0"/>
              <a:t>) </a:t>
            </a:r>
            <a:r>
              <a:rPr lang="en-US" dirty="0"/>
              <a:t>was dropped the column due to </a:t>
            </a:r>
            <a:r>
              <a:rPr lang="en-US" b="1" dirty="0"/>
              <a:t>98% missing values.</a:t>
            </a:r>
          </a:p>
          <a:p>
            <a:pPr algn="just"/>
            <a:r>
              <a:rPr lang="en-US" dirty="0"/>
              <a:t>Removed the data record which doesn't have Project ID.</a:t>
            </a:r>
          </a:p>
          <a:p>
            <a:pPr algn="just"/>
            <a:r>
              <a:rPr lang="en-US" b="1" u="sng" dirty="0"/>
              <a:t>Zip</a:t>
            </a:r>
            <a:r>
              <a:rPr lang="en-US" dirty="0"/>
              <a:t> - Filled with the mode (most common value) as it's likely categorical</a:t>
            </a:r>
          </a:p>
          <a:p>
            <a:pPr algn="just"/>
            <a:r>
              <a:rPr lang="en-US" b="1" u="sng" dirty="0"/>
              <a:t>Division</a:t>
            </a:r>
            <a:r>
              <a:rPr lang="en-US" dirty="0"/>
              <a:t> - Filled with "Unknown Division" as a placeholder for missing entries</a:t>
            </a:r>
          </a:p>
          <a:p>
            <a:pPr algn="just"/>
            <a:r>
              <a:rPr lang="en-US" b="1" u="sng" dirty="0"/>
              <a:t>Substation</a:t>
            </a:r>
            <a:r>
              <a:rPr lang="en-US" dirty="0"/>
              <a:t> - Filled with "Unknown Substation“</a:t>
            </a:r>
          </a:p>
          <a:p>
            <a:pPr algn="just"/>
            <a:r>
              <a:rPr lang="en-US" b="1" u="sng" dirty="0"/>
              <a:t>Circuit ID</a:t>
            </a:r>
            <a:r>
              <a:rPr lang="en-US" dirty="0"/>
              <a:t> - Filled with "Unknown Circuit“</a:t>
            </a:r>
          </a:p>
          <a:p>
            <a:pPr algn="just"/>
            <a:r>
              <a:rPr lang="en-US" b="1" u="sng" dirty="0"/>
              <a:t>Developer</a:t>
            </a:r>
            <a:r>
              <a:rPr lang="en-US" dirty="0"/>
              <a:t> – Filled with "Unknown Developer“</a:t>
            </a:r>
          </a:p>
          <a:p>
            <a:pPr algn="just"/>
            <a:r>
              <a:rPr lang="en-US" b="1" u="sng" dirty="0"/>
              <a:t>Metering Method</a:t>
            </a:r>
            <a:r>
              <a:rPr lang="en-US" dirty="0"/>
              <a:t> - Filled missing values with "Unknown" for undefined methods</a:t>
            </a:r>
          </a:p>
          <a:p>
            <a:pPr algn="just"/>
            <a:r>
              <a:rPr lang="en-US" b="1" u="sng" dirty="0"/>
              <a:t>City/Town </a:t>
            </a:r>
            <a:r>
              <a:rPr lang="en-US" dirty="0"/>
              <a:t>- Filled missing cities with "Unknown City“</a:t>
            </a:r>
          </a:p>
        </p:txBody>
      </p:sp>
    </p:spTree>
    <p:extLst>
      <p:ext uri="{BB962C8B-B14F-4D97-AF65-F5344CB8AC3E}">
        <p14:creationId xmlns:p14="http://schemas.microsoft.com/office/powerpoint/2010/main" val="4182651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0C3C9-07A7-A68E-8F93-A0CEE4E2DB7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63C6C2B-A038-630E-A6F4-E501787439BD}"/>
              </a:ext>
            </a:extLst>
          </p:cNvPr>
          <p:cNvSpPr>
            <a:spLocks noGrp="1"/>
          </p:cNvSpPr>
          <p:nvPr>
            <p:ph type="title"/>
          </p:nvPr>
        </p:nvSpPr>
        <p:spPr>
          <a:xfrm>
            <a:off x="832801" y="767108"/>
            <a:ext cx="10613095" cy="913102"/>
          </a:xfrm>
          <a:ln>
            <a:solidFill>
              <a:schemeClr val="tx1"/>
            </a:solidFill>
          </a:ln>
        </p:spPr>
        <p:txBody>
          <a:bodyPr>
            <a:normAutofit/>
          </a:bodyPr>
          <a:lstStyle/>
          <a:p>
            <a:r>
              <a:rPr lang="en-IN" sz="2800" b="1" dirty="0">
                <a:solidFill>
                  <a:schemeClr val="bg2"/>
                </a:solidFill>
                <a:latin typeface="Copperplate Gothic Bold" panose="020E0705020206020404" pitchFamily="34" charset="0"/>
              </a:rPr>
              <a:t>BEFORE OUTLIER TREATMENT</a:t>
            </a:r>
          </a:p>
        </p:txBody>
      </p:sp>
      <p:sp>
        <p:nvSpPr>
          <p:cNvPr id="4" name="Content Placeholder 3">
            <a:extLst>
              <a:ext uri="{FF2B5EF4-FFF2-40B4-BE49-F238E27FC236}">
                <a16:creationId xmlns:a16="http://schemas.microsoft.com/office/drawing/2014/main" id="{13113A68-F402-CB11-00DA-22B4963F9E71}"/>
              </a:ext>
            </a:extLst>
          </p:cNvPr>
          <p:cNvSpPr>
            <a:spLocks noGrp="1"/>
          </p:cNvSpPr>
          <p:nvPr>
            <p:ph idx="1"/>
          </p:nvPr>
        </p:nvSpPr>
        <p:spPr>
          <a:xfrm>
            <a:off x="1172007" y="2552682"/>
            <a:ext cx="8942704" cy="2973292"/>
          </a:xfrm>
        </p:spPr>
        <p:txBody>
          <a:bodyPr/>
          <a:lstStyle/>
          <a:p>
            <a:endParaRPr lang="en-IN" dirty="0"/>
          </a:p>
          <a:p>
            <a:endParaRPr lang="en-IN" dirty="0"/>
          </a:p>
        </p:txBody>
      </p:sp>
      <p:pic>
        <p:nvPicPr>
          <p:cNvPr id="7" name="Picture 6">
            <a:extLst>
              <a:ext uri="{FF2B5EF4-FFF2-40B4-BE49-F238E27FC236}">
                <a16:creationId xmlns:a16="http://schemas.microsoft.com/office/drawing/2014/main" id="{F90B3E23-0DA8-588C-57DF-3315C2FA1527}"/>
              </a:ext>
            </a:extLst>
          </p:cNvPr>
          <p:cNvPicPr>
            <a:picLocks noChangeAspect="1"/>
          </p:cNvPicPr>
          <p:nvPr/>
        </p:nvPicPr>
        <p:blipFill>
          <a:blip r:embed="rId2"/>
          <a:stretch>
            <a:fillRect/>
          </a:stretch>
        </p:blipFill>
        <p:spPr>
          <a:xfrm>
            <a:off x="8200165" y="4246728"/>
            <a:ext cx="3245732" cy="1844164"/>
          </a:xfrm>
          <a:prstGeom prst="rect">
            <a:avLst/>
          </a:prstGeom>
        </p:spPr>
      </p:pic>
      <p:pic>
        <p:nvPicPr>
          <p:cNvPr id="10" name="Picture 9">
            <a:extLst>
              <a:ext uri="{FF2B5EF4-FFF2-40B4-BE49-F238E27FC236}">
                <a16:creationId xmlns:a16="http://schemas.microsoft.com/office/drawing/2014/main" id="{12A8647E-02DF-4A6D-0F21-0126E620EE79}"/>
              </a:ext>
            </a:extLst>
          </p:cNvPr>
          <p:cNvPicPr>
            <a:picLocks noChangeAspect="1"/>
          </p:cNvPicPr>
          <p:nvPr/>
        </p:nvPicPr>
        <p:blipFill>
          <a:blip r:embed="rId3"/>
          <a:stretch>
            <a:fillRect/>
          </a:stretch>
        </p:blipFill>
        <p:spPr>
          <a:xfrm>
            <a:off x="8184175" y="2069281"/>
            <a:ext cx="3245732" cy="1820178"/>
          </a:xfrm>
          <a:prstGeom prst="rect">
            <a:avLst/>
          </a:prstGeom>
        </p:spPr>
      </p:pic>
      <p:pic>
        <p:nvPicPr>
          <p:cNvPr id="13" name="Picture 12">
            <a:extLst>
              <a:ext uri="{FF2B5EF4-FFF2-40B4-BE49-F238E27FC236}">
                <a16:creationId xmlns:a16="http://schemas.microsoft.com/office/drawing/2014/main" id="{D728B2C8-A6A1-DC71-F0DE-C6C02F765ABB}"/>
              </a:ext>
            </a:extLst>
          </p:cNvPr>
          <p:cNvPicPr>
            <a:picLocks noChangeAspect="1"/>
          </p:cNvPicPr>
          <p:nvPr/>
        </p:nvPicPr>
        <p:blipFill>
          <a:blip r:embed="rId4"/>
          <a:stretch>
            <a:fillRect/>
          </a:stretch>
        </p:blipFill>
        <p:spPr>
          <a:xfrm>
            <a:off x="832802" y="2057997"/>
            <a:ext cx="3245732" cy="1898034"/>
          </a:xfrm>
          <a:prstGeom prst="rect">
            <a:avLst/>
          </a:prstGeom>
        </p:spPr>
      </p:pic>
      <p:pic>
        <p:nvPicPr>
          <p:cNvPr id="15" name="Picture 14">
            <a:extLst>
              <a:ext uri="{FF2B5EF4-FFF2-40B4-BE49-F238E27FC236}">
                <a16:creationId xmlns:a16="http://schemas.microsoft.com/office/drawing/2014/main" id="{B6A0570E-9A11-C2C5-46B7-76C607DD647D}"/>
              </a:ext>
            </a:extLst>
          </p:cNvPr>
          <p:cNvPicPr>
            <a:picLocks noChangeAspect="1"/>
          </p:cNvPicPr>
          <p:nvPr/>
        </p:nvPicPr>
        <p:blipFill>
          <a:blip r:embed="rId5"/>
          <a:stretch>
            <a:fillRect/>
          </a:stretch>
        </p:blipFill>
        <p:spPr>
          <a:xfrm>
            <a:off x="4592788" y="4232914"/>
            <a:ext cx="3245730" cy="1848912"/>
          </a:xfrm>
          <a:prstGeom prst="rect">
            <a:avLst/>
          </a:prstGeom>
        </p:spPr>
      </p:pic>
      <p:pic>
        <p:nvPicPr>
          <p:cNvPr id="17" name="Picture 16">
            <a:extLst>
              <a:ext uri="{FF2B5EF4-FFF2-40B4-BE49-F238E27FC236}">
                <a16:creationId xmlns:a16="http://schemas.microsoft.com/office/drawing/2014/main" id="{48355FB9-B621-AD3F-143D-8304BA741F9C}"/>
              </a:ext>
            </a:extLst>
          </p:cNvPr>
          <p:cNvPicPr>
            <a:picLocks noChangeAspect="1"/>
          </p:cNvPicPr>
          <p:nvPr/>
        </p:nvPicPr>
        <p:blipFill>
          <a:blip r:embed="rId6"/>
          <a:stretch>
            <a:fillRect/>
          </a:stretch>
        </p:blipFill>
        <p:spPr>
          <a:xfrm>
            <a:off x="4595099" y="2073601"/>
            <a:ext cx="3241108" cy="1837314"/>
          </a:xfrm>
          <a:prstGeom prst="rect">
            <a:avLst/>
          </a:prstGeom>
        </p:spPr>
      </p:pic>
      <p:pic>
        <p:nvPicPr>
          <p:cNvPr id="19" name="Picture 18">
            <a:extLst>
              <a:ext uri="{FF2B5EF4-FFF2-40B4-BE49-F238E27FC236}">
                <a16:creationId xmlns:a16="http://schemas.microsoft.com/office/drawing/2014/main" id="{C642BBED-11AF-26B4-5CEF-8D5C3C9E13D0}"/>
              </a:ext>
            </a:extLst>
          </p:cNvPr>
          <p:cNvPicPr>
            <a:picLocks noChangeAspect="1"/>
          </p:cNvPicPr>
          <p:nvPr/>
        </p:nvPicPr>
        <p:blipFill>
          <a:blip r:embed="rId7"/>
          <a:stretch>
            <a:fillRect/>
          </a:stretch>
        </p:blipFill>
        <p:spPr>
          <a:xfrm>
            <a:off x="832803" y="4245805"/>
            <a:ext cx="3245730" cy="1823132"/>
          </a:xfrm>
          <a:prstGeom prst="rect">
            <a:avLst/>
          </a:prstGeom>
        </p:spPr>
      </p:pic>
    </p:spTree>
    <p:extLst>
      <p:ext uri="{BB962C8B-B14F-4D97-AF65-F5344CB8AC3E}">
        <p14:creationId xmlns:p14="http://schemas.microsoft.com/office/powerpoint/2010/main" val="4043583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151</TotalTime>
  <Words>831</Words>
  <Application>Microsoft Office PowerPoint</Application>
  <PresentationFormat>Widescreen</PresentationFormat>
  <Paragraphs>120</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Copperplate Gothic Bold</vt:lpstr>
      <vt:lpstr>Rockwell</vt:lpstr>
      <vt:lpstr>Times New Roman</vt:lpstr>
      <vt:lpstr>Tw Cen MT</vt:lpstr>
      <vt:lpstr>Circuit</vt:lpstr>
      <vt:lpstr>PowerPoint Presentation</vt:lpstr>
      <vt:lpstr>PowerPoint Presentation</vt:lpstr>
      <vt:lpstr>PowerPoint Presentation</vt:lpstr>
      <vt:lpstr>Problem Statement</vt:lpstr>
      <vt:lpstr>Work Flow</vt:lpstr>
      <vt:lpstr>Data Description</vt:lpstr>
      <vt:lpstr>Methodology – Preprocessing</vt:lpstr>
      <vt:lpstr>Missing Values Treatment</vt:lpstr>
      <vt:lpstr>BEFORE OUTLIER TREATMENT</vt:lpstr>
      <vt:lpstr>after OUTLIER TREATMENT</vt:lpstr>
      <vt:lpstr>Data  Distribution</vt:lpstr>
      <vt:lpstr>Data  Distribution</vt:lpstr>
      <vt:lpstr>Feature Engineering</vt:lpstr>
      <vt:lpstr>Clustering technique</vt:lpstr>
      <vt:lpstr>Elbow Method</vt:lpstr>
      <vt:lpstr>Cluster Visualization</vt:lpstr>
      <vt:lpstr>Cluster Descriptions</vt:lpstr>
      <vt:lpstr>Evaluation Metrics</vt:lpstr>
      <vt:lpstr>K-Means Clustering Result</vt:lpstr>
      <vt:lpstr>Next Steps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Nidhi Patel</dc:creator>
  <cp:lastModifiedBy>Nidhi Patel</cp:lastModifiedBy>
  <cp:revision>1</cp:revision>
  <dcterms:created xsi:type="dcterms:W3CDTF">2025-03-24T08:05:44Z</dcterms:created>
  <dcterms:modified xsi:type="dcterms:W3CDTF">2025-03-24T10:37:30Z</dcterms:modified>
</cp:coreProperties>
</file>