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4C0986-B2A8-41F8-B78F-306661F066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E92EBE-5C4F-465F-99D2-882F70F032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03:26:54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E287A8CC-3F14-4BF8-A3BD-54E30A848C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C013C7F-55EC-46C6-8CC6-87F07FF7D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14" y="0"/>
            <a:ext cx="5743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7EF3221-06BF-4465-ABBB-C414DC65E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2" y="0"/>
            <a:ext cx="11282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8F6EAA98-2C46-4130-BB0F-9FF9D281B8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337DF7C5-3777-45E5-AAF6-1ECA74B63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252662"/>
            <a:ext cx="31623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B6D16D60-4053-413F-BF28-47B5C78355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052637"/>
            <a:ext cx="3162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DE45F858-1980-44BD-B4D1-F32070F680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17" y="0"/>
            <a:ext cx="104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5A4CDAFF-0AF2-49A1-B2E6-E7B7C2F25D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890587"/>
            <a:ext cx="43243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E544C427-EBFC-42AD-BA90-FE6C4C8B0B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2022-07-07T09:56:55Z</dcterms:created>
  <dcterms:modified xsi:type="dcterms:W3CDTF">2022-07-07T09:56:55Z</dcterms:modified>
</cp:coreProperties>
</file>