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55F539C7-A3E5-45F7-BA5D-3D36E09B11D4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Book3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EFFB3236-AE7A-4458-933A-B7F201DFD7F0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01-07-2022 15:26:57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" id="2" name="slide2">
            <a:extLst>
              <a:ext uri="{FF2B5EF4-FFF2-40B4-BE49-F238E27FC236}">
                <a16:creationId xmlns:a16="http://schemas.microsoft.com/office/drawing/2014/main" id="{302E2CBF-14C8-4CFE-9CC9-5D5026849F2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0987" y="204787"/>
            <a:ext cx="4010025" cy="644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2" id="3" name="slide3">
            <a:extLst>
              <a:ext uri="{FF2B5EF4-FFF2-40B4-BE49-F238E27FC236}">
                <a16:creationId xmlns:a16="http://schemas.microsoft.com/office/drawing/2014/main" id="{C4A8EF5A-F36C-401D-B6B0-299683159A0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0037" y="204787"/>
            <a:ext cx="3971925" cy="644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3" id="4" name="slide4">
            <a:extLst>
              <a:ext uri="{FF2B5EF4-FFF2-40B4-BE49-F238E27FC236}">
                <a16:creationId xmlns:a16="http://schemas.microsoft.com/office/drawing/2014/main" id="{A88CA9E9-BF13-4FE3-8551-58F406265D8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0037" y="204787"/>
            <a:ext cx="3971925" cy="644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4" id="5" name="slide5">
            <a:extLst>
              <a:ext uri="{FF2B5EF4-FFF2-40B4-BE49-F238E27FC236}">
                <a16:creationId xmlns:a16="http://schemas.microsoft.com/office/drawing/2014/main" id="{F63D34CF-623D-4986-B70C-5CA7308F1E6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0987" y="204787"/>
            <a:ext cx="4010025" cy="644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2022-07-01T09:56:58Z</dcterms:created>
  <dcterms:modified xsi:type="dcterms:W3CDTF">2022-07-01T09:56:58Z</dcterms:modified>
</cp:coreProperties>
</file>