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Light" charset="1" panose="02000000000000000000"/>
      <p:regular r:id="rId10"/>
    </p:embeddedFont>
    <p:embeddedFont>
      <p:font typeface="Poppins Light Bold" charset="1" panose="02000000000000000000"/>
      <p:regular r:id="rId11"/>
    </p:embeddedFont>
    <p:embeddedFont>
      <p:font typeface="Poppins Bold" charset="1" panose="02000000000000000000"/>
      <p:regular r:id="rId12"/>
    </p:embeddedFont>
    <p:embeddedFont>
      <p:font typeface="DM Sans" charset="1" panose="00000000000000000000"/>
      <p:regular r:id="rId13"/>
    </p:embeddedFont>
    <p:embeddedFont>
      <p:font typeface="DM Sans Bold" charset="1" panose="00000000000000000000"/>
      <p:regular r:id="rId14"/>
    </p:embeddedFont>
    <p:embeddedFont>
      <p:font typeface="DM Sans Italics" charset="1" panose="00000000000000000000"/>
      <p:regular r:id="rId15"/>
    </p:embeddedFont>
    <p:embeddedFont>
      <p:font typeface="DM Sans Bold Italics" charset="1" panose="00000000000000000000"/>
      <p:regular r:id="rId16"/>
    </p:embeddedFont>
    <p:embeddedFont>
      <p:font typeface="Canva Sans" charset="1" panose="020B0503030501040103"/>
      <p:regular r:id="rId17"/>
    </p:embeddedFont>
    <p:embeddedFont>
      <p:font typeface="Canva Sans Bold" charset="1" panose="020B0803030501040103"/>
      <p:regular r:id="rId18"/>
    </p:embeddedFont>
    <p:embeddedFont>
      <p:font typeface="Canva Sans Italics" charset="1" panose="020B0503030501040103"/>
      <p:regular r:id="rId19"/>
    </p:embeddedFont>
    <p:embeddedFont>
      <p:font typeface="Canva Sans Bold Italics" charset="1" panose="020B0803030501040103"/>
      <p:regular r:id="rId20"/>
    </p:embeddedFont>
    <p:embeddedFont>
      <p:font typeface="Canva Sans Medium" charset="1" panose="020B0603030501040103"/>
      <p:regular r:id="rId21"/>
    </p:embeddedFont>
    <p:embeddedFont>
      <p:font typeface="Canva Sans Medium Italics" charset="1" panose="020B06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7141191" y="-859809"/>
            <a:ext cx="10287000" cy="12006618"/>
            <a:chOff x="0" y="0"/>
            <a:chExt cx="2354580" cy="27481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3310" cy="2748181"/>
            </a:xfrm>
            <a:custGeom>
              <a:avLst/>
              <a:gdLst/>
              <a:ahLst/>
              <a:cxnLst/>
              <a:rect r="r" b="b" t="t" l="l"/>
              <a:pathLst>
                <a:path h="2748181" w="2353310">
                  <a:moveTo>
                    <a:pt x="784860" y="2680871"/>
                  </a:moveTo>
                  <a:cubicBezTo>
                    <a:pt x="905510" y="2721511"/>
                    <a:pt x="1042670" y="2748181"/>
                    <a:pt x="1177290" y="2748181"/>
                  </a:cubicBezTo>
                  <a:cubicBezTo>
                    <a:pt x="1311910" y="2748181"/>
                    <a:pt x="1441450" y="2725321"/>
                    <a:pt x="1560830" y="2684681"/>
                  </a:cubicBezTo>
                  <a:cubicBezTo>
                    <a:pt x="1563370" y="2683411"/>
                    <a:pt x="1565910" y="2683411"/>
                    <a:pt x="1568450" y="2682142"/>
                  </a:cubicBezTo>
                  <a:cubicBezTo>
                    <a:pt x="2016760" y="2519581"/>
                    <a:pt x="2346960" y="2090321"/>
                    <a:pt x="2353310" y="158904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587866"/>
                  </a:lnTo>
                  <a:cubicBezTo>
                    <a:pt x="6350" y="2092861"/>
                    <a:pt x="331470" y="2522121"/>
                    <a:pt x="784860" y="2680871"/>
                  </a:cubicBezTo>
                  <a:close/>
                </a:path>
              </a:pathLst>
            </a:custGeom>
            <a:solidFill>
              <a:srgbClr val="AE7EB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749290" y="422011"/>
            <a:ext cx="1777990" cy="1703638"/>
          </a:xfrm>
          <a:custGeom>
            <a:avLst/>
            <a:gdLst/>
            <a:ahLst/>
            <a:cxnLst/>
            <a:rect r="r" b="b" t="t" l="l"/>
            <a:pathLst>
              <a:path h="1703638" w="1777990">
                <a:moveTo>
                  <a:pt x="0" y="0"/>
                </a:moveTo>
                <a:lnTo>
                  <a:pt x="1777990" y="0"/>
                </a:lnTo>
                <a:lnTo>
                  <a:pt x="1777990" y="1703637"/>
                </a:lnTo>
                <a:lnTo>
                  <a:pt x="0" y="1703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7554662"/>
            <a:ext cx="1777990" cy="1703638"/>
          </a:xfrm>
          <a:custGeom>
            <a:avLst/>
            <a:gdLst/>
            <a:ahLst/>
            <a:cxnLst/>
            <a:rect r="r" b="b" t="t" l="l"/>
            <a:pathLst>
              <a:path h="1703638" w="1777990">
                <a:moveTo>
                  <a:pt x="0" y="0"/>
                </a:moveTo>
                <a:lnTo>
                  <a:pt x="1777990" y="0"/>
                </a:lnTo>
                <a:lnTo>
                  <a:pt x="1777990" y="1703638"/>
                </a:lnTo>
                <a:lnTo>
                  <a:pt x="0" y="17036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5479886" y="817567"/>
            <a:ext cx="2970998" cy="1696170"/>
          </a:xfrm>
          <a:custGeom>
            <a:avLst/>
            <a:gdLst/>
            <a:ahLst/>
            <a:cxnLst/>
            <a:rect r="r" b="b" t="t" l="l"/>
            <a:pathLst>
              <a:path h="1696170" w="2970998">
                <a:moveTo>
                  <a:pt x="2970998" y="0"/>
                </a:moveTo>
                <a:lnTo>
                  <a:pt x="0" y="0"/>
                </a:lnTo>
                <a:lnTo>
                  <a:pt x="0" y="1696170"/>
                </a:lnTo>
                <a:lnTo>
                  <a:pt x="2970998" y="1696170"/>
                </a:lnTo>
                <a:lnTo>
                  <a:pt x="297099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9390414" y="8590830"/>
            <a:ext cx="2970998" cy="1696170"/>
          </a:xfrm>
          <a:custGeom>
            <a:avLst/>
            <a:gdLst/>
            <a:ahLst/>
            <a:cxnLst/>
            <a:rect r="r" b="b" t="t" l="l"/>
            <a:pathLst>
              <a:path h="1696170" w="2970998">
                <a:moveTo>
                  <a:pt x="0" y="1696170"/>
                </a:moveTo>
                <a:lnTo>
                  <a:pt x="2970998" y="1696170"/>
                </a:lnTo>
                <a:lnTo>
                  <a:pt x="2970998" y="0"/>
                </a:lnTo>
                <a:lnTo>
                  <a:pt x="0" y="0"/>
                </a:lnTo>
                <a:lnTo>
                  <a:pt x="0" y="169617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5078" y="2166187"/>
            <a:ext cx="6534570" cy="5954627"/>
          </a:xfrm>
          <a:custGeom>
            <a:avLst/>
            <a:gdLst/>
            <a:ahLst/>
            <a:cxnLst/>
            <a:rect r="r" b="b" t="t" l="l"/>
            <a:pathLst>
              <a:path h="5954627" w="6534570">
                <a:moveTo>
                  <a:pt x="0" y="0"/>
                </a:moveTo>
                <a:lnTo>
                  <a:pt x="6534570" y="0"/>
                </a:lnTo>
                <a:lnTo>
                  <a:pt x="6534570" y="5954626"/>
                </a:lnTo>
                <a:lnTo>
                  <a:pt x="0" y="59546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426141" y="4030317"/>
            <a:ext cx="9154505" cy="1113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154"/>
              </a:lnSpc>
            </a:pPr>
            <a:r>
              <a:rPr lang="en-US" sz="9162">
                <a:solidFill>
                  <a:srgbClr val="FFFFFF"/>
                </a:solidFill>
                <a:latin typeface="Poppins Bold"/>
              </a:rPr>
              <a:t>Career Bridge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97258" y="5832191"/>
            <a:ext cx="638338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Poppins Light"/>
              </a:rPr>
              <a:t> Where You Can Vision Your Dreams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97258" y="9333935"/>
            <a:ext cx="9131875" cy="95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2"/>
              </a:lnSpc>
            </a:pPr>
            <a:r>
              <a:rPr lang="en-US" sz="2744">
                <a:solidFill>
                  <a:srgbClr val="000000"/>
                </a:solidFill>
                <a:latin typeface="Canva Sans Bold"/>
              </a:rPr>
              <a:t>Nidhi Jani (20210702114)</a:t>
            </a:r>
          </a:p>
          <a:p>
            <a:pPr algn="ctr">
              <a:lnSpc>
                <a:spcPts val="3842"/>
              </a:lnSpc>
            </a:pPr>
            <a:r>
              <a:rPr lang="en-US" sz="2744">
                <a:solidFill>
                  <a:srgbClr val="000000"/>
                </a:solidFill>
                <a:latin typeface="Canva Sans Bold"/>
              </a:rPr>
              <a:t>Anjali Sharma (20210702082)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869593" y="868593"/>
            <a:ext cx="10287000" cy="8549815"/>
            <a:chOff x="0" y="0"/>
            <a:chExt cx="2354580" cy="19569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3310" cy="1956958"/>
            </a:xfrm>
            <a:custGeom>
              <a:avLst/>
              <a:gdLst/>
              <a:ahLst/>
              <a:cxnLst/>
              <a:rect r="r" b="b" t="t" l="l"/>
              <a:pathLst>
                <a:path h="1956958" w="2353310">
                  <a:moveTo>
                    <a:pt x="784860" y="1889648"/>
                  </a:moveTo>
                  <a:cubicBezTo>
                    <a:pt x="905510" y="1930288"/>
                    <a:pt x="1042670" y="1956958"/>
                    <a:pt x="1177290" y="1956958"/>
                  </a:cubicBezTo>
                  <a:cubicBezTo>
                    <a:pt x="1311910" y="1956958"/>
                    <a:pt x="1441450" y="1934098"/>
                    <a:pt x="1560830" y="1893458"/>
                  </a:cubicBezTo>
                  <a:cubicBezTo>
                    <a:pt x="1563370" y="1892188"/>
                    <a:pt x="1565910" y="1892188"/>
                    <a:pt x="1568450" y="1890918"/>
                  </a:cubicBezTo>
                  <a:cubicBezTo>
                    <a:pt x="2016760" y="1728358"/>
                    <a:pt x="2346960" y="1299098"/>
                    <a:pt x="2353310" y="80025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799685"/>
                  </a:lnTo>
                  <a:cubicBezTo>
                    <a:pt x="6350" y="1301638"/>
                    <a:pt x="331470" y="1730898"/>
                    <a:pt x="784860" y="1889648"/>
                  </a:cubicBezTo>
                  <a:close/>
                </a:path>
              </a:pathLst>
            </a:custGeom>
            <a:solidFill>
              <a:srgbClr val="AE7EB8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-1659206" y="1659206"/>
            <a:ext cx="10287000" cy="6968588"/>
            <a:chOff x="0" y="0"/>
            <a:chExt cx="2354580" cy="15950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53310" cy="1595032"/>
            </a:xfrm>
            <a:custGeom>
              <a:avLst/>
              <a:gdLst/>
              <a:ahLst/>
              <a:cxnLst/>
              <a:rect r="r" b="b" t="t" l="l"/>
              <a:pathLst>
                <a:path h="1595032" w="2353310">
                  <a:moveTo>
                    <a:pt x="784860" y="1527722"/>
                  </a:moveTo>
                  <a:cubicBezTo>
                    <a:pt x="905510" y="1568362"/>
                    <a:pt x="1042670" y="1595032"/>
                    <a:pt x="1177290" y="1595032"/>
                  </a:cubicBezTo>
                  <a:cubicBezTo>
                    <a:pt x="1311910" y="1595032"/>
                    <a:pt x="1441450" y="1572172"/>
                    <a:pt x="1560830" y="1531532"/>
                  </a:cubicBezTo>
                  <a:cubicBezTo>
                    <a:pt x="1563370" y="1530262"/>
                    <a:pt x="1565910" y="1530262"/>
                    <a:pt x="1568450" y="1528992"/>
                  </a:cubicBezTo>
                  <a:cubicBezTo>
                    <a:pt x="2016760" y="1366432"/>
                    <a:pt x="2346960" y="937172"/>
                    <a:pt x="2353310" y="439442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39152"/>
                  </a:lnTo>
                  <a:cubicBezTo>
                    <a:pt x="6350" y="939712"/>
                    <a:pt x="331470" y="1368972"/>
                    <a:pt x="784860" y="1527722"/>
                  </a:cubicBezTo>
                  <a:close/>
                </a:path>
              </a:pathLst>
            </a:custGeom>
            <a:solidFill>
              <a:srgbClr val="AE7EB8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028700" y="1028700"/>
            <a:ext cx="12984393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1321233" y="1556341"/>
            <a:ext cx="6460225" cy="655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sz="5280">
                <a:solidFill>
                  <a:srgbClr val="AE7EB8"/>
                </a:solidFill>
                <a:latin typeface="Poppins Bold"/>
              </a:rPr>
              <a:t>Objective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64448" y="3384902"/>
            <a:ext cx="11312896" cy="397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47"/>
              </a:lnSpc>
            </a:pPr>
            <a:r>
              <a:rPr lang="en-US" sz="2819">
                <a:solidFill>
                  <a:srgbClr val="000000"/>
                </a:solidFill>
                <a:latin typeface="Poppins Light"/>
              </a:rPr>
              <a:t>Establish an advanced job matching algorithm which effectively connects job seekers with appropriate employment opportunities based on their skills, experience, and preferences.</a:t>
            </a:r>
            <a:r>
              <a:rPr lang="en-US" sz="2819">
                <a:solidFill>
                  <a:srgbClr val="000000"/>
                </a:solidFill>
                <a:latin typeface="Poppins Light"/>
              </a:rPr>
              <a:t>.</a:t>
            </a:r>
          </a:p>
          <a:p>
            <a:pPr algn="just">
              <a:lnSpc>
                <a:spcPts val="3947"/>
              </a:lnSpc>
            </a:pPr>
          </a:p>
          <a:p>
            <a:pPr algn="just">
              <a:lnSpc>
                <a:spcPts val="3947"/>
              </a:lnSpc>
            </a:pPr>
            <a:r>
              <a:rPr lang="en-US" sz="2819">
                <a:solidFill>
                  <a:srgbClr val="000000"/>
                </a:solidFill>
                <a:latin typeface="Poppins Light"/>
              </a:rPr>
              <a:t>Designing user friendly website interface to ensure a seamless and enjoyable experience for both job seekers and employers.</a:t>
            </a:r>
          </a:p>
          <a:p>
            <a:pPr algn="just">
              <a:lnSpc>
                <a:spcPts val="3947"/>
              </a:lnSpc>
            </a:pPr>
          </a:p>
          <a:p>
            <a:pPr algn="just">
              <a:lnSpc>
                <a:spcPts val="3947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5098224" y="8590830"/>
            <a:ext cx="2970998" cy="1696170"/>
          </a:xfrm>
          <a:custGeom>
            <a:avLst/>
            <a:gdLst/>
            <a:ahLst/>
            <a:cxnLst/>
            <a:rect r="r" b="b" t="t" l="l"/>
            <a:pathLst>
              <a:path h="1696170" w="2970998">
                <a:moveTo>
                  <a:pt x="0" y="1696170"/>
                </a:moveTo>
                <a:lnTo>
                  <a:pt x="2970998" y="1696170"/>
                </a:lnTo>
                <a:lnTo>
                  <a:pt x="2970998" y="0"/>
                </a:lnTo>
                <a:lnTo>
                  <a:pt x="0" y="0"/>
                </a:lnTo>
                <a:lnTo>
                  <a:pt x="0" y="1696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7781458" y="-282704"/>
            <a:ext cx="2970998" cy="1696170"/>
          </a:xfrm>
          <a:custGeom>
            <a:avLst/>
            <a:gdLst/>
            <a:ahLst/>
            <a:cxnLst/>
            <a:rect r="r" b="b" t="t" l="l"/>
            <a:pathLst>
              <a:path h="1696170" w="2970998">
                <a:moveTo>
                  <a:pt x="2970999" y="0"/>
                </a:moveTo>
                <a:lnTo>
                  <a:pt x="0" y="0"/>
                </a:lnTo>
                <a:lnTo>
                  <a:pt x="0" y="1696170"/>
                </a:lnTo>
                <a:lnTo>
                  <a:pt x="2970999" y="1696170"/>
                </a:lnTo>
                <a:lnTo>
                  <a:pt x="29709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96390" y="-3190046"/>
            <a:ext cx="5644661" cy="564466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E7EB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444396" y="7464669"/>
            <a:ext cx="5644661" cy="5644661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E7EB8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7259300" y="7554662"/>
            <a:ext cx="1777990" cy="1703638"/>
          </a:xfrm>
          <a:custGeom>
            <a:avLst/>
            <a:gdLst/>
            <a:ahLst/>
            <a:cxnLst/>
            <a:rect r="r" b="b" t="t" l="l"/>
            <a:pathLst>
              <a:path h="1703638" w="1777990">
                <a:moveTo>
                  <a:pt x="0" y="0"/>
                </a:moveTo>
                <a:lnTo>
                  <a:pt x="1777990" y="0"/>
                </a:lnTo>
                <a:lnTo>
                  <a:pt x="1777990" y="1703638"/>
                </a:lnTo>
                <a:lnTo>
                  <a:pt x="0" y="1703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49290" y="566580"/>
            <a:ext cx="1777990" cy="1703638"/>
          </a:xfrm>
          <a:custGeom>
            <a:avLst/>
            <a:gdLst/>
            <a:ahLst/>
            <a:cxnLst/>
            <a:rect r="r" b="b" t="t" l="l"/>
            <a:pathLst>
              <a:path h="1703638" w="1777990">
                <a:moveTo>
                  <a:pt x="0" y="0"/>
                </a:moveTo>
                <a:lnTo>
                  <a:pt x="1777990" y="0"/>
                </a:lnTo>
                <a:lnTo>
                  <a:pt x="1777990" y="1703637"/>
                </a:lnTo>
                <a:lnTo>
                  <a:pt x="0" y="1703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4730556" y="8590830"/>
            <a:ext cx="2970998" cy="1696170"/>
          </a:xfrm>
          <a:custGeom>
            <a:avLst/>
            <a:gdLst/>
            <a:ahLst/>
            <a:cxnLst/>
            <a:rect r="r" b="b" t="t" l="l"/>
            <a:pathLst>
              <a:path h="1696170" w="2970998">
                <a:moveTo>
                  <a:pt x="2970998" y="1696170"/>
                </a:moveTo>
                <a:lnTo>
                  <a:pt x="0" y="1696170"/>
                </a:lnTo>
                <a:lnTo>
                  <a:pt x="0" y="0"/>
                </a:lnTo>
                <a:lnTo>
                  <a:pt x="2970998" y="0"/>
                </a:lnTo>
                <a:lnTo>
                  <a:pt x="2970998" y="169617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68470" y="2270217"/>
            <a:ext cx="10359715" cy="7562130"/>
          </a:xfrm>
          <a:custGeom>
            <a:avLst/>
            <a:gdLst/>
            <a:ahLst/>
            <a:cxnLst/>
            <a:rect r="r" b="b" t="t" l="l"/>
            <a:pathLst>
              <a:path h="7562130" w="10359715">
                <a:moveTo>
                  <a:pt x="0" y="0"/>
                </a:moveTo>
                <a:lnTo>
                  <a:pt x="10359715" y="0"/>
                </a:lnTo>
                <a:lnTo>
                  <a:pt x="10359715" y="7562130"/>
                </a:lnTo>
                <a:lnTo>
                  <a:pt x="0" y="75621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889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79281" y="1171575"/>
            <a:ext cx="6460225" cy="655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sz="5280">
                <a:solidFill>
                  <a:srgbClr val="AE7EB8"/>
                </a:solidFill>
                <a:latin typeface="Poppins Bold"/>
              </a:rPr>
              <a:t>Flow Diagram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0645846" y="12904"/>
            <a:ext cx="10287000" cy="9764562"/>
            <a:chOff x="0" y="0"/>
            <a:chExt cx="2354580" cy="2235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3310" cy="2235000"/>
            </a:xfrm>
            <a:custGeom>
              <a:avLst/>
              <a:gdLst/>
              <a:ahLst/>
              <a:cxnLst/>
              <a:rect r="r" b="b" t="t" l="l"/>
              <a:pathLst>
                <a:path h="2235000" w="2353310">
                  <a:moveTo>
                    <a:pt x="784860" y="2167690"/>
                  </a:moveTo>
                  <a:cubicBezTo>
                    <a:pt x="905510" y="2208330"/>
                    <a:pt x="1042670" y="2235000"/>
                    <a:pt x="1177290" y="2235000"/>
                  </a:cubicBezTo>
                  <a:cubicBezTo>
                    <a:pt x="1311910" y="2235000"/>
                    <a:pt x="1441450" y="2212140"/>
                    <a:pt x="1560830" y="2171500"/>
                  </a:cubicBezTo>
                  <a:cubicBezTo>
                    <a:pt x="1563370" y="2170230"/>
                    <a:pt x="1565910" y="2170230"/>
                    <a:pt x="1568450" y="2168960"/>
                  </a:cubicBezTo>
                  <a:cubicBezTo>
                    <a:pt x="2016760" y="2006400"/>
                    <a:pt x="2346960" y="1577140"/>
                    <a:pt x="2353310" y="107744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76658"/>
                  </a:lnTo>
                  <a:cubicBezTo>
                    <a:pt x="6350" y="1579680"/>
                    <a:pt x="331470" y="2008940"/>
                    <a:pt x="784860" y="2167690"/>
                  </a:cubicBezTo>
                  <a:close/>
                </a:path>
              </a:pathLst>
            </a:custGeom>
            <a:solidFill>
              <a:srgbClr val="AE7EB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true" rot="0">
            <a:off x="8448118" y="8657609"/>
            <a:ext cx="2970998" cy="1696170"/>
          </a:xfrm>
          <a:custGeom>
            <a:avLst/>
            <a:gdLst/>
            <a:ahLst/>
            <a:cxnLst/>
            <a:rect r="r" b="b" t="t" l="l"/>
            <a:pathLst>
              <a:path h="1696170" w="2970998">
                <a:moveTo>
                  <a:pt x="0" y="1696170"/>
                </a:moveTo>
                <a:lnTo>
                  <a:pt x="2970998" y="1696170"/>
                </a:lnTo>
                <a:lnTo>
                  <a:pt x="2970998" y="0"/>
                </a:lnTo>
                <a:lnTo>
                  <a:pt x="0" y="0"/>
                </a:lnTo>
                <a:lnTo>
                  <a:pt x="0" y="16961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73756" y="2596141"/>
            <a:ext cx="4588623" cy="4468450"/>
          </a:xfrm>
          <a:custGeom>
            <a:avLst/>
            <a:gdLst/>
            <a:ahLst/>
            <a:cxnLst/>
            <a:rect r="r" b="b" t="t" l="l"/>
            <a:pathLst>
              <a:path h="4468450" w="4588623">
                <a:moveTo>
                  <a:pt x="0" y="0"/>
                </a:moveTo>
                <a:lnTo>
                  <a:pt x="4588623" y="0"/>
                </a:lnTo>
                <a:lnTo>
                  <a:pt x="4588623" y="4468450"/>
                </a:lnTo>
                <a:lnTo>
                  <a:pt x="0" y="4468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</a:blip>
            <a:stretch>
              <a:fillRect l="-206" t="0" r="0" b="-290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71575"/>
            <a:ext cx="6460225" cy="655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sz="5280">
                <a:solidFill>
                  <a:srgbClr val="AE7EB8"/>
                </a:solidFill>
                <a:latin typeface="Poppins Bold"/>
              </a:rPr>
              <a:t>Future Scope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506946"/>
            <a:ext cx="9274300" cy="444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DM Sans Bold"/>
              </a:rPr>
              <a:t>Blockchain Technology: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 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I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t 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enhance </a:t>
            </a:r>
            <a:r>
              <a:rPr lang="en-US" sz="2800">
                <a:solidFill>
                  <a:srgbClr val="000000"/>
                </a:solidFill>
                <a:latin typeface="DM Sans Bold"/>
              </a:rPr>
              <a:t>security, transparency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, and </a:t>
            </a:r>
            <a:r>
              <a:rPr lang="en-US" sz="2800">
                <a:solidFill>
                  <a:srgbClr val="000000"/>
                </a:solidFill>
                <a:latin typeface="DM Sans Bold"/>
              </a:rPr>
              <a:t>trust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 in       the recruitment process. It is used utilized to</a:t>
            </a:r>
            <a:r>
              <a:rPr lang="en-US" sz="2800">
                <a:solidFill>
                  <a:srgbClr val="000000"/>
                </a:solidFill>
                <a:latin typeface="DM Sans Bold"/>
              </a:rPr>
              <a:t> verify the authenticity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 of resumes.</a:t>
            </a: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DM Sans Bold"/>
              </a:rPr>
              <a:t>Networking and Social Integration: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 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Networking functionalities help job seekers </a:t>
            </a:r>
            <a:r>
              <a:rPr lang="en-US" sz="2800">
                <a:solidFill>
                  <a:srgbClr val="000000"/>
                </a:solidFill>
                <a:latin typeface="DM Sans Bold"/>
              </a:rPr>
              <a:t>connect </a:t>
            </a:r>
            <a:r>
              <a:rPr lang="en-US" sz="2800">
                <a:solidFill>
                  <a:srgbClr val="000000"/>
                </a:solidFill>
                <a:latin typeface="DM Sans"/>
              </a:rPr>
              <a:t>with industry peers, mentors, and potential employers, expanding their professional circles.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4858725">
            <a:off x="-6679415" y="-4882281"/>
            <a:ext cx="10287000" cy="9764562"/>
            <a:chOff x="0" y="0"/>
            <a:chExt cx="2354580" cy="2235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3310" cy="2235000"/>
            </a:xfrm>
            <a:custGeom>
              <a:avLst/>
              <a:gdLst/>
              <a:ahLst/>
              <a:cxnLst/>
              <a:rect r="r" b="b" t="t" l="l"/>
              <a:pathLst>
                <a:path h="2235000" w="2353310">
                  <a:moveTo>
                    <a:pt x="784860" y="2167690"/>
                  </a:moveTo>
                  <a:cubicBezTo>
                    <a:pt x="905510" y="2208330"/>
                    <a:pt x="1042670" y="2235000"/>
                    <a:pt x="1177290" y="2235000"/>
                  </a:cubicBezTo>
                  <a:cubicBezTo>
                    <a:pt x="1311910" y="2235000"/>
                    <a:pt x="1441450" y="2212140"/>
                    <a:pt x="1560830" y="2171500"/>
                  </a:cubicBezTo>
                  <a:cubicBezTo>
                    <a:pt x="1563370" y="2170230"/>
                    <a:pt x="1565910" y="2170230"/>
                    <a:pt x="1568450" y="2168960"/>
                  </a:cubicBezTo>
                  <a:cubicBezTo>
                    <a:pt x="2016760" y="2006400"/>
                    <a:pt x="2346960" y="1577140"/>
                    <a:pt x="2353310" y="107744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76658"/>
                  </a:lnTo>
                  <a:cubicBezTo>
                    <a:pt x="6350" y="1579680"/>
                    <a:pt x="331470" y="2008940"/>
                    <a:pt x="784860" y="2167690"/>
                  </a:cubicBezTo>
                  <a:close/>
                </a:path>
              </a:pathLst>
            </a:custGeom>
            <a:solidFill>
              <a:srgbClr val="AE7EB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146561" y="4296341"/>
            <a:ext cx="5489049" cy="5441019"/>
          </a:xfrm>
          <a:custGeom>
            <a:avLst/>
            <a:gdLst/>
            <a:ahLst/>
            <a:cxnLst/>
            <a:rect r="r" b="b" t="t" l="l"/>
            <a:pathLst>
              <a:path h="5441019" w="5489049">
                <a:moveTo>
                  <a:pt x="0" y="0"/>
                </a:moveTo>
                <a:lnTo>
                  <a:pt x="5489049" y="0"/>
                </a:lnTo>
                <a:lnTo>
                  <a:pt x="5489049" y="5441020"/>
                </a:lnTo>
                <a:lnTo>
                  <a:pt x="0" y="54410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59843" y="1507478"/>
            <a:ext cx="9537111" cy="1246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00"/>
              </a:lnSpc>
            </a:pPr>
            <a:r>
              <a:rPr lang="en-US" sz="5280">
                <a:solidFill>
                  <a:srgbClr val="AE7EB8"/>
                </a:solidFill>
                <a:latin typeface="Poppins Bold"/>
              </a:rPr>
              <a:t>Technologies </a:t>
            </a:r>
          </a:p>
          <a:p>
            <a:pPr>
              <a:lnSpc>
                <a:spcPts val="47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159843" y="3557830"/>
            <a:ext cx="10137820" cy="295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 Semi-Bold"/>
              </a:rPr>
              <a:t>Html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 Semi-Bold"/>
              </a:rPr>
              <a:t>CSS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 Semi-Bold"/>
              </a:rPr>
              <a:t>Javascript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 Semi-Bold"/>
              </a:rPr>
              <a:t>Bootstrap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 Semi-Bold"/>
              </a:rPr>
              <a:t>PHP</a:t>
            </a:r>
          </a:p>
          <a:p>
            <a:pPr algn="just">
              <a:lnSpc>
                <a:spcPts val="392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67434" y="1964921"/>
            <a:ext cx="8056706" cy="5496130"/>
          </a:xfrm>
          <a:custGeom>
            <a:avLst/>
            <a:gdLst/>
            <a:ahLst/>
            <a:cxnLst/>
            <a:rect r="r" b="b" t="t" l="l"/>
            <a:pathLst>
              <a:path h="5496130" w="8056706">
                <a:moveTo>
                  <a:pt x="0" y="0"/>
                </a:moveTo>
                <a:lnTo>
                  <a:pt x="8056705" y="0"/>
                </a:lnTo>
                <a:lnTo>
                  <a:pt x="8056705" y="5496130"/>
                </a:lnTo>
                <a:lnTo>
                  <a:pt x="0" y="5496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DAF6BItmerE</dc:identifier>
  <dcterms:modified xsi:type="dcterms:W3CDTF">2011-08-01T06:04:30Z</dcterms:modified>
  <cp:revision>1</cp:revision>
  <dc:title>JOB HUB</dc:title>
</cp:coreProperties>
</file>