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3"/>
  </p:notesMasterIdLst>
  <p:sldIdLst>
    <p:sldId id="256" r:id="rId2"/>
    <p:sldId id="257" r:id="rId3"/>
    <p:sldId id="262" r:id="rId4"/>
    <p:sldId id="263" r:id="rId5"/>
    <p:sldId id="276" r:id="rId6"/>
    <p:sldId id="282" r:id="rId7"/>
    <p:sldId id="283" r:id="rId8"/>
    <p:sldId id="284" r:id="rId9"/>
    <p:sldId id="294" r:id="rId10"/>
    <p:sldId id="281" r:id="rId11"/>
    <p:sldId id="290" r:id="rId12"/>
  </p:sldIdLst>
  <p:sldSz cx="9144000" cy="5143500" type="screen16x9"/>
  <p:notesSz cx="6858000" cy="9144000"/>
  <p:embeddedFontLst>
    <p:embeddedFont>
      <p:font typeface="Comfortaa" panose="020B0604020202020204" charset="0"/>
      <p:regular r:id="rId14"/>
      <p:bold r:id="rId15"/>
    </p:embeddedFont>
    <p:embeddedFont>
      <p:font typeface="Bebas Neue" panose="020B0604020202020204" charset="0"/>
      <p:regular r:id="rId16"/>
    </p:embeddedFont>
    <p:embeddedFont>
      <p:font typeface="Lexend" panose="020B0604020202020204" charset="0"/>
      <p:regular r:id="rId17"/>
      <p:bold r:id="rId18"/>
    </p:embeddedFont>
    <p:embeddedFont>
      <p:font typeface="Advent Pro" panose="020B0604020202020204" charset="0"/>
      <p:regular r:id="rId19"/>
      <p:bold r:id="rId20"/>
      <p:italic r:id="rId21"/>
      <p:boldItalic r:id="rId22"/>
    </p:embeddedFont>
    <p:embeddedFont>
      <p:font typeface="Lexend Light" panose="020B0604020202020204" charset="0"/>
      <p:regular r:id="rId23"/>
      <p:bold r:id="rId24"/>
    </p:embeddedFont>
    <p:embeddedFont>
      <p:font typeface="Roboto Light" panose="020B0604020202020204" charset="0"/>
      <p:regular r:id="rId25"/>
    </p:embeddedFont>
    <p:embeddedFont>
      <p:font typeface="Lexend Medium" panose="020B0604020202020204" charset="0"/>
      <p:regular r:id="rId26"/>
      <p:bold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288">
          <p15:clr>
            <a:srgbClr val="747775"/>
          </p15:clr>
        </p15:guide>
        <p15:guide id="2" pos="487">
          <p15:clr>
            <a:srgbClr val="747775"/>
          </p15:clr>
        </p15:guide>
        <p15:guide id="3" pos="3234">
          <p15:clr>
            <a:srgbClr val="747775"/>
          </p15:clr>
        </p15:guide>
        <p15:guide id="4" pos="3024">
          <p15:clr>
            <a:srgbClr val="747775"/>
          </p15:clr>
        </p15:guide>
        <p15:guide id="5" orient="horz" pos="1004">
          <p15:clr>
            <a:srgbClr val="747775"/>
          </p15:clr>
        </p15:guide>
        <p15:guide id="6" orient="horz" pos="1736">
          <p15:clr>
            <a:srgbClr val="747775"/>
          </p15:clr>
        </p15:guide>
        <p15:guide id="7" orient="horz" pos="2505">
          <p15:clr>
            <a:srgbClr val="747775"/>
          </p15:clr>
        </p15:guide>
        <p15:guide id="8" pos="2987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D0406B3-6486-4628-9388-FD27BEF6DA84}">
  <a:tblStyle styleId="{3D0406B3-6486-4628-9388-FD27BEF6DA8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350" y="-269"/>
      </p:cViewPr>
      <p:guideLst>
        <p:guide pos="288"/>
        <p:guide pos="487"/>
        <p:guide pos="3234"/>
        <p:guide pos="3024"/>
        <p:guide orient="horz" pos="1004"/>
        <p:guide orient="horz" pos="1736"/>
        <p:guide orient="horz" pos="2505"/>
        <p:guide pos="298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4542693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72fd3fb6c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72fd3fb6c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39107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2e2ee6b04b1_2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2e2ee6b04b1_2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47226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2e490a3037b_1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2e490a3037b_1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9032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b207d57204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b207d57204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89044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2e573eea8a1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2e573eea8a1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81712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2e573eea8a1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2e573eea8a1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21680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2e5bcea2193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2e5bcea2193_1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41122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2e2ee6b04b1_2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Google Shape;578;g2e2ee6b04b1_2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88538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2e4db15aff2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2e4db15aff2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08023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2e490a3037b_1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2e490a3037b_1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58747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2e4db15aff2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2e4db15aff2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1830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598695" y="595831"/>
            <a:ext cx="636241" cy="604657"/>
          </a:xfrm>
          <a:custGeom>
            <a:avLst/>
            <a:gdLst/>
            <a:ahLst/>
            <a:cxnLst/>
            <a:rect l="l" t="t" r="r" b="b"/>
            <a:pathLst>
              <a:path w="14665" h="13937" fill="none" extrusionOk="0">
                <a:moveTo>
                  <a:pt x="4340" y="837"/>
                </a:moveTo>
                <a:lnTo>
                  <a:pt x="4340" y="837"/>
                </a:lnTo>
                <a:lnTo>
                  <a:pt x="3963" y="1025"/>
                </a:lnTo>
                <a:lnTo>
                  <a:pt x="3586" y="1241"/>
                </a:lnTo>
                <a:lnTo>
                  <a:pt x="3235" y="1484"/>
                </a:lnTo>
                <a:lnTo>
                  <a:pt x="2858" y="1780"/>
                </a:lnTo>
                <a:lnTo>
                  <a:pt x="2508" y="2103"/>
                </a:lnTo>
                <a:lnTo>
                  <a:pt x="2157" y="2454"/>
                </a:lnTo>
                <a:lnTo>
                  <a:pt x="1807" y="2831"/>
                </a:lnTo>
                <a:lnTo>
                  <a:pt x="1483" y="3209"/>
                </a:lnTo>
                <a:lnTo>
                  <a:pt x="1187" y="3640"/>
                </a:lnTo>
                <a:lnTo>
                  <a:pt x="917" y="4044"/>
                </a:lnTo>
                <a:lnTo>
                  <a:pt x="675" y="4476"/>
                </a:lnTo>
                <a:lnTo>
                  <a:pt x="459" y="4907"/>
                </a:lnTo>
                <a:lnTo>
                  <a:pt x="297" y="5365"/>
                </a:lnTo>
                <a:lnTo>
                  <a:pt x="162" y="5796"/>
                </a:lnTo>
                <a:lnTo>
                  <a:pt x="55" y="6228"/>
                </a:lnTo>
                <a:lnTo>
                  <a:pt x="1" y="6632"/>
                </a:lnTo>
                <a:lnTo>
                  <a:pt x="1" y="6632"/>
                </a:lnTo>
                <a:lnTo>
                  <a:pt x="1" y="7063"/>
                </a:lnTo>
                <a:lnTo>
                  <a:pt x="1" y="7468"/>
                </a:lnTo>
                <a:lnTo>
                  <a:pt x="55" y="7872"/>
                </a:lnTo>
                <a:lnTo>
                  <a:pt x="135" y="8276"/>
                </a:lnTo>
                <a:lnTo>
                  <a:pt x="216" y="8681"/>
                </a:lnTo>
                <a:lnTo>
                  <a:pt x="351" y="9058"/>
                </a:lnTo>
                <a:lnTo>
                  <a:pt x="486" y="9435"/>
                </a:lnTo>
                <a:lnTo>
                  <a:pt x="675" y="9813"/>
                </a:lnTo>
                <a:lnTo>
                  <a:pt x="863" y="10190"/>
                </a:lnTo>
                <a:lnTo>
                  <a:pt x="1079" y="10540"/>
                </a:lnTo>
                <a:lnTo>
                  <a:pt x="1322" y="10864"/>
                </a:lnTo>
                <a:lnTo>
                  <a:pt x="1564" y="11187"/>
                </a:lnTo>
                <a:lnTo>
                  <a:pt x="1861" y="11511"/>
                </a:lnTo>
                <a:lnTo>
                  <a:pt x="2130" y="11807"/>
                </a:lnTo>
                <a:lnTo>
                  <a:pt x="2454" y="12077"/>
                </a:lnTo>
                <a:lnTo>
                  <a:pt x="2777" y="12320"/>
                </a:lnTo>
                <a:lnTo>
                  <a:pt x="2777" y="12320"/>
                </a:lnTo>
                <a:lnTo>
                  <a:pt x="3128" y="12562"/>
                </a:lnTo>
                <a:lnTo>
                  <a:pt x="3478" y="12778"/>
                </a:lnTo>
                <a:lnTo>
                  <a:pt x="3828" y="12966"/>
                </a:lnTo>
                <a:lnTo>
                  <a:pt x="4206" y="13155"/>
                </a:lnTo>
                <a:lnTo>
                  <a:pt x="4583" y="13317"/>
                </a:lnTo>
                <a:lnTo>
                  <a:pt x="4987" y="13452"/>
                </a:lnTo>
                <a:lnTo>
                  <a:pt x="5365" y="13586"/>
                </a:lnTo>
                <a:lnTo>
                  <a:pt x="5769" y="13694"/>
                </a:lnTo>
                <a:lnTo>
                  <a:pt x="6173" y="13775"/>
                </a:lnTo>
                <a:lnTo>
                  <a:pt x="6578" y="13856"/>
                </a:lnTo>
                <a:lnTo>
                  <a:pt x="6982" y="13910"/>
                </a:lnTo>
                <a:lnTo>
                  <a:pt x="7386" y="13937"/>
                </a:lnTo>
                <a:lnTo>
                  <a:pt x="7791" y="13937"/>
                </a:lnTo>
                <a:lnTo>
                  <a:pt x="8222" y="13937"/>
                </a:lnTo>
                <a:lnTo>
                  <a:pt x="8626" y="13910"/>
                </a:lnTo>
                <a:lnTo>
                  <a:pt x="9031" y="13883"/>
                </a:lnTo>
                <a:lnTo>
                  <a:pt x="9031" y="13883"/>
                </a:lnTo>
                <a:lnTo>
                  <a:pt x="9624" y="13802"/>
                </a:lnTo>
                <a:lnTo>
                  <a:pt x="10217" y="13667"/>
                </a:lnTo>
                <a:lnTo>
                  <a:pt x="10783" y="13506"/>
                </a:lnTo>
                <a:lnTo>
                  <a:pt x="11349" y="13317"/>
                </a:lnTo>
                <a:lnTo>
                  <a:pt x="11861" y="13047"/>
                </a:lnTo>
                <a:lnTo>
                  <a:pt x="12373" y="12751"/>
                </a:lnTo>
                <a:lnTo>
                  <a:pt x="12616" y="12562"/>
                </a:lnTo>
                <a:lnTo>
                  <a:pt x="12831" y="12400"/>
                </a:lnTo>
                <a:lnTo>
                  <a:pt x="13047" y="12185"/>
                </a:lnTo>
                <a:lnTo>
                  <a:pt x="13263" y="11969"/>
                </a:lnTo>
                <a:lnTo>
                  <a:pt x="13263" y="11969"/>
                </a:lnTo>
                <a:lnTo>
                  <a:pt x="13478" y="11726"/>
                </a:lnTo>
                <a:lnTo>
                  <a:pt x="13667" y="11457"/>
                </a:lnTo>
                <a:lnTo>
                  <a:pt x="13829" y="11187"/>
                </a:lnTo>
                <a:lnTo>
                  <a:pt x="13990" y="10918"/>
                </a:lnTo>
                <a:lnTo>
                  <a:pt x="14125" y="10621"/>
                </a:lnTo>
                <a:lnTo>
                  <a:pt x="14260" y="10325"/>
                </a:lnTo>
                <a:lnTo>
                  <a:pt x="14368" y="10028"/>
                </a:lnTo>
                <a:lnTo>
                  <a:pt x="14449" y="9705"/>
                </a:lnTo>
                <a:lnTo>
                  <a:pt x="14583" y="9058"/>
                </a:lnTo>
                <a:lnTo>
                  <a:pt x="14637" y="8411"/>
                </a:lnTo>
                <a:lnTo>
                  <a:pt x="14664" y="7764"/>
                </a:lnTo>
                <a:lnTo>
                  <a:pt x="14637" y="7117"/>
                </a:lnTo>
                <a:lnTo>
                  <a:pt x="14637" y="7117"/>
                </a:lnTo>
                <a:lnTo>
                  <a:pt x="14583" y="6659"/>
                </a:lnTo>
                <a:lnTo>
                  <a:pt x="14503" y="6201"/>
                </a:lnTo>
                <a:lnTo>
                  <a:pt x="14395" y="5769"/>
                </a:lnTo>
                <a:lnTo>
                  <a:pt x="14260" y="5338"/>
                </a:lnTo>
                <a:lnTo>
                  <a:pt x="14125" y="4907"/>
                </a:lnTo>
                <a:lnTo>
                  <a:pt x="13964" y="4502"/>
                </a:lnTo>
                <a:lnTo>
                  <a:pt x="13775" y="4098"/>
                </a:lnTo>
                <a:lnTo>
                  <a:pt x="13559" y="3721"/>
                </a:lnTo>
                <a:lnTo>
                  <a:pt x="13317" y="3343"/>
                </a:lnTo>
                <a:lnTo>
                  <a:pt x="13074" y="2966"/>
                </a:lnTo>
                <a:lnTo>
                  <a:pt x="12804" y="2616"/>
                </a:lnTo>
                <a:lnTo>
                  <a:pt x="12508" y="2292"/>
                </a:lnTo>
                <a:lnTo>
                  <a:pt x="12184" y="1969"/>
                </a:lnTo>
                <a:lnTo>
                  <a:pt x="11861" y="1645"/>
                </a:lnTo>
                <a:lnTo>
                  <a:pt x="11511" y="1376"/>
                </a:lnTo>
                <a:lnTo>
                  <a:pt x="11133" y="1106"/>
                </a:lnTo>
                <a:lnTo>
                  <a:pt x="11133" y="1106"/>
                </a:lnTo>
                <a:lnTo>
                  <a:pt x="10756" y="864"/>
                </a:lnTo>
                <a:lnTo>
                  <a:pt x="10352" y="675"/>
                </a:lnTo>
                <a:lnTo>
                  <a:pt x="9947" y="486"/>
                </a:lnTo>
                <a:lnTo>
                  <a:pt x="9516" y="324"/>
                </a:lnTo>
                <a:lnTo>
                  <a:pt x="9085" y="217"/>
                </a:lnTo>
                <a:lnTo>
                  <a:pt x="8653" y="109"/>
                </a:lnTo>
                <a:lnTo>
                  <a:pt x="8195" y="55"/>
                </a:lnTo>
                <a:lnTo>
                  <a:pt x="7764" y="28"/>
                </a:lnTo>
                <a:lnTo>
                  <a:pt x="7306" y="1"/>
                </a:lnTo>
                <a:lnTo>
                  <a:pt x="6874" y="28"/>
                </a:lnTo>
                <a:lnTo>
                  <a:pt x="6416" y="82"/>
                </a:lnTo>
                <a:lnTo>
                  <a:pt x="5985" y="163"/>
                </a:lnTo>
                <a:lnTo>
                  <a:pt x="5553" y="297"/>
                </a:lnTo>
                <a:lnTo>
                  <a:pt x="5149" y="432"/>
                </a:lnTo>
                <a:lnTo>
                  <a:pt x="4745" y="621"/>
                </a:lnTo>
                <a:lnTo>
                  <a:pt x="4340" y="837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20000" y="540000"/>
            <a:ext cx="45675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20000" y="2592600"/>
            <a:ext cx="298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 rot="-1412214">
            <a:off x="3129932" y="-567491"/>
            <a:ext cx="7692570" cy="7478764"/>
          </a:xfrm>
          <a:custGeom>
            <a:avLst/>
            <a:gdLst/>
            <a:ahLst/>
            <a:cxnLst/>
            <a:rect l="l" t="t" r="r" b="b"/>
            <a:pathLst>
              <a:path w="84371" h="82026" extrusionOk="0">
                <a:moveTo>
                  <a:pt x="61405" y="0"/>
                </a:moveTo>
                <a:lnTo>
                  <a:pt x="60677" y="27"/>
                </a:lnTo>
                <a:lnTo>
                  <a:pt x="59949" y="108"/>
                </a:lnTo>
                <a:lnTo>
                  <a:pt x="59249" y="189"/>
                </a:lnTo>
                <a:lnTo>
                  <a:pt x="58521" y="324"/>
                </a:lnTo>
                <a:lnTo>
                  <a:pt x="57820" y="486"/>
                </a:lnTo>
                <a:lnTo>
                  <a:pt x="57119" y="647"/>
                </a:lnTo>
                <a:lnTo>
                  <a:pt x="56418" y="863"/>
                </a:lnTo>
                <a:lnTo>
                  <a:pt x="55744" y="1079"/>
                </a:lnTo>
                <a:lnTo>
                  <a:pt x="55044" y="1321"/>
                </a:lnTo>
                <a:lnTo>
                  <a:pt x="54397" y="1618"/>
                </a:lnTo>
                <a:lnTo>
                  <a:pt x="53750" y="1914"/>
                </a:lnTo>
                <a:lnTo>
                  <a:pt x="53103" y="2238"/>
                </a:lnTo>
                <a:lnTo>
                  <a:pt x="52483" y="2588"/>
                </a:lnTo>
                <a:lnTo>
                  <a:pt x="51863" y="2965"/>
                </a:lnTo>
                <a:lnTo>
                  <a:pt x="51270" y="3370"/>
                </a:lnTo>
                <a:lnTo>
                  <a:pt x="50704" y="3801"/>
                </a:lnTo>
                <a:lnTo>
                  <a:pt x="50138" y="4259"/>
                </a:lnTo>
                <a:lnTo>
                  <a:pt x="49599" y="4718"/>
                </a:lnTo>
                <a:lnTo>
                  <a:pt x="49086" y="5203"/>
                </a:lnTo>
                <a:lnTo>
                  <a:pt x="48601" y="5715"/>
                </a:lnTo>
                <a:lnTo>
                  <a:pt x="48116" y="6254"/>
                </a:lnTo>
                <a:lnTo>
                  <a:pt x="47685" y="6820"/>
                </a:lnTo>
                <a:lnTo>
                  <a:pt x="47253" y="7386"/>
                </a:lnTo>
                <a:lnTo>
                  <a:pt x="46876" y="7979"/>
                </a:lnTo>
                <a:lnTo>
                  <a:pt x="46499" y="8599"/>
                </a:lnTo>
                <a:lnTo>
                  <a:pt x="46175" y="9219"/>
                </a:lnTo>
                <a:lnTo>
                  <a:pt x="45879" y="9893"/>
                </a:lnTo>
                <a:lnTo>
                  <a:pt x="45582" y="10594"/>
                </a:lnTo>
                <a:lnTo>
                  <a:pt x="45340" y="11322"/>
                </a:lnTo>
                <a:lnTo>
                  <a:pt x="45097" y="12049"/>
                </a:lnTo>
                <a:lnTo>
                  <a:pt x="44908" y="12777"/>
                </a:lnTo>
                <a:lnTo>
                  <a:pt x="44558" y="14260"/>
                </a:lnTo>
                <a:lnTo>
                  <a:pt x="44235" y="15769"/>
                </a:lnTo>
                <a:lnTo>
                  <a:pt x="43911" y="17279"/>
                </a:lnTo>
                <a:lnTo>
                  <a:pt x="43561" y="18761"/>
                </a:lnTo>
                <a:lnTo>
                  <a:pt x="43372" y="19516"/>
                </a:lnTo>
                <a:lnTo>
                  <a:pt x="43156" y="20244"/>
                </a:lnTo>
                <a:lnTo>
                  <a:pt x="42914" y="20972"/>
                </a:lnTo>
                <a:lnTo>
                  <a:pt x="42617" y="21672"/>
                </a:lnTo>
                <a:lnTo>
                  <a:pt x="42348" y="22292"/>
                </a:lnTo>
                <a:lnTo>
                  <a:pt x="42078" y="22885"/>
                </a:lnTo>
                <a:lnTo>
                  <a:pt x="41755" y="23451"/>
                </a:lnTo>
                <a:lnTo>
                  <a:pt x="41431" y="24018"/>
                </a:lnTo>
                <a:lnTo>
                  <a:pt x="41081" y="24557"/>
                </a:lnTo>
                <a:lnTo>
                  <a:pt x="40703" y="25096"/>
                </a:lnTo>
                <a:lnTo>
                  <a:pt x="40299" y="25608"/>
                </a:lnTo>
                <a:lnTo>
                  <a:pt x="39895" y="26093"/>
                </a:lnTo>
                <a:lnTo>
                  <a:pt x="39463" y="26578"/>
                </a:lnTo>
                <a:lnTo>
                  <a:pt x="39032" y="27063"/>
                </a:lnTo>
                <a:lnTo>
                  <a:pt x="38574" y="27522"/>
                </a:lnTo>
                <a:lnTo>
                  <a:pt x="38089" y="27980"/>
                </a:lnTo>
                <a:lnTo>
                  <a:pt x="37604" y="28411"/>
                </a:lnTo>
                <a:lnTo>
                  <a:pt x="37091" y="28816"/>
                </a:lnTo>
                <a:lnTo>
                  <a:pt x="36579" y="29220"/>
                </a:lnTo>
                <a:lnTo>
                  <a:pt x="36040" y="29624"/>
                </a:lnTo>
                <a:lnTo>
                  <a:pt x="35501" y="30002"/>
                </a:lnTo>
                <a:lnTo>
                  <a:pt x="34935" y="30379"/>
                </a:lnTo>
                <a:lnTo>
                  <a:pt x="33803" y="31080"/>
                </a:lnTo>
                <a:lnTo>
                  <a:pt x="32617" y="31727"/>
                </a:lnTo>
                <a:lnTo>
                  <a:pt x="31404" y="32320"/>
                </a:lnTo>
                <a:lnTo>
                  <a:pt x="30191" y="32859"/>
                </a:lnTo>
                <a:lnTo>
                  <a:pt x="28951" y="33371"/>
                </a:lnTo>
                <a:lnTo>
                  <a:pt x="27684" y="33829"/>
                </a:lnTo>
                <a:lnTo>
                  <a:pt x="26417" y="34234"/>
                </a:lnTo>
                <a:lnTo>
                  <a:pt x="25339" y="34557"/>
                </a:lnTo>
                <a:lnTo>
                  <a:pt x="24261" y="34827"/>
                </a:lnTo>
                <a:lnTo>
                  <a:pt x="23182" y="35069"/>
                </a:lnTo>
                <a:lnTo>
                  <a:pt x="22131" y="35258"/>
                </a:lnTo>
                <a:lnTo>
                  <a:pt x="20056" y="35635"/>
                </a:lnTo>
                <a:lnTo>
                  <a:pt x="18007" y="36013"/>
                </a:lnTo>
                <a:lnTo>
                  <a:pt x="17010" y="36228"/>
                </a:lnTo>
                <a:lnTo>
                  <a:pt x="16012" y="36471"/>
                </a:lnTo>
                <a:lnTo>
                  <a:pt x="15042" y="36740"/>
                </a:lnTo>
                <a:lnTo>
                  <a:pt x="14045" y="37064"/>
                </a:lnTo>
                <a:lnTo>
                  <a:pt x="13101" y="37468"/>
                </a:lnTo>
                <a:lnTo>
                  <a:pt x="12616" y="37684"/>
                </a:lnTo>
                <a:lnTo>
                  <a:pt x="12131" y="37899"/>
                </a:lnTo>
                <a:lnTo>
                  <a:pt x="11673" y="38169"/>
                </a:lnTo>
                <a:lnTo>
                  <a:pt x="11187" y="38439"/>
                </a:lnTo>
                <a:lnTo>
                  <a:pt x="10729" y="38735"/>
                </a:lnTo>
                <a:lnTo>
                  <a:pt x="10271" y="39032"/>
                </a:lnTo>
                <a:lnTo>
                  <a:pt x="9462" y="39652"/>
                </a:lnTo>
                <a:lnTo>
                  <a:pt x="8681" y="40272"/>
                </a:lnTo>
                <a:lnTo>
                  <a:pt x="7926" y="40918"/>
                </a:lnTo>
                <a:lnTo>
                  <a:pt x="7225" y="41592"/>
                </a:lnTo>
                <a:lnTo>
                  <a:pt x="6551" y="42266"/>
                </a:lnTo>
                <a:lnTo>
                  <a:pt x="5931" y="42967"/>
                </a:lnTo>
                <a:lnTo>
                  <a:pt x="5338" y="43668"/>
                </a:lnTo>
                <a:lnTo>
                  <a:pt x="4772" y="44396"/>
                </a:lnTo>
                <a:lnTo>
                  <a:pt x="4233" y="45123"/>
                </a:lnTo>
                <a:lnTo>
                  <a:pt x="3748" y="45851"/>
                </a:lnTo>
                <a:lnTo>
                  <a:pt x="3290" y="46606"/>
                </a:lnTo>
                <a:lnTo>
                  <a:pt x="2858" y="47388"/>
                </a:lnTo>
                <a:lnTo>
                  <a:pt x="2454" y="48142"/>
                </a:lnTo>
                <a:lnTo>
                  <a:pt x="2077" y="48924"/>
                </a:lnTo>
                <a:lnTo>
                  <a:pt x="1753" y="49706"/>
                </a:lnTo>
                <a:lnTo>
                  <a:pt x="1457" y="50488"/>
                </a:lnTo>
                <a:lnTo>
                  <a:pt x="1187" y="51269"/>
                </a:lnTo>
                <a:lnTo>
                  <a:pt x="944" y="52051"/>
                </a:lnTo>
                <a:lnTo>
                  <a:pt x="729" y="52833"/>
                </a:lnTo>
                <a:lnTo>
                  <a:pt x="540" y="53614"/>
                </a:lnTo>
                <a:lnTo>
                  <a:pt x="378" y="54396"/>
                </a:lnTo>
                <a:lnTo>
                  <a:pt x="244" y="55178"/>
                </a:lnTo>
                <a:lnTo>
                  <a:pt x="136" y="55959"/>
                </a:lnTo>
                <a:lnTo>
                  <a:pt x="82" y="56714"/>
                </a:lnTo>
                <a:lnTo>
                  <a:pt x="28" y="57469"/>
                </a:lnTo>
                <a:lnTo>
                  <a:pt x="1" y="58224"/>
                </a:lnTo>
                <a:lnTo>
                  <a:pt x="1" y="58978"/>
                </a:lnTo>
                <a:lnTo>
                  <a:pt x="28" y="59679"/>
                </a:lnTo>
                <a:lnTo>
                  <a:pt x="82" y="60407"/>
                </a:lnTo>
                <a:lnTo>
                  <a:pt x="163" y="61108"/>
                </a:lnTo>
                <a:lnTo>
                  <a:pt x="271" y="61782"/>
                </a:lnTo>
                <a:lnTo>
                  <a:pt x="378" y="62456"/>
                </a:lnTo>
                <a:lnTo>
                  <a:pt x="486" y="62914"/>
                </a:lnTo>
                <a:lnTo>
                  <a:pt x="621" y="63372"/>
                </a:lnTo>
                <a:lnTo>
                  <a:pt x="917" y="64289"/>
                </a:lnTo>
                <a:lnTo>
                  <a:pt x="1268" y="65232"/>
                </a:lnTo>
                <a:lnTo>
                  <a:pt x="1699" y="66149"/>
                </a:lnTo>
                <a:lnTo>
                  <a:pt x="2184" y="67092"/>
                </a:lnTo>
                <a:lnTo>
                  <a:pt x="2723" y="68035"/>
                </a:lnTo>
                <a:lnTo>
                  <a:pt x="3343" y="68952"/>
                </a:lnTo>
                <a:lnTo>
                  <a:pt x="3990" y="69868"/>
                </a:lnTo>
                <a:lnTo>
                  <a:pt x="4476" y="70515"/>
                </a:lnTo>
                <a:lnTo>
                  <a:pt x="4988" y="71162"/>
                </a:lnTo>
                <a:lnTo>
                  <a:pt x="5500" y="71755"/>
                </a:lnTo>
                <a:lnTo>
                  <a:pt x="6039" y="72348"/>
                </a:lnTo>
                <a:lnTo>
                  <a:pt x="6605" y="72941"/>
                </a:lnTo>
                <a:lnTo>
                  <a:pt x="7171" y="73507"/>
                </a:lnTo>
                <a:lnTo>
                  <a:pt x="7764" y="74046"/>
                </a:lnTo>
                <a:lnTo>
                  <a:pt x="8357" y="74586"/>
                </a:lnTo>
                <a:lnTo>
                  <a:pt x="8977" y="75098"/>
                </a:lnTo>
                <a:lnTo>
                  <a:pt x="9597" y="75583"/>
                </a:lnTo>
                <a:lnTo>
                  <a:pt x="10244" y="76068"/>
                </a:lnTo>
                <a:lnTo>
                  <a:pt x="10891" y="76526"/>
                </a:lnTo>
                <a:lnTo>
                  <a:pt x="11565" y="76958"/>
                </a:lnTo>
                <a:lnTo>
                  <a:pt x="12239" y="77389"/>
                </a:lnTo>
                <a:lnTo>
                  <a:pt x="12913" y="77793"/>
                </a:lnTo>
                <a:lnTo>
                  <a:pt x="13613" y="78171"/>
                </a:lnTo>
                <a:lnTo>
                  <a:pt x="14314" y="78548"/>
                </a:lnTo>
                <a:lnTo>
                  <a:pt x="15042" y="78898"/>
                </a:lnTo>
                <a:lnTo>
                  <a:pt x="15770" y="79222"/>
                </a:lnTo>
                <a:lnTo>
                  <a:pt x="16498" y="79545"/>
                </a:lnTo>
                <a:lnTo>
                  <a:pt x="17225" y="79842"/>
                </a:lnTo>
                <a:lnTo>
                  <a:pt x="17980" y="80111"/>
                </a:lnTo>
                <a:lnTo>
                  <a:pt x="18735" y="80381"/>
                </a:lnTo>
                <a:lnTo>
                  <a:pt x="19517" y="80597"/>
                </a:lnTo>
                <a:lnTo>
                  <a:pt x="20271" y="80839"/>
                </a:lnTo>
                <a:lnTo>
                  <a:pt x="21053" y="81028"/>
                </a:lnTo>
                <a:lnTo>
                  <a:pt x="21862" y="81217"/>
                </a:lnTo>
                <a:lnTo>
                  <a:pt x="22643" y="81378"/>
                </a:lnTo>
                <a:lnTo>
                  <a:pt x="23425" y="81513"/>
                </a:lnTo>
                <a:lnTo>
                  <a:pt x="24234" y="81621"/>
                </a:lnTo>
                <a:lnTo>
                  <a:pt x="25042" y="81729"/>
                </a:lnTo>
                <a:lnTo>
                  <a:pt x="25851" y="81810"/>
                </a:lnTo>
                <a:lnTo>
                  <a:pt x="27118" y="81917"/>
                </a:lnTo>
                <a:lnTo>
                  <a:pt x="28385" y="81998"/>
                </a:lnTo>
                <a:lnTo>
                  <a:pt x="29625" y="82025"/>
                </a:lnTo>
                <a:lnTo>
                  <a:pt x="32159" y="82025"/>
                </a:lnTo>
                <a:lnTo>
                  <a:pt x="33425" y="81971"/>
                </a:lnTo>
                <a:lnTo>
                  <a:pt x="34692" y="81890"/>
                </a:lnTo>
                <a:lnTo>
                  <a:pt x="35932" y="81783"/>
                </a:lnTo>
                <a:lnTo>
                  <a:pt x="37199" y="81648"/>
                </a:lnTo>
                <a:lnTo>
                  <a:pt x="38439" y="81513"/>
                </a:lnTo>
                <a:lnTo>
                  <a:pt x="39679" y="81324"/>
                </a:lnTo>
                <a:lnTo>
                  <a:pt x="40919" y="81109"/>
                </a:lnTo>
                <a:lnTo>
                  <a:pt x="42132" y="80866"/>
                </a:lnTo>
                <a:lnTo>
                  <a:pt x="43372" y="80597"/>
                </a:lnTo>
                <a:lnTo>
                  <a:pt x="44585" y="80300"/>
                </a:lnTo>
                <a:lnTo>
                  <a:pt x="45771" y="79977"/>
                </a:lnTo>
                <a:lnTo>
                  <a:pt x="46957" y="79626"/>
                </a:lnTo>
                <a:lnTo>
                  <a:pt x="48143" y="79249"/>
                </a:lnTo>
                <a:lnTo>
                  <a:pt x="49329" y="78844"/>
                </a:lnTo>
                <a:lnTo>
                  <a:pt x="50488" y="78413"/>
                </a:lnTo>
                <a:lnTo>
                  <a:pt x="51620" y="77982"/>
                </a:lnTo>
                <a:lnTo>
                  <a:pt x="52752" y="77497"/>
                </a:lnTo>
                <a:lnTo>
                  <a:pt x="53858" y="76985"/>
                </a:lnTo>
                <a:lnTo>
                  <a:pt x="54963" y="76472"/>
                </a:lnTo>
                <a:lnTo>
                  <a:pt x="56041" y="75906"/>
                </a:lnTo>
                <a:lnTo>
                  <a:pt x="57119" y="75340"/>
                </a:lnTo>
                <a:lnTo>
                  <a:pt x="58170" y="74720"/>
                </a:lnTo>
                <a:lnTo>
                  <a:pt x="59195" y="74100"/>
                </a:lnTo>
                <a:lnTo>
                  <a:pt x="60192" y="73453"/>
                </a:lnTo>
                <a:lnTo>
                  <a:pt x="61189" y="72780"/>
                </a:lnTo>
                <a:lnTo>
                  <a:pt x="62160" y="72079"/>
                </a:lnTo>
                <a:lnTo>
                  <a:pt x="63103" y="71351"/>
                </a:lnTo>
                <a:lnTo>
                  <a:pt x="64181" y="70488"/>
                </a:lnTo>
                <a:lnTo>
                  <a:pt x="65206" y="69626"/>
                </a:lnTo>
                <a:lnTo>
                  <a:pt x="66203" y="68709"/>
                </a:lnTo>
                <a:lnTo>
                  <a:pt x="67146" y="67793"/>
                </a:lnTo>
                <a:lnTo>
                  <a:pt x="68090" y="66849"/>
                </a:lnTo>
                <a:lnTo>
                  <a:pt x="68979" y="65879"/>
                </a:lnTo>
                <a:lnTo>
                  <a:pt x="69842" y="64909"/>
                </a:lnTo>
                <a:lnTo>
                  <a:pt x="70651" y="63911"/>
                </a:lnTo>
                <a:lnTo>
                  <a:pt x="71459" y="62914"/>
                </a:lnTo>
                <a:lnTo>
                  <a:pt x="72214" y="61890"/>
                </a:lnTo>
                <a:lnTo>
                  <a:pt x="72969" y="60838"/>
                </a:lnTo>
                <a:lnTo>
                  <a:pt x="73670" y="59787"/>
                </a:lnTo>
                <a:lnTo>
                  <a:pt x="74343" y="58709"/>
                </a:lnTo>
                <a:lnTo>
                  <a:pt x="74990" y="57631"/>
                </a:lnTo>
                <a:lnTo>
                  <a:pt x="75637" y="56552"/>
                </a:lnTo>
                <a:lnTo>
                  <a:pt x="76230" y="55447"/>
                </a:lnTo>
                <a:lnTo>
                  <a:pt x="76796" y="54342"/>
                </a:lnTo>
                <a:lnTo>
                  <a:pt x="77362" y="53237"/>
                </a:lnTo>
                <a:lnTo>
                  <a:pt x="77902" y="52105"/>
                </a:lnTo>
                <a:lnTo>
                  <a:pt x="78387" y="50973"/>
                </a:lnTo>
                <a:lnTo>
                  <a:pt x="78872" y="49841"/>
                </a:lnTo>
                <a:lnTo>
                  <a:pt x="79357" y="48708"/>
                </a:lnTo>
                <a:lnTo>
                  <a:pt x="79788" y="47549"/>
                </a:lnTo>
                <a:lnTo>
                  <a:pt x="80220" y="46390"/>
                </a:lnTo>
                <a:lnTo>
                  <a:pt x="80624" y="45258"/>
                </a:lnTo>
                <a:lnTo>
                  <a:pt x="81028" y="44099"/>
                </a:lnTo>
                <a:lnTo>
                  <a:pt x="81756" y="41781"/>
                </a:lnTo>
                <a:lnTo>
                  <a:pt x="82403" y="39463"/>
                </a:lnTo>
                <a:lnTo>
                  <a:pt x="83023" y="37172"/>
                </a:lnTo>
                <a:lnTo>
                  <a:pt x="83373" y="35770"/>
                </a:lnTo>
                <a:lnTo>
                  <a:pt x="83643" y="34341"/>
                </a:lnTo>
                <a:lnTo>
                  <a:pt x="83886" y="32913"/>
                </a:lnTo>
                <a:lnTo>
                  <a:pt x="84101" y="31484"/>
                </a:lnTo>
                <a:lnTo>
                  <a:pt x="84236" y="30029"/>
                </a:lnTo>
                <a:lnTo>
                  <a:pt x="84317" y="28573"/>
                </a:lnTo>
                <a:lnTo>
                  <a:pt x="84371" y="27144"/>
                </a:lnTo>
                <a:lnTo>
                  <a:pt x="84344" y="25689"/>
                </a:lnTo>
                <a:lnTo>
                  <a:pt x="84263" y="24260"/>
                </a:lnTo>
                <a:lnTo>
                  <a:pt x="84128" y="22805"/>
                </a:lnTo>
                <a:lnTo>
                  <a:pt x="83913" y="21403"/>
                </a:lnTo>
                <a:lnTo>
                  <a:pt x="83805" y="20675"/>
                </a:lnTo>
                <a:lnTo>
                  <a:pt x="83670" y="19974"/>
                </a:lnTo>
                <a:lnTo>
                  <a:pt x="83508" y="19273"/>
                </a:lnTo>
                <a:lnTo>
                  <a:pt x="83347" y="18573"/>
                </a:lnTo>
                <a:lnTo>
                  <a:pt x="83158" y="17899"/>
                </a:lnTo>
                <a:lnTo>
                  <a:pt x="82942" y="17198"/>
                </a:lnTo>
                <a:lnTo>
                  <a:pt x="82727" y="16524"/>
                </a:lnTo>
                <a:lnTo>
                  <a:pt x="82484" y="15850"/>
                </a:lnTo>
                <a:lnTo>
                  <a:pt x="82214" y="15176"/>
                </a:lnTo>
                <a:lnTo>
                  <a:pt x="81945" y="14502"/>
                </a:lnTo>
                <a:lnTo>
                  <a:pt x="81648" y="13855"/>
                </a:lnTo>
                <a:lnTo>
                  <a:pt x="81352" y="13181"/>
                </a:lnTo>
                <a:lnTo>
                  <a:pt x="81001" y="12535"/>
                </a:lnTo>
                <a:lnTo>
                  <a:pt x="80678" y="11915"/>
                </a:lnTo>
                <a:lnTo>
                  <a:pt x="80301" y="11295"/>
                </a:lnTo>
                <a:lnTo>
                  <a:pt x="79923" y="10675"/>
                </a:lnTo>
                <a:lnTo>
                  <a:pt x="79519" y="10055"/>
                </a:lnTo>
                <a:lnTo>
                  <a:pt x="79088" y="9462"/>
                </a:lnTo>
                <a:lnTo>
                  <a:pt x="78656" y="8896"/>
                </a:lnTo>
                <a:lnTo>
                  <a:pt x="78198" y="8330"/>
                </a:lnTo>
                <a:lnTo>
                  <a:pt x="77740" y="7763"/>
                </a:lnTo>
                <a:lnTo>
                  <a:pt x="77255" y="7224"/>
                </a:lnTo>
                <a:lnTo>
                  <a:pt x="76769" y="6712"/>
                </a:lnTo>
                <a:lnTo>
                  <a:pt x="76257" y="6200"/>
                </a:lnTo>
                <a:lnTo>
                  <a:pt x="75718" y="5688"/>
                </a:lnTo>
                <a:lnTo>
                  <a:pt x="75179" y="5203"/>
                </a:lnTo>
                <a:lnTo>
                  <a:pt x="74640" y="4745"/>
                </a:lnTo>
                <a:lnTo>
                  <a:pt x="74074" y="4313"/>
                </a:lnTo>
                <a:lnTo>
                  <a:pt x="73481" y="3882"/>
                </a:lnTo>
                <a:lnTo>
                  <a:pt x="72888" y="3478"/>
                </a:lnTo>
                <a:lnTo>
                  <a:pt x="72295" y="3073"/>
                </a:lnTo>
                <a:lnTo>
                  <a:pt x="71675" y="2723"/>
                </a:lnTo>
                <a:lnTo>
                  <a:pt x="71055" y="2372"/>
                </a:lnTo>
                <a:lnTo>
                  <a:pt x="70408" y="2022"/>
                </a:lnTo>
                <a:lnTo>
                  <a:pt x="69761" y="1726"/>
                </a:lnTo>
                <a:lnTo>
                  <a:pt x="69114" y="1456"/>
                </a:lnTo>
                <a:lnTo>
                  <a:pt x="68440" y="1186"/>
                </a:lnTo>
                <a:lnTo>
                  <a:pt x="67766" y="944"/>
                </a:lnTo>
                <a:lnTo>
                  <a:pt x="67093" y="728"/>
                </a:lnTo>
                <a:lnTo>
                  <a:pt x="66392" y="539"/>
                </a:lnTo>
                <a:lnTo>
                  <a:pt x="65691" y="378"/>
                </a:lnTo>
                <a:lnTo>
                  <a:pt x="64990" y="243"/>
                </a:lnTo>
                <a:lnTo>
                  <a:pt x="64289" y="135"/>
                </a:lnTo>
                <a:lnTo>
                  <a:pt x="63561" y="54"/>
                </a:lnTo>
                <a:lnTo>
                  <a:pt x="6283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4832505" y="484012"/>
            <a:ext cx="532160" cy="532160"/>
          </a:xfrm>
          <a:custGeom>
            <a:avLst/>
            <a:gdLst/>
            <a:ahLst/>
            <a:cxnLst/>
            <a:rect l="l" t="t" r="r" b="b"/>
            <a:pathLst>
              <a:path w="12266" h="12266" extrusionOk="0">
                <a:moveTo>
                  <a:pt x="1618" y="3855"/>
                </a:moveTo>
                <a:lnTo>
                  <a:pt x="1618" y="3855"/>
                </a:lnTo>
                <a:lnTo>
                  <a:pt x="1779" y="3559"/>
                </a:lnTo>
                <a:lnTo>
                  <a:pt x="1968" y="3262"/>
                </a:lnTo>
                <a:lnTo>
                  <a:pt x="2157" y="2993"/>
                </a:lnTo>
                <a:lnTo>
                  <a:pt x="2373" y="2750"/>
                </a:lnTo>
                <a:lnTo>
                  <a:pt x="1941" y="1618"/>
                </a:lnTo>
                <a:lnTo>
                  <a:pt x="3666" y="513"/>
                </a:lnTo>
                <a:lnTo>
                  <a:pt x="4529" y="1375"/>
                </a:lnTo>
                <a:lnTo>
                  <a:pt x="4529" y="1375"/>
                </a:lnTo>
                <a:lnTo>
                  <a:pt x="4852" y="1268"/>
                </a:lnTo>
                <a:lnTo>
                  <a:pt x="5176" y="1214"/>
                </a:lnTo>
                <a:lnTo>
                  <a:pt x="5499" y="1160"/>
                </a:lnTo>
                <a:lnTo>
                  <a:pt x="5850" y="1133"/>
                </a:lnTo>
                <a:lnTo>
                  <a:pt x="6362" y="1"/>
                </a:lnTo>
                <a:lnTo>
                  <a:pt x="8357" y="432"/>
                </a:lnTo>
                <a:lnTo>
                  <a:pt x="8357" y="1645"/>
                </a:lnTo>
                <a:lnTo>
                  <a:pt x="8357" y="1645"/>
                </a:lnTo>
                <a:lnTo>
                  <a:pt x="8653" y="1807"/>
                </a:lnTo>
                <a:lnTo>
                  <a:pt x="8923" y="1995"/>
                </a:lnTo>
                <a:lnTo>
                  <a:pt x="9192" y="2211"/>
                </a:lnTo>
                <a:lnTo>
                  <a:pt x="9435" y="2427"/>
                </a:lnTo>
                <a:lnTo>
                  <a:pt x="10594" y="1995"/>
                </a:lnTo>
                <a:lnTo>
                  <a:pt x="11699" y="3694"/>
                </a:lnTo>
                <a:lnTo>
                  <a:pt x="10890" y="4583"/>
                </a:lnTo>
                <a:lnTo>
                  <a:pt x="10890" y="4583"/>
                </a:lnTo>
                <a:lnTo>
                  <a:pt x="10971" y="4907"/>
                </a:lnTo>
                <a:lnTo>
                  <a:pt x="11052" y="5230"/>
                </a:lnTo>
                <a:lnTo>
                  <a:pt x="11079" y="5580"/>
                </a:lnTo>
                <a:lnTo>
                  <a:pt x="11106" y="5904"/>
                </a:lnTo>
                <a:lnTo>
                  <a:pt x="12265" y="6416"/>
                </a:lnTo>
                <a:lnTo>
                  <a:pt x="11834" y="8411"/>
                </a:lnTo>
                <a:lnTo>
                  <a:pt x="10594" y="8411"/>
                </a:lnTo>
                <a:lnTo>
                  <a:pt x="10594" y="8411"/>
                </a:lnTo>
                <a:lnTo>
                  <a:pt x="10432" y="8707"/>
                </a:lnTo>
                <a:lnTo>
                  <a:pt x="10243" y="8977"/>
                </a:lnTo>
                <a:lnTo>
                  <a:pt x="10055" y="9246"/>
                </a:lnTo>
                <a:lnTo>
                  <a:pt x="9839" y="9516"/>
                </a:lnTo>
                <a:lnTo>
                  <a:pt x="10270" y="10648"/>
                </a:lnTo>
                <a:lnTo>
                  <a:pt x="8545" y="11753"/>
                </a:lnTo>
                <a:lnTo>
                  <a:pt x="7683" y="10891"/>
                </a:lnTo>
                <a:lnTo>
                  <a:pt x="7683" y="10891"/>
                </a:lnTo>
                <a:lnTo>
                  <a:pt x="7359" y="10972"/>
                </a:lnTo>
                <a:lnTo>
                  <a:pt x="7036" y="11052"/>
                </a:lnTo>
                <a:lnTo>
                  <a:pt x="6685" y="11106"/>
                </a:lnTo>
                <a:lnTo>
                  <a:pt x="6362" y="11133"/>
                </a:lnTo>
                <a:lnTo>
                  <a:pt x="5850" y="12265"/>
                </a:lnTo>
                <a:lnTo>
                  <a:pt x="3855" y="11834"/>
                </a:lnTo>
                <a:lnTo>
                  <a:pt x="3855" y="10594"/>
                </a:lnTo>
                <a:lnTo>
                  <a:pt x="3855" y="10594"/>
                </a:lnTo>
                <a:lnTo>
                  <a:pt x="3559" y="10432"/>
                </a:lnTo>
                <a:lnTo>
                  <a:pt x="3289" y="10244"/>
                </a:lnTo>
                <a:lnTo>
                  <a:pt x="3019" y="10055"/>
                </a:lnTo>
                <a:lnTo>
                  <a:pt x="2750" y="9839"/>
                </a:lnTo>
                <a:lnTo>
                  <a:pt x="1618" y="10271"/>
                </a:lnTo>
                <a:lnTo>
                  <a:pt x="513" y="8573"/>
                </a:lnTo>
                <a:lnTo>
                  <a:pt x="1375" y="7683"/>
                </a:lnTo>
                <a:lnTo>
                  <a:pt x="1375" y="7683"/>
                </a:lnTo>
                <a:lnTo>
                  <a:pt x="1294" y="7360"/>
                </a:lnTo>
                <a:lnTo>
                  <a:pt x="1213" y="7036"/>
                </a:lnTo>
                <a:lnTo>
                  <a:pt x="1160" y="6713"/>
                </a:lnTo>
                <a:lnTo>
                  <a:pt x="1133" y="6362"/>
                </a:lnTo>
                <a:lnTo>
                  <a:pt x="0" y="5850"/>
                </a:lnTo>
                <a:lnTo>
                  <a:pt x="432" y="3855"/>
                </a:lnTo>
                <a:lnTo>
                  <a:pt x="1672" y="3855"/>
                </a:lnTo>
                <a:lnTo>
                  <a:pt x="1618" y="3855"/>
                </a:lnTo>
                <a:close/>
                <a:moveTo>
                  <a:pt x="3963" y="5580"/>
                </a:moveTo>
                <a:lnTo>
                  <a:pt x="3963" y="5580"/>
                </a:lnTo>
                <a:lnTo>
                  <a:pt x="3936" y="5796"/>
                </a:lnTo>
                <a:lnTo>
                  <a:pt x="3909" y="6012"/>
                </a:lnTo>
                <a:lnTo>
                  <a:pt x="3936" y="6227"/>
                </a:lnTo>
                <a:lnTo>
                  <a:pt x="3963" y="6443"/>
                </a:lnTo>
                <a:lnTo>
                  <a:pt x="3990" y="6659"/>
                </a:lnTo>
                <a:lnTo>
                  <a:pt x="4071" y="6847"/>
                </a:lnTo>
                <a:lnTo>
                  <a:pt x="4152" y="7036"/>
                </a:lnTo>
                <a:lnTo>
                  <a:pt x="4259" y="7225"/>
                </a:lnTo>
                <a:lnTo>
                  <a:pt x="4394" y="7413"/>
                </a:lnTo>
                <a:lnTo>
                  <a:pt x="4529" y="7548"/>
                </a:lnTo>
                <a:lnTo>
                  <a:pt x="4664" y="7710"/>
                </a:lnTo>
                <a:lnTo>
                  <a:pt x="4852" y="7845"/>
                </a:lnTo>
                <a:lnTo>
                  <a:pt x="5014" y="7953"/>
                </a:lnTo>
                <a:lnTo>
                  <a:pt x="5203" y="8060"/>
                </a:lnTo>
                <a:lnTo>
                  <a:pt x="5418" y="8114"/>
                </a:lnTo>
                <a:lnTo>
                  <a:pt x="5634" y="8195"/>
                </a:lnTo>
                <a:lnTo>
                  <a:pt x="5634" y="8195"/>
                </a:lnTo>
                <a:lnTo>
                  <a:pt x="5850" y="8222"/>
                </a:lnTo>
                <a:lnTo>
                  <a:pt x="6065" y="8249"/>
                </a:lnTo>
                <a:lnTo>
                  <a:pt x="6281" y="8222"/>
                </a:lnTo>
                <a:lnTo>
                  <a:pt x="6497" y="8195"/>
                </a:lnTo>
                <a:lnTo>
                  <a:pt x="6712" y="8141"/>
                </a:lnTo>
                <a:lnTo>
                  <a:pt x="6901" y="8087"/>
                </a:lnTo>
                <a:lnTo>
                  <a:pt x="7117" y="8006"/>
                </a:lnTo>
                <a:lnTo>
                  <a:pt x="7278" y="7899"/>
                </a:lnTo>
                <a:lnTo>
                  <a:pt x="7467" y="7764"/>
                </a:lnTo>
                <a:lnTo>
                  <a:pt x="7629" y="7629"/>
                </a:lnTo>
                <a:lnTo>
                  <a:pt x="7764" y="7467"/>
                </a:lnTo>
                <a:lnTo>
                  <a:pt x="7898" y="7306"/>
                </a:lnTo>
                <a:lnTo>
                  <a:pt x="8006" y="7117"/>
                </a:lnTo>
                <a:lnTo>
                  <a:pt x="8114" y="6928"/>
                </a:lnTo>
                <a:lnTo>
                  <a:pt x="8195" y="6740"/>
                </a:lnTo>
                <a:lnTo>
                  <a:pt x="8249" y="6524"/>
                </a:lnTo>
                <a:lnTo>
                  <a:pt x="8249" y="6524"/>
                </a:lnTo>
                <a:lnTo>
                  <a:pt x="8276" y="6281"/>
                </a:lnTo>
                <a:lnTo>
                  <a:pt x="8303" y="6066"/>
                </a:lnTo>
                <a:lnTo>
                  <a:pt x="8276" y="5850"/>
                </a:lnTo>
                <a:lnTo>
                  <a:pt x="8249" y="5634"/>
                </a:lnTo>
                <a:lnTo>
                  <a:pt x="8195" y="5446"/>
                </a:lnTo>
                <a:lnTo>
                  <a:pt x="8141" y="5230"/>
                </a:lnTo>
                <a:lnTo>
                  <a:pt x="8060" y="5041"/>
                </a:lnTo>
                <a:lnTo>
                  <a:pt x="7952" y="4880"/>
                </a:lnTo>
                <a:lnTo>
                  <a:pt x="7817" y="4691"/>
                </a:lnTo>
                <a:lnTo>
                  <a:pt x="7683" y="4529"/>
                </a:lnTo>
                <a:lnTo>
                  <a:pt x="7521" y="4394"/>
                </a:lnTo>
                <a:lnTo>
                  <a:pt x="7359" y="4260"/>
                </a:lnTo>
                <a:lnTo>
                  <a:pt x="7197" y="4152"/>
                </a:lnTo>
                <a:lnTo>
                  <a:pt x="6982" y="4044"/>
                </a:lnTo>
                <a:lnTo>
                  <a:pt x="6793" y="3963"/>
                </a:lnTo>
                <a:lnTo>
                  <a:pt x="6578" y="3909"/>
                </a:lnTo>
                <a:lnTo>
                  <a:pt x="6578" y="3909"/>
                </a:lnTo>
                <a:lnTo>
                  <a:pt x="6578" y="3909"/>
                </a:lnTo>
                <a:lnTo>
                  <a:pt x="6362" y="3882"/>
                </a:lnTo>
                <a:lnTo>
                  <a:pt x="6119" y="3855"/>
                </a:lnTo>
                <a:lnTo>
                  <a:pt x="5904" y="3855"/>
                </a:lnTo>
                <a:lnTo>
                  <a:pt x="5688" y="3909"/>
                </a:lnTo>
                <a:lnTo>
                  <a:pt x="5499" y="3936"/>
                </a:lnTo>
                <a:lnTo>
                  <a:pt x="5284" y="4017"/>
                </a:lnTo>
                <a:lnTo>
                  <a:pt x="5095" y="4098"/>
                </a:lnTo>
                <a:lnTo>
                  <a:pt x="4933" y="4206"/>
                </a:lnTo>
                <a:lnTo>
                  <a:pt x="4745" y="4341"/>
                </a:lnTo>
                <a:lnTo>
                  <a:pt x="4583" y="4475"/>
                </a:lnTo>
                <a:lnTo>
                  <a:pt x="4448" y="4610"/>
                </a:lnTo>
                <a:lnTo>
                  <a:pt x="4313" y="4799"/>
                </a:lnTo>
                <a:lnTo>
                  <a:pt x="4205" y="4961"/>
                </a:lnTo>
                <a:lnTo>
                  <a:pt x="4098" y="5149"/>
                </a:lnTo>
                <a:lnTo>
                  <a:pt x="4017" y="5365"/>
                </a:lnTo>
                <a:lnTo>
                  <a:pt x="3963" y="5580"/>
                </a:lnTo>
                <a:lnTo>
                  <a:pt x="3963" y="558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5663763" y="3157875"/>
            <a:ext cx="105295" cy="105295"/>
          </a:xfrm>
          <a:custGeom>
            <a:avLst/>
            <a:gdLst/>
            <a:ahLst/>
            <a:cxnLst/>
            <a:rect l="l" t="t" r="r" b="b"/>
            <a:pathLst>
              <a:path w="2427" h="2427" extrusionOk="0">
                <a:moveTo>
                  <a:pt x="1214" y="0"/>
                </a:moveTo>
                <a:lnTo>
                  <a:pt x="971" y="27"/>
                </a:lnTo>
                <a:lnTo>
                  <a:pt x="728" y="81"/>
                </a:lnTo>
                <a:lnTo>
                  <a:pt x="513" y="189"/>
                </a:lnTo>
                <a:lnTo>
                  <a:pt x="351" y="351"/>
                </a:lnTo>
                <a:lnTo>
                  <a:pt x="189" y="540"/>
                </a:lnTo>
                <a:lnTo>
                  <a:pt x="82" y="728"/>
                </a:lnTo>
                <a:lnTo>
                  <a:pt x="28" y="971"/>
                </a:lnTo>
                <a:lnTo>
                  <a:pt x="1" y="1213"/>
                </a:lnTo>
                <a:lnTo>
                  <a:pt x="28" y="1456"/>
                </a:lnTo>
                <a:lnTo>
                  <a:pt x="82" y="1672"/>
                </a:lnTo>
                <a:lnTo>
                  <a:pt x="189" y="1887"/>
                </a:lnTo>
                <a:lnTo>
                  <a:pt x="351" y="2076"/>
                </a:lnTo>
                <a:lnTo>
                  <a:pt x="513" y="2211"/>
                </a:lnTo>
                <a:lnTo>
                  <a:pt x="728" y="2319"/>
                </a:lnTo>
                <a:lnTo>
                  <a:pt x="971" y="2399"/>
                </a:lnTo>
                <a:lnTo>
                  <a:pt x="1214" y="2426"/>
                </a:lnTo>
                <a:lnTo>
                  <a:pt x="1456" y="2399"/>
                </a:lnTo>
                <a:lnTo>
                  <a:pt x="1672" y="2319"/>
                </a:lnTo>
                <a:lnTo>
                  <a:pt x="1888" y="2211"/>
                </a:lnTo>
                <a:lnTo>
                  <a:pt x="2049" y="2076"/>
                </a:lnTo>
                <a:lnTo>
                  <a:pt x="2211" y="1887"/>
                </a:lnTo>
                <a:lnTo>
                  <a:pt x="2319" y="1672"/>
                </a:lnTo>
                <a:lnTo>
                  <a:pt x="2400" y="1456"/>
                </a:lnTo>
                <a:lnTo>
                  <a:pt x="2427" y="1213"/>
                </a:lnTo>
                <a:lnTo>
                  <a:pt x="2400" y="971"/>
                </a:lnTo>
                <a:lnTo>
                  <a:pt x="2319" y="728"/>
                </a:lnTo>
                <a:lnTo>
                  <a:pt x="2211" y="540"/>
                </a:lnTo>
                <a:lnTo>
                  <a:pt x="2049" y="351"/>
                </a:lnTo>
                <a:lnTo>
                  <a:pt x="1888" y="189"/>
                </a:lnTo>
                <a:lnTo>
                  <a:pt x="1672" y="81"/>
                </a:lnTo>
                <a:lnTo>
                  <a:pt x="1456" y="27"/>
                </a:lnTo>
                <a:lnTo>
                  <a:pt x="121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3353098" y="3695156"/>
            <a:ext cx="532193" cy="505739"/>
          </a:xfrm>
          <a:custGeom>
            <a:avLst/>
            <a:gdLst/>
            <a:ahLst/>
            <a:cxnLst/>
            <a:rect l="l" t="t" r="r" b="b"/>
            <a:pathLst>
              <a:path w="14665" h="13937" extrusionOk="0">
                <a:moveTo>
                  <a:pt x="7306" y="1"/>
                </a:moveTo>
                <a:lnTo>
                  <a:pt x="6874" y="28"/>
                </a:lnTo>
                <a:lnTo>
                  <a:pt x="6416" y="81"/>
                </a:lnTo>
                <a:lnTo>
                  <a:pt x="5985" y="162"/>
                </a:lnTo>
                <a:lnTo>
                  <a:pt x="5554" y="270"/>
                </a:lnTo>
                <a:lnTo>
                  <a:pt x="5149" y="432"/>
                </a:lnTo>
                <a:lnTo>
                  <a:pt x="4745" y="594"/>
                </a:lnTo>
                <a:lnTo>
                  <a:pt x="4341" y="809"/>
                </a:lnTo>
                <a:lnTo>
                  <a:pt x="4341" y="836"/>
                </a:lnTo>
                <a:lnTo>
                  <a:pt x="3963" y="998"/>
                </a:lnTo>
                <a:lnTo>
                  <a:pt x="3613" y="1214"/>
                </a:lnTo>
                <a:lnTo>
                  <a:pt x="3235" y="1483"/>
                </a:lnTo>
                <a:lnTo>
                  <a:pt x="2858" y="1753"/>
                </a:lnTo>
                <a:lnTo>
                  <a:pt x="2508" y="2076"/>
                </a:lnTo>
                <a:lnTo>
                  <a:pt x="2157" y="2427"/>
                </a:lnTo>
                <a:lnTo>
                  <a:pt x="1807" y="2804"/>
                </a:lnTo>
                <a:lnTo>
                  <a:pt x="1483" y="3208"/>
                </a:lnTo>
                <a:lnTo>
                  <a:pt x="1187" y="3613"/>
                </a:lnTo>
                <a:lnTo>
                  <a:pt x="917" y="4044"/>
                </a:lnTo>
                <a:lnTo>
                  <a:pt x="675" y="4475"/>
                </a:lnTo>
                <a:lnTo>
                  <a:pt x="459" y="4906"/>
                </a:lnTo>
                <a:lnTo>
                  <a:pt x="297" y="5338"/>
                </a:lnTo>
                <a:lnTo>
                  <a:pt x="162" y="5769"/>
                </a:lnTo>
                <a:lnTo>
                  <a:pt x="55" y="6200"/>
                </a:lnTo>
                <a:lnTo>
                  <a:pt x="1" y="6632"/>
                </a:lnTo>
                <a:lnTo>
                  <a:pt x="1" y="7036"/>
                </a:lnTo>
                <a:lnTo>
                  <a:pt x="1" y="7440"/>
                </a:lnTo>
                <a:lnTo>
                  <a:pt x="55" y="7845"/>
                </a:lnTo>
                <a:lnTo>
                  <a:pt x="136" y="8249"/>
                </a:lnTo>
                <a:lnTo>
                  <a:pt x="216" y="8653"/>
                </a:lnTo>
                <a:lnTo>
                  <a:pt x="351" y="9058"/>
                </a:lnTo>
                <a:lnTo>
                  <a:pt x="486" y="9435"/>
                </a:lnTo>
                <a:lnTo>
                  <a:pt x="675" y="9812"/>
                </a:lnTo>
                <a:lnTo>
                  <a:pt x="863" y="10163"/>
                </a:lnTo>
                <a:lnTo>
                  <a:pt x="1079" y="10513"/>
                </a:lnTo>
                <a:lnTo>
                  <a:pt x="1322" y="10864"/>
                </a:lnTo>
                <a:lnTo>
                  <a:pt x="1564" y="11187"/>
                </a:lnTo>
                <a:lnTo>
                  <a:pt x="1861" y="11484"/>
                </a:lnTo>
                <a:lnTo>
                  <a:pt x="2130" y="11780"/>
                </a:lnTo>
                <a:lnTo>
                  <a:pt x="2454" y="12050"/>
                </a:lnTo>
                <a:lnTo>
                  <a:pt x="2777" y="12319"/>
                </a:lnTo>
                <a:lnTo>
                  <a:pt x="3128" y="12535"/>
                </a:lnTo>
                <a:lnTo>
                  <a:pt x="3478" y="12750"/>
                </a:lnTo>
                <a:lnTo>
                  <a:pt x="3855" y="12966"/>
                </a:lnTo>
                <a:lnTo>
                  <a:pt x="4206" y="13128"/>
                </a:lnTo>
                <a:lnTo>
                  <a:pt x="4583" y="13290"/>
                </a:lnTo>
                <a:lnTo>
                  <a:pt x="4987" y="13424"/>
                </a:lnTo>
                <a:lnTo>
                  <a:pt x="5365" y="13559"/>
                </a:lnTo>
                <a:lnTo>
                  <a:pt x="5769" y="13667"/>
                </a:lnTo>
                <a:lnTo>
                  <a:pt x="6173" y="13748"/>
                </a:lnTo>
                <a:lnTo>
                  <a:pt x="6578" y="13829"/>
                </a:lnTo>
                <a:lnTo>
                  <a:pt x="6982" y="13883"/>
                </a:lnTo>
                <a:lnTo>
                  <a:pt x="7386" y="13910"/>
                </a:lnTo>
                <a:lnTo>
                  <a:pt x="7791" y="13936"/>
                </a:lnTo>
                <a:lnTo>
                  <a:pt x="8222" y="13936"/>
                </a:lnTo>
                <a:lnTo>
                  <a:pt x="8626" y="13910"/>
                </a:lnTo>
                <a:lnTo>
                  <a:pt x="9058" y="13856"/>
                </a:lnTo>
                <a:lnTo>
                  <a:pt x="9624" y="13775"/>
                </a:lnTo>
                <a:lnTo>
                  <a:pt x="10217" y="13667"/>
                </a:lnTo>
                <a:lnTo>
                  <a:pt x="10783" y="13505"/>
                </a:lnTo>
                <a:lnTo>
                  <a:pt x="11349" y="13290"/>
                </a:lnTo>
                <a:lnTo>
                  <a:pt x="11861" y="13047"/>
                </a:lnTo>
                <a:lnTo>
                  <a:pt x="12373" y="12723"/>
                </a:lnTo>
                <a:lnTo>
                  <a:pt x="12616" y="12562"/>
                </a:lnTo>
                <a:lnTo>
                  <a:pt x="12831" y="12373"/>
                </a:lnTo>
                <a:lnTo>
                  <a:pt x="13047" y="12184"/>
                </a:lnTo>
                <a:lnTo>
                  <a:pt x="13263" y="11969"/>
                </a:lnTo>
                <a:lnTo>
                  <a:pt x="13478" y="11699"/>
                </a:lnTo>
                <a:lnTo>
                  <a:pt x="13667" y="11457"/>
                </a:lnTo>
                <a:lnTo>
                  <a:pt x="13829" y="11187"/>
                </a:lnTo>
                <a:lnTo>
                  <a:pt x="13990" y="10891"/>
                </a:lnTo>
                <a:lnTo>
                  <a:pt x="14125" y="10621"/>
                </a:lnTo>
                <a:lnTo>
                  <a:pt x="14260" y="10298"/>
                </a:lnTo>
                <a:lnTo>
                  <a:pt x="14368" y="10001"/>
                </a:lnTo>
                <a:lnTo>
                  <a:pt x="14449" y="9678"/>
                </a:lnTo>
                <a:lnTo>
                  <a:pt x="14584" y="9058"/>
                </a:lnTo>
                <a:lnTo>
                  <a:pt x="14637" y="8411"/>
                </a:lnTo>
                <a:lnTo>
                  <a:pt x="14664" y="7737"/>
                </a:lnTo>
                <a:lnTo>
                  <a:pt x="14637" y="7090"/>
                </a:lnTo>
                <a:lnTo>
                  <a:pt x="14584" y="6632"/>
                </a:lnTo>
                <a:lnTo>
                  <a:pt x="14503" y="6200"/>
                </a:lnTo>
                <a:lnTo>
                  <a:pt x="14395" y="5742"/>
                </a:lnTo>
                <a:lnTo>
                  <a:pt x="14287" y="5311"/>
                </a:lnTo>
                <a:lnTo>
                  <a:pt x="14125" y="4906"/>
                </a:lnTo>
                <a:lnTo>
                  <a:pt x="13964" y="4502"/>
                </a:lnTo>
                <a:lnTo>
                  <a:pt x="13775" y="4098"/>
                </a:lnTo>
                <a:lnTo>
                  <a:pt x="13559" y="3693"/>
                </a:lnTo>
                <a:lnTo>
                  <a:pt x="13317" y="3316"/>
                </a:lnTo>
                <a:lnTo>
                  <a:pt x="13074" y="2966"/>
                </a:lnTo>
                <a:lnTo>
                  <a:pt x="12804" y="2615"/>
                </a:lnTo>
                <a:lnTo>
                  <a:pt x="12508" y="2265"/>
                </a:lnTo>
                <a:lnTo>
                  <a:pt x="12184" y="1941"/>
                </a:lnTo>
                <a:lnTo>
                  <a:pt x="11861" y="1645"/>
                </a:lnTo>
                <a:lnTo>
                  <a:pt x="11511" y="1348"/>
                </a:lnTo>
                <a:lnTo>
                  <a:pt x="11133" y="1079"/>
                </a:lnTo>
                <a:lnTo>
                  <a:pt x="10756" y="863"/>
                </a:lnTo>
                <a:lnTo>
                  <a:pt x="10352" y="648"/>
                </a:lnTo>
                <a:lnTo>
                  <a:pt x="9947" y="459"/>
                </a:lnTo>
                <a:lnTo>
                  <a:pt x="9516" y="324"/>
                </a:lnTo>
                <a:lnTo>
                  <a:pt x="9085" y="189"/>
                </a:lnTo>
                <a:lnTo>
                  <a:pt x="8653" y="108"/>
                </a:lnTo>
                <a:lnTo>
                  <a:pt x="8195" y="28"/>
                </a:lnTo>
                <a:lnTo>
                  <a:pt x="776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597740" y="1551963"/>
            <a:ext cx="203519" cy="204690"/>
          </a:xfrm>
          <a:custGeom>
            <a:avLst/>
            <a:gdLst/>
            <a:ahLst/>
            <a:cxnLst/>
            <a:rect l="l" t="t" r="r" b="b"/>
            <a:pathLst>
              <a:path w="4691" h="4718" extrusionOk="0">
                <a:moveTo>
                  <a:pt x="4691" y="2345"/>
                </a:moveTo>
                <a:lnTo>
                  <a:pt x="4691" y="2345"/>
                </a:lnTo>
                <a:lnTo>
                  <a:pt x="4691" y="2588"/>
                </a:lnTo>
                <a:lnTo>
                  <a:pt x="4664" y="2831"/>
                </a:lnTo>
                <a:lnTo>
                  <a:pt x="4583" y="3046"/>
                </a:lnTo>
                <a:lnTo>
                  <a:pt x="4529" y="3262"/>
                </a:lnTo>
                <a:lnTo>
                  <a:pt x="4421" y="3478"/>
                </a:lnTo>
                <a:lnTo>
                  <a:pt x="4286" y="3666"/>
                </a:lnTo>
                <a:lnTo>
                  <a:pt x="4152" y="3855"/>
                </a:lnTo>
                <a:lnTo>
                  <a:pt x="4017" y="4017"/>
                </a:lnTo>
                <a:lnTo>
                  <a:pt x="3855" y="4178"/>
                </a:lnTo>
                <a:lnTo>
                  <a:pt x="3666" y="4313"/>
                </a:lnTo>
                <a:lnTo>
                  <a:pt x="3478" y="4421"/>
                </a:lnTo>
                <a:lnTo>
                  <a:pt x="3262" y="4529"/>
                </a:lnTo>
                <a:lnTo>
                  <a:pt x="3046" y="4610"/>
                </a:lnTo>
                <a:lnTo>
                  <a:pt x="2831" y="4664"/>
                </a:lnTo>
                <a:lnTo>
                  <a:pt x="2588" y="4691"/>
                </a:lnTo>
                <a:lnTo>
                  <a:pt x="2346" y="4717"/>
                </a:lnTo>
                <a:lnTo>
                  <a:pt x="2346" y="4717"/>
                </a:lnTo>
                <a:lnTo>
                  <a:pt x="2103" y="4691"/>
                </a:lnTo>
                <a:lnTo>
                  <a:pt x="1860" y="4664"/>
                </a:lnTo>
                <a:lnTo>
                  <a:pt x="1645" y="4610"/>
                </a:lnTo>
                <a:lnTo>
                  <a:pt x="1429" y="4529"/>
                </a:lnTo>
                <a:lnTo>
                  <a:pt x="1214" y="4421"/>
                </a:lnTo>
                <a:lnTo>
                  <a:pt x="1025" y="4313"/>
                </a:lnTo>
                <a:lnTo>
                  <a:pt x="836" y="4178"/>
                </a:lnTo>
                <a:lnTo>
                  <a:pt x="674" y="4017"/>
                </a:lnTo>
                <a:lnTo>
                  <a:pt x="540" y="3855"/>
                </a:lnTo>
                <a:lnTo>
                  <a:pt x="405" y="3666"/>
                </a:lnTo>
                <a:lnTo>
                  <a:pt x="270" y="3478"/>
                </a:lnTo>
                <a:lnTo>
                  <a:pt x="162" y="3262"/>
                </a:lnTo>
                <a:lnTo>
                  <a:pt x="108" y="3046"/>
                </a:lnTo>
                <a:lnTo>
                  <a:pt x="27" y="2831"/>
                </a:lnTo>
                <a:lnTo>
                  <a:pt x="1" y="2588"/>
                </a:lnTo>
                <a:lnTo>
                  <a:pt x="1" y="2345"/>
                </a:lnTo>
                <a:lnTo>
                  <a:pt x="1" y="2345"/>
                </a:lnTo>
                <a:lnTo>
                  <a:pt x="1" y="2103"/>
                </a:lnTo>
                <a:lnTo>
                  <a:pt x="27" y="1887"/>
                </a:lnTo>
                <a:lnTo>
                  <a:pt x="108" y="1645"/>
                </a:lnTo>
                <a:lnTo>
                  <a:pt x="162" y="1429"/>
                </a:lnTo>
                <a:lnTo>
                  <a:pt x="270" y="1240"/>
                </a:lnTo>
                <a:lnTo>
                  <a:pt x="405" y="1025"/>
                </a:lnTo>
                <a:lnTo>
                  <a:pt x="540" y="863"/>
                </a:lnTo>
                <a:lnTo>
                  <a:pt x="674" y="701"/>
                </a:lnTo>
                <a:lnTo>
                  <a:pt x="836" y="539"/>
                </a:lnTo>
                <a:lnTo>
                  <a:pt x="1025" y="405"/>
                </a:lnTo>
                <a:lnTo>
                  <a:pt x="1214" y="270"/>
                </a:lnTo>
                <a:lnTo>
                  <a:pt x="1429" y="189"/>
                </a:lnTo>
                <a:lnTo>
                  <a:pt x="1645" y="108"/>
                </a:lnTo>
                <a:lnTo>
                  <a:pt x="1860" y="54"/>
                </a:lnTo>
                <a:lnTo>
                  <a:pt x="2103" y="0"/>
                </a:lnTo>
                <a:lnTo>
                  <a:pt x="2346" y="0"/>
                </a:lnTo>
                <a:lnTo>
                  <a:pt x="2346" y="0"/>
                </a:lnTo>
                <a:lnTo>
                  <a:pt x="2588" y="0"/>
                </a:lnTo>
                <a:lnTo>
                  <a:pt x="2831" y="54"/>
                </a:lnTo>
                <a:lnTo>
                  <a:pt x="3046" y="108"/>
                </a:lnTo>
                <a:lnTo>
                  <a:pt x="3262" y="189"/>
                </a:lnTo>
                <a:lnTo>
                  <a:pt x="3478" y="270"/>
                </a:lnTo>
                <a:lnTo>
                  <a:pt x="3666" y="405"/>
                </a:lnTo>
                <a:lnTo>
                  <a:pt x="3855" y="539"/>
                </a:lnTo>
                <a:lnTo>
                  <a:pt x="4017" y="701"/>
                </a:lnTo>
                <a:lnTo>
                  <a:pt x="4152" y="863"/>
                </a:lnTo>
                <a:lnTo>
                  <a:pt x="4286" y="1025"/>
                </a:lnTo>
                <a:lnTo>
                  <a:pt x="4421" y="1240"/>
                </a:lnTo>
                <a:lnTo>
                  <a:pt x="4529" y="1429"/>
                </a:lnTo>
                <a:lnTo>
                  <a:pt x="4583" y="1645"/>
                </a:lnTo>
                <a:lnTo>
                  <a:pt x="4664" y="1887"/>
                </a:lnTo>
                <a:lnTo>
                  <a:pt x="4691" y="2103"/>
                </a:lnTo>
                <a:lnTo>
                  <a:pt x="4691" y="2345"/>
                </a:lnTo>
                <a:lnTo>
                  <a:pt x="4691" y="2345"/>
                </a:lnTo>
                <a:close/>
              </a:path>
            </a:pathLst>
          </a:cu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7349582" y="3695146"/>
            <a:ext cx="719280" cy="99438"/>
          </a:xfrm>
          <a:custGeom>
            <a:avLst/>
            <a:gdLst/>
            <a:ahLst/>
            <a:cxnLst/>
            <a:rect l="l" t="t" r="r" b="b"/>
            <a:pathLst>
              <a:path w="16579" h="2292" extrusionOk="0">
                <a:moveTo>
                  <a:pt x="1" y="1"/>
                </a:moveTo>
                <a:lnTo>
                  <a:pt x="1" y="2292"/>
                </a:lnTo>
                <a:lnTo>
                  <a:pt x="16578" y="2292"/>
                </a:lnTo>
                <a:lnTo>
                  <a:pt x="16578" y="1"/>
                </a:lnTo>
                <a:close/>
              </a:path>
            </a:pathLst>
          </a:cu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7349582" y="3874066"/>
            <a:ext cx="311114" cy="98310"/>
          </a:xfrm>
          <a:custGeom>
            <a:avLst/>
            <a:gdLst/>
            <a:ahLst/>
            <a:cxnLst/>
            <a:rect l="l" t="t" r="r" b="b"/>
            <a:pathLst>
              <a:path w="7171" h="2266" extrusionOk="0">
                <a:moveTo>
                  <a:pt x="1" y="1"/>
                </a:moveTo>
                <a:lnTo>
                  <a:pt x="1" y="2265"/>
                </a:lnTo>
                <a:lnTo>
                  <a:pt x="7171" y="2265"/>
                </a:lnTo>
                <a:lnTo>
                  <a:pt x="7171" y="1"/>
                </a:lnTo>
                <a:close/>
              </a:path>
            </a:pathLst>
          </a:cu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1">
  <p:cSld name="CUSTOM_10">
    <p:bg>
      <p:bgPr>
        <a:noFill/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3"/>
          <p:cNvSpPr/>
          <p:nvPr/>
        </p:nvSpPr>
        <p:spPr>
          <a:xfrm rot="4373519">
            <a:off x="-2711063" y="839055"/>
            <a:ext cx="6215811" cy="6043049"/>
          </a:xfrm>
          <a:custGeom>
            <a:avLst/>
            <a:gdLst/>
            <a:ahLst/>
            <a:cxnLst/>
            <a:rect l="l" t="t" r="r" b="b"/>
            <a:pathLst>
              <a:path w="84371" h="82026" extrusionOk="0">
                <a:moveTo>
                  <a:pt x="61405" y="0"/>
                </a:moveTo>
                <a:lnTo>
                  <a:pt x="60677" y="27"/>
                </a:lnTo>
                <a:lnTo>
                  <a:pt x="59949" y="108"/>
                </a:lnTo>
                <a:lnTo>
                  <a:pt x="59249" y="189"/>
                </a:lnTo>
                <a:lnTo>
                  <a:pt x="58521" y="324"/>
                </a:lnTo>
                <a:lnTo>
                  <a:pt x="57820" y="486"/>
                </a:lnTo>
                <a:lnTo>
                  <a:pt x="57119" y="647"/>
                </a:lnTo>
                <a:lnTo>
                  <a:pt x="56418" y="863"/>
                </a:lnTo>
                <a:lnTo>
                  <a:pt x="55744" y="1079"/>
                </a:lnTo>
                <a:lnTo>
                  <a:pt x="55044" y="1321"/>
                </a:lnTo>
                <a:lnTo>
                  <a:pt x="54397" y="1618"/>
                </a:lnTo>
                <a:lnTo>
                  <a:pt x="53750" y="1914"/>
                </a:lnTo>
                <a:lnTo>
                  <a:pt x="53103" y="2238"/>
                </a:lnTo>
                <a:lnTo>
                  <a:pt x="52483" y="2588"/>
                </a:lnTo>
                <a:lnTo>
                  <a:pt x="51863" y="2965"/>
                </a:lnTo>
                <a:lnTo>
                  <a:pt x="51270" y="3370"/>
                </a:lnTo>
                <a:lnTo>
                  <a:pt x="50704" y="3801"/>
                </a:lnTo>
                <a:lnTo>
                  <a:pt x="50138" y="4259"/>
                </a:lnTo>
                <a:lnTo>
                  <a:pt x="49599" y="4718"/>
                </a:lnTo>
                <a:lnTo>
                  <a:pt x="49086" y="5203"/>
                </a:lnTo>
                <a:lnTo>
                  <a:pt x="48601" y="5715"/>
                </a:lnTo>
                <a:lnTo>
                  <a:pt x="48116" y="6254"/>
                </a:lnTo>
                <a:lnTo>
                  <a:pt x="47685" y="6820"/>
                </a:lnTo>
                <a:lnTo>
                  <a:pt x="47253" y="7386"/>
                </a:lnTo>
                <a:lnTo>
                  <a:pt x="46876" y="7979"/>
                </a:lnTo>
                <a:lnTo>
                  <a:pt x="46499" y="8599"/>
                </a:lnTo>
                <a:lnTo>
                  <a:pt x="46175" y="9219"/>
                </a:lnTo>
                <a:lnTo>
                  <a:pt x="45879" y="9893"/>
                </a:lnTo>
                <a:lnTo>
                  <a:pt x="45582" y="10594"/>
                </a:lnTo>
                <a:lnTo>
                  <a:pt x="45340" y="11322"/>
                </a:lnTo>
                <a:lnTo>
                  <a:pt x="45097" y="12049"/>
                </a:lnTo>
                <a:lnTo>
                  <a:pt x="44908" y="12777"/>
                </a:lnTo>
                <a:lnTo>
                  <a:pt x="44558" y="14260"/>
                </a:lnTo>
                <a:lnTo>
                  <a:pt x="44235" y="15769"/>
                </a:lnTo>
                <a:lnTo>
                  <a:pt x="43911" y="17279"/>
                </a:lnTo>
                <a:lnTo>
                  <a:pt x="43561" y="18761"/>
                </a:lnTo>
                <a:lnTo>
                  <a:pt x="43372" y="19516"/>
                </a:lnTo>
                <a:lnTo>
                  <a:pt x="43156" y="20244"/>
                </a:lnTo>
                <a:lnTo>
                  <a:pt x="42914" y="20972"/>
                </a:lnTo>
                <a:lnTo>
                  <a:pt x="42617" y="21672"/>
                </a:lnTo>
                <a:lnTo>
                  <a:pt x="42348" y="22292"/>
                </a:lnTo>
                <a:lnTo>
                  <a:pt x="42078" y="22885"/>
                </a:lnTo>
                <a:lnTo>
                  <a:pt x="41755" y="23451"/>
                </a:lnTo>
                <a:lnTo>
                  <a:pt x="41431" y="24018"/>
                </a:lnTo>
                <a:lnTo>
                  <a:pt x="41081" y="24557"/>
                </a:lnTo>
                <a:lnTo>
                  <a:pt x="40703" y="25096"/>
                </a:lnTo>
                <a:lnTo>
                  <a:pt x="40299" y="25608"/>
                </a:lnTo>
                <a:lnTo>
                  <a:pt x="39895" y="26093"/>
                </a:lnTo>
                <a:lnTo>
                  <a:pt x="39463" y="26578"/>
                </a:lnTo>
                <a:lnTo>
                  <a:pt x="39032" y="27063"/>
                </a:lnTo>
                <a:lnTo>
                  <a:pt x="38574" y="27522"/>
                </a:lnTo>
                <a:lnTo>
                  <a:pt x="38089" y="27980"/>
                </a:lnTo>
                <a:lnTo>
                  <a:pt x="37604" y="28411"/>
                </a:lnTo>
                <a:lnTo>
                  <a:pt x="37091" y="28816"/>
                </a:lnTo>
                <a:lnTo>
                  <a:pt x="36579" y="29220"/>
                </a:lnTo>
                <a:lnTo>
                  <a:pt x="36040" y="29624"/>
                </a:lnTo>
                <a:lnTo>
                  <a:pt x="35501" y="30002"/>
                </a:lnTo>
                <a:lnTo>
                  <a:pt x="34935" y="30379"/>
                </a:lnTo>
                <a:lnTo>
                  <a:pt x="33803" y="31080"/>
                </a:lnTo>
                <a:lnTo>
                  <a:pt x="32617" y="31727"/>
                </a:lnTo>
                <a:lnTo>
                  <a:pt x="31404" y="32320"/>
                </a:lnTo>
                <a:lnTo>
                  <a:pt x="30191" y="32859"/>
                </a:lnTo>
                <a:lnTo>
                  <a:pt x="28951" y="33371"/>
                </a:lnTo>
                <a:lnTo>
                  <a:pt x="27684" y="33829"/>
                </a:lnTo>
                <a:lnTo>
                  <a:pt x="26417" y="34234"/>
                </a:lnTo>
                <a:lnTo>
                  <a:pt x="25339" y="34557"/>
                </a:lnTo>
                <a:lnTo>
                  <a:pt x="24261" y="34827"/>
                </a:lnTo>
                <a:lnTo>
                  <a:pt x="23182" y="35069"/>
                </a:lnTo>
                <a:lnTo>
                  <a:pt x="22131" y="35258"/>
                </a:lnTo>
                <a:lnTo>
                  <a:pt x="20056" y="35635"/>
                </a:lnTo>
                <a:lnTo>
                  <a:pt x="18007" y="36013"/>
                </a:lnTo>
                <a:lnTo>
                  <a:pt x="17010" y="36228"/>
                </a:lnTo>
                <a:lnTo>
                  <a:pt x="16012" y="36471"/>
                </a:lnTo>
                <a:lnTo>
                  <a:pt x="15042" y="36740"/>
                </a:lnTo>
                <a:lnTo>
                  <a:pt x="14045" y="37064"/>
                </a:lnTo>
                <a:lnTo>
                  <a:pt x="13101" y="37468"/>
                </a:lnTo>
                <a:lnTo>
                  <a:pt x="12616" y="37684"/>
                </a:lnTo>
                <a:lnTo>
                  <a:pt x="12131" y="37899"/>
                </a:lnTo>
                <a:lnTo>
                  <a:pt x="11673" y="38169"/>
                </a:lnTo>
                <a:lnTo>
                  <a:pt x="11187" y="38439"/>
                </a:lnTo>
                <a:lnTo>
                  <a:pt x="10729" y="38735"/>
                </a:lnTo>
                <a:lnTo>
                  <a:pt x="10271" y="39032"/>
                </a:lnTo>
                <a:lnTo>
                  <a:pt x="9462" y="39652"/>
                </a:lnTo>
                <a:lnTo>
                  <a:pt x="8681" y="40272"/>
                </a:lnTo>
                <a:lnTo>
                  <a:pt x="7926" y="40918"/>
                </a:lnTo>
                <a:lnTo>
                  <a:pt x="7225" y="41592"/>
                </a:lnTo>
                <a:lnTo>
                  <a:pt x="6551" y="42266"/>
                </a:lnTo>
                <a:lnTo>
                  <a:pt x="5931" y="42967"/>
                </a:lnTo>
                <a:lnTo>
                  <a:pt x="5338" y="43668"/>
                </a:lnTo>
                <a:lnTo>
                  <a:pt x="4772" y="44396"/>
                </a:lnTo>
                <a:lnTo>
                  <a:pt x="4233" y="45123"/>
                </a:lnTo>
                <a:lnTo>
                  <a:pt x="3748" y="45851"/>
                </a:lnTo>
                <a:lnTo>
                  <a:pt x="3290" y="46606"/>
                </a:lnTo>
                <a:lnTo>
                  <a:pt x="2858" y="47388"/>
                </a:lnTo>
                <a:lnTo>
                  <a:pt x="2454" y="48142"/>
                </a:lnTo>
                <a:lnTo>
                  <a:pt x="2077" y="48924"/>
                </a:lnTo>
                <a:lnTo>
                  <a:pt x="1753" y="49706"/>
                </a:lnTo>
                <a:lnTo>
                  <a:pt x="1457" y="50488"/>
                </a:lnTo>
                <a:lnTo>
                  <a:pt x="1187" y="51269"/>
                </a:lnTo>
                <a:lnTo>
                  <a:pt x="944" y="52051"/>
                </a:lnTo>
                <a:lnTo>
                  <a:pt x="729" y="52833"/>
                </a:lnTo>
                <a:lnTo>
                  <a:pt x="540" y="53614"/>
                </a:lnTo>
                <a:lnTo>
                  <a:pt x="378" y="54396"/>
                </a:lnTo>
                <a:lnTo>
                  <a:pt x="244" y="55178"/>
                </a:lnTo>
                <a:lnTo>
                  <a:pt x="136" y="55959"/>
                </a:lnTo>
                <a:lnTo>
                  <a:pt x="82" y="56714"/>
                </a:lnTo>
                <a:lnTo>
                  <a:pt x="28" y="57469"/>
                </a:lnTo>
                <a:lnTo>
                  <a:pt x="1" y="58224"/>
                </a:lnTo>
                <a:lnTo>
                  <a:pt x="1" y="58978"/>
                </a:lnTo>
                <a:lnTo>
                  <a:pt x="28" y="59679"/>
                </a:lnTo>
                <a:lnTo>
                  <a:pt x="82" y="60407"/>
                </a:lnTo>
                <a:lnTo>
                  <a:pt x="163" y="61108"/>
                </a:lnTo>
                <a:lnTo>
                  <a:pt x="271" y="61782"/>
                </a:lnTo>
                <a:lnTo>
                  <a:pt x="378" y="62456"/>
                </a:lnTo>
                <a:lnTo>
                  <a:pt x="486" y="62914"/>
                </a:lnTo>
                <a:lnTo>
                  <a:pt x="621" y="63372"/>
                </a:lnTo>
                <a:lnTo>
                  <a:pt x="917" y="64289"/>
                </a:lnTo>
                <a:lnTo>
                  <a:pt x="1268" y="65232"/>
                </a:lnTo>
                <a:lnTo>
                  <a:pt x="1699" y="66149"/>
                </a:lnTo>
                <a:lnTo>
                  <a:pt x="2184" y="67092"/>
                </a:lnTo>
                <a:lnTo>
                  <a:pt x="2723" y="68035"/>
                </a:lnTo>
                <a:lnTo>
                  <a:pt x="3343" y="68952"/>
                </a:lnTo>
                <a:lnTo>
                  <a:pt x="3990" y="69868"/>
                </a:lnTo>
                <a:lnTo>
                  <a:pt x="4476" y="70515"/>
                </a:lnTo>
                <a:lnTo>
                  <a:pt x="4988" y="71162"/>
                </a:lnTo>
                <a:lnTo>
                  <a:pt x="5500" y="71755"/>
                </a:lnTo>
                <a:lnTo>
                  <a:pt x="6039" y="72348"/>
                </a:lnTo>
                <a:lnTo>
                  <a:pt x="6605" y="72941"/>
                </a:lnTo>
                <a:lnTo>
                  <a:pt x="7171" y="73507"/>
                </a:lnTo>
                <a:lnTo>
                  <a:pt x="7764" y="74046"/>
                </a:lnTo>
                <a:lnTo>
                  <a:pt x="8357" y="74586"/>
                </a:lnTo>
                <a:lnTo>
                  <a:pt x="8977" y="75098"/>
                </a:lnTo>
                <a:lnTo>
                  <a:pt x="9597" y="75583"/>
                </a:lnTo>
                <a:lnTo>
                  <a:pt x="10244" y="76068"/>
                </a:lnTo>
                <a:lnTo>
                  <a:pt x="10891" y="76526"/>
                </a:lnTo>
                <a:lnTo>
                  <a:pt x="11565" y="76958"/>
                </a:lnTo>
                <a:lnTo>
                  <a:pt x="12239" y="77389"/>
                </a:lnTo>
                <a:lnTo>
                  <a:pt x="12913" y="77793"/>
                </a:lnTo>
                <a:lnTo>
                  <a:pt x="13613" y="78171"/>
                </a:lnTo>
                <a:lnTo>
                  <a:pt x="14314" y="78548"/>
                </a:lnTo>
                <a:lnTo>
                  <a:pt x="15042" y="78898"/>
                </a:lnTo>
                <a:lnTo>
                  <a:pt x="15770" y="79222"/>
                </a:lnTo>
                <a:lnTo>
                  <a:pt x="16498" y="79545"/>
                </a:lnTo>
                <a:lnTo>
                  <a:pt x="17225" y="79842"/>
                </a:lnTo>
                <a:lnTo>
                  <a:pt x="17980" y="80111"/>
                </a:lnTo>
                <a:lnTo>
                  <a:pt x="18735" y="80381"/>
                </a:lnTo>
                <a:lnTo>
                  <a:pt x="19517" y="80597"/>
                </a:lnTo>
                <a:lnTo>
                  <a:pt x="20271" y="80839"/>
                </a:lnTo>
                <a:lnTo>
                  <a:pt x="21053" y="81028"/>
                </a:lnTo>
                <a:lnTo>
                  <a:pt x="21862" y="81217"/>
                </a:lnTo>
                <a:lnTo>
                  <a:pt x="22643" y="81378"/>
                </a:lnTo>
                <a:lnTo>
                  <a:pt x="23425" y="81513"/>
                </a:lnTo>
                <a:lnTo>
                  <a:pt x="24234" y="81621"/>
                </a:lnTo>
                <a:lnTo>
                  <a:pt x="25042" y="81729"/>
                </a:lnTo>
                <a:lnTo>
                  <a:pt x="25851" y="81810"/>
                </a:lnTo>
                <a:lnTo>
                  <a:pt x="27118" y="81917"/>
                </a:lnTo>
                <a:lnTo>
                  <a:pt x="28385" y="81998"/>
                </a:lnTo>
                <a:lnTo>
                  <a:pt x="29625" y="82025"/>
                </a:lnTo>
                <a:lnTo>
                  <a:pt x="32159" y="82025"/>
                </a:lnTo>
                <a:lnTo>
                  <a:pt x="33425" y="81971"/>
                </a:lnTo>
                <a:lnTo>
                  <a:pt x="34692" y="81890"/>
                </a:lnTo>
                <a:lnTo>
                  <a:pt x="35932" y="81783"/>
                </a:lnTo>
                <a:lnTo>
                  <a:pt x="37199" y="81648"/>
                </a:lnTo>
                <a:lnTo>
                  <a:pt x="38439" y="81513"/>
                </a:lnTo>
                <a:lnTo>
                  <a:pt x="39679" y="81324"/>
                </a:lnTo>
                <a:lnTo>
                  <a:pt x="40919" y="81109"/>
                </a:lnTo>
                <a:lnTo>
                  <a:pt x="42132" y="80866"/>
                </a:lnTo>
                <a:lnTo>
                  <a:pt x="43372" y="80597"/>
                </a:lnTo>
                <a:lnTo>
                  <a:pt x="44585" y="80300"/>
                </a:lnTo>
                <a:lnTo>
                  <a:pt x="45771" y="79977"/>
                </a:lnTo>
                <a:lnTo>
                  <a:pt x="46957" y="79626"/>
                </a:lnTo>
                <a:lnTo>
                  <a:pt x="48143" y="79249"/>
                </a:lnTo>
                <a:lnTo>
                  <a:pt x="49329" y="78844"/>
                </a:lnTo>
                <a:lnTo>
                  <a:pt x="50488" y="78413"/>
                </a:lnTo>
                <a:lnTo>
                  <a:pt x="51620" y="77982"/>
                </a:lnTo>
                <a:lnTo>
                  <a:pt x="52752" y="77497"/>
                </a:lnTo>
                <a:lnTo>
                  <a:pt x="53858" y="76985"/>
                </a:lnTo>
                <a:lnTo>
                  <a:pt x="54963" y="76472"/>
                </a:lnTo>
                <a:lnTo>
                  <a:pt x="56041" y="75906"/>
                </a:lnTo>
                <a:lnTo>
                  <a:pt x="57119" y="75340"/>
                </a:lnTo>
                <a:lnTo>
                  <a:pt x="58170" y="74720"/>
                </a:lnTo>
                <a:lnTo>
                  <a:pt x="59195" y="74100"/>
                </a:lnTo>
                <a:lnTo>
                  <a:pt x="60192" y="73453"/>
                </a:lnTo>
                <a:lnTo>
                  <a:pt x="61189" y="72780"/>
                </a:lnTo>
                <a:lnTo>
                  <a:pt x="62160" y="72079"/>
                </a:lnTo>
                <a:lnTo>
                  <a:pt x="63103" y="71351"/>
                </a:lnTo>
                <a:lnTo>
                  <a:pt x="64181" y="70488"/>
                </a:lnTo>
                <a:lnTo>
                  <a:pt x="65206" y="69626"/>
                </a:lnTo>
                <a:lnTo>
                  <a:pt x="66203" y="68709"/>
                </a:lnTo>
                <a:lnTo>
                  <a:pt x="67146" y="67793"/>
                </a:lnTo>
                <a:lnTo>
                  <a:pt x="68090" y="66849"/>
                </a:lnTo>
                <a:lnTo>
                  <a:pt x="68979" y="65879"/>
                </a:lnTo>
                <a:lnTo>
                  <a:pt x="69842" y="64909"/>
                </a:lnTo>
                <a:lnTo>
                  <a:pt x="70651" y="63911"/>
                </a:lnTo>
                <a:lnTo>
                  <a:pt x="71459" y="62914"/>
                </a:lnTo>
                <a:lnTo>
                  <a:pt x="72214" y="61890"/>
                </a:lnTo>
                <a:lnTo>
                  <a:pt x="72969" y="60838"/>
                </a:lnTo>
                <a:lnTo>
                  <a:pt x="73670" y="59787"/>
                </a:lnTo>
                <a:lnTo>
                  <a:pt x="74343" y="58709"/>
                </a:lnTo>
                <a:lnTo>
                  <a:pt x="74990" y="57631"/>
                </a:lnTo>
                <a:lnTo>
                  <a:pt x="75637" y="56552"/>
                </a:lnTo>
                <a:lnTo>
                  <a:pt x="76230" y="55447"/>
                </a:lnTo>
                <a:lnTo>
                  <a:pt x="76796" y="54342"/>
                </a:lnTo>
                <a:lnTo>
                  <a:pt x="77362" y="53237"/>
                </a:lnTo>
                <a:lnTo>
                  <a:pt x="77902" y="52105"/>
                </a:lnTo>
                <a:lnTo>
                  <a:pt x="78387" y="50973"/>
                </a:lnTo>
                <a:lnTo>
                  <a:pt x="78872" y="49841"/>
                </a:lnTo>
                <a:lnTo>
                  <a:pt x="79357" y="48708"/>
                </a:lnTo>
                <a:lnTo>
                  <a:pt x="79788" y="47549"/>
                </a:lnTo>
                <a:lnTo>
                  <a:pt x="80220" y="46390"/>
                </a:lnTo>
                <a:lnTo>
                  <a:pt x="80624" y="45258"/>
                </a:lnTo>
                <a:lnTo>
                  <a:pt x="81028" y="44099"/>
                </a:lnTo>
                <a:lnTo>
                  <a:pt x="81756" y="41781"/>
                </a:lnTo>
                <a:lnTo>
                  <a:pt x="82403" y="39463"/>
                </a:lnTo>
                <a:lnTo>
                  <a:pt x="83023" y="37172"/>
                </a:lnTo>
                <a:lnTo>
                  <a:pt x="83373" y="35770"/>
                </a:lnTo>
                <a:lnTo>
                  <a:pt x="83643" y="34341"/>
                </a:lnTo>
                <a:lnTo>
                  <a:pt x="83886" y="32913"/>
                </a:lnTo>
                <a:lnTo>
                  <a:pt x="84101" y="31484"/>
                </a:lnTo>
                <a:lnTo>
                  <a:pt x="84236" y="30029"/>
                </a:lnTo>
                <a:lnTo>
                  <a:pt x="84317" y="28573"/>
                </a:lnTo>
                <a:lnTo>
                  <a:pt x="84371" y="27144"/>
                </a:lnTo>
                <a:lnTo>
                  <a:pt x="84344" y="25689"/>
                </a:lnTo>
                <a:lnTo>
                  <a:pt x="84263" y="24260"/>
                </a:lnTo>
                <a:lnTo>
                  <a:pt x="84128" y="22805"/>
                </a:lnTo>
                <a:lnTo>
                  <a:pt x="83913" y="21403"/>
                </a:lnTo>
                <a:lnTo>
                  <a:pt x="83805" y="20675"/>
                </a:lnTo>
                <a:lnTo>
                  <a:pt x="83670" y="19974"/>
                </a:lnTo>
                <a:lnTo>
                  <a:pt x="83508" y="19273"/>
                </a:lnTo>
                <a:lnTo>
                  <a:pt x="83347" y="18573"/>
                </a:lnTo>
                <a:lnTo>
                  <a:pt x="83158" y="17899"/>
                </a:lnTo>
                <a:lnTo>
                  <a:pt x="82942" y="17198"/>
                </a:lnTo>
                <a:lnTo>
                  <a:pt x="82727" y="16524"/>
                </a:lnTo>
                <a:lnTo>
                  <a:pt x="82484" y="15850"/>
                </a:lnTo>
                <a:lnTo>
                  <a:pt x="82214" y="15176"/>
                </a:lnTo>
                <a:lnTo>
                  <a:pt x="81945" y="14502"/>
                </a:lnTo>
                <a:lnTo>
                  <a:pt x="81648" y="13855"/>
                </a:lnTo>
                <a:lnTo>
                  <a:pt x="81352" y="13181"/>
                </a:lnTo>
                <a:lnTo>
                  <a:pt x="81001" y="12535"/>
                </a:lnTo>
                <a:lnTo>
                  <a:pt x="80678" y="11915"/>
                </a:lnTo>
                <a:lnTo>
                  <a:pt x="80301" y="11295"/>
                </a:lnTo>
                <a:lnTo>
                  <a:pt x="79923" y="10675"/>
                </a:lnTo>
                <a:lnTo>
                  <a:pt x="79519" y="10055"/>
                </a:lnTo>
                <a:lnTo>
                  <a:pt x="79088" y="9462"/>
                </a:lnTo>
                <a:lnTo>
                  <a:pt x="78656" y="8896"/>
                </a:lnTo>
                <a:lnTo>
                  <a:pt x="78198" y="8330"/>
                </a:lnTo>
                <a:lnTo>
                  <a:pt x="77740" y="7763"/>
                </a:lnTo>
                <a:lnTo>
                  <a:pt x="77255" y="7224"/>
                </a:lnTo>
                <a:lnTo>
                  <a:pt x="76769" y="6712"/>
                </a:lnTo>
                <a:lnTo>
                  <a:pt x="76257" y="6200"/>
                </a:lnTo>
                <a:lnTo>
                  <a:pt x="75718" y="5688"/>
                </a:lnTo>
                <a:lnTo>
                  <a:pt x="75179" y="5203"/>
                </a:lnTo>
                <a:lnTo>
                  <a:pt x="74640" y="4745"/>
                </a:lnTo>
                <a:lnTo>
                  <a:pt x="74074" y="4313"/>
                </a:lnTo>
                <a:lnTo>
                  <a:pt x="73481" y="3882"/>
                </a:lnTo>
                <a:lnTo>
                  <a:pt x="72888" y="3478"/>
                </a:lnTo>
                <a:lnTo>
                  <a:pt x="72295" y="3073"/>
                </a:lnTo>
                <a:lnTo>
                  <a:pt x="71675" y="2723"/>
                </a:lnTo>
                <a:lnTo>
                  <a:pt x="71055" y="2372"/>
                </a:lnTo>
                <a:lnTo>
                  <a:pt x="70408" y="2022"/>
                </a:lnTo>
                <a:lnTo>
                  <a:pt x="69761" y="1726"/>
                </a:lnTo>
                <a:lnTo>
                  <a:pt x="69114" y="1456"/>
                </a:lnTo>
                <a:lnTo>
                  <a:pt x="68440" y="1186"/>
                </a:lnTo>
                <a:lnTo>
                  <a:pt x="67766" y="944"/>
                </a:lnTo>
                <a:lnTo>
                  <a:pt x="67093" y="728"/>
                </a:lnTo>
                <a:lnTo>
                  <a:pt x="66392" y="539"/>
                </a:lnTo>
                <a:lnTo>
                  <a:pt x="65691" y="378"/>
                </a:lnTo>
                <a:lnTo>
                  <a:pt x="64990" y="243"/>
                </a:lnTo>
                <a:lnTo>
                  <a:pt x="64289" y="135"/>
                </a:lnTo>
                <a:lnTo>
                  <a:pt x="63561" y="54"/>
                </a:lnTo>
                <a:lnTo>
                  <a:pt x="62834" y="0"/>
                </a:lnTo>
                <a:close/>
              </a:path>
            </a:pathLst>
          </a:custGeom>
          <a:solidFill>
            <a:srgbClr val="55C0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99" name="Google Shape;99;p13"/>
          <p:cNvSpPr txBox="1">
            <a:spLocks noGrp="1"/>
          </p:cNvSpPr>
          <p:nvPr>
            <p:ph type="title"/>
          </p:nvPr>
        </p:nvSpPr>
        <p:spPr>
          <a:xfrm>
            <a:off x="720000" y="3219450"/>
            <a:ext cx="3896400" cy="133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3"/>
          <p:cNvSpPr/>
          <p:nvPr/>
        </p:nvSpPr>
        <p:spPr>
          <a:xfrm>
            <a:off x="8274846" y="4146301"/>
            <a:ext cx="1812577" cy="1812485"/>
          </a:xfrm>
          <a:custGeom>
            <a:avLst/>
            <a:gdLst/>
            <a:ahLst/>
            <a:cxnLst/>
            <a:rect l="l" t="t" r="r" b="b"/>
            <a:pathLst>
              <a:path w="12266" h="12266" extrusionOk="0">
                <a:moveTo>
                  <a:pt x="1618" y="3855"/>
                </a:moveTo>
                <a:lnTo>
                  <a:pt x="1618" y="3855"/>
                </a:lnTo>
                <a:lnTo>
                  <a:pt x="1779" y="3559"/>
                </a:lnTo>
                <a:lnTo>
                  <a:pt x="1968" y="3262"/>
                </a:lnTo>
                <a:lnTo>
                  <a:pt x="2157" y="2993"/>
                </a:lnTo>
                <a:lnTo>
                  <a:pt x="2373" y="2750"/>
                </a:lnTo>
                <a:lnTo>
                  <a:pt x="1941" y="1618"/>
                </a:lnTo>
                <a:lnTo>
                  <a:pt x="3666" y="513"/>
                </a:lnTo>
                <a:lnTo>
                  <a:pt x="4529" y="1375"/>
                </a:lnTo>
                <a:lnTo>
                  <a:pt x="4529" y="1375"/>
                </a:lnTo>
                <a:lnTo>
                  <a:pt x="4852" y="1268"/>
                </a:lnTo>
                <a:lnTo>
                  <a:pt x="5176" y="1214"/>
                </a:lnTo>
                <a:lnTo>
                  <a:pt x="5499" y="1160"/>
                </a:lnTo>
                <a:lnTo>
                  <a:pt x="5850" y="1133"/>
                </a:lnTo>
                <a:lnTo>
                  <a:pt x="6362" y="1"/>
                </a:lnTo>
                <a:lnTo>
                  <a:pt x="8357" y="432"/>
                </a:lnTo>
                <a:lnTo>
                  <a:pt x="8357" y="1645"/>
                </a:lnTo>
                <a:lnTo>
                  <a:pt x="8357" y="1645"/>
                </a:lnTo>
                <a:lnTo>
                  <a:pt x="8653" y="1807"/>
                </a:lnTo>
                <a:lnTo>
                  <a:pt x="8923" y="1995"/>
                </a:lnTo>
                <a:lnTo>
                  <a:pt x="9192" y="2211"/>
                </a:lnTo>
                <a:lnTo>
                  <a:pt x="9435" y="2427"/>
                </a:lnTo>
                <a:lnTo>
                  <a:pt x="10594" y="1995"/>
                </a:lnTo>
                <a:lnTo>
                  <a:pt x="11699" y="3694"/>
                </a:lnTo>
                <a:lnTo>
                  <a:pt x="10890" y="4583"/>
                </a:lnTo>
                <a:lnTo>
                  <a:pt x="10890" y="4583"/>
                </a:lnTo>
                <a:lnTo>
                  <a:pt x="10971" y="4907"/>
                </a:lnTo>
                <a:lnTo>
                  <a:pt x="11052" y="5230"/>
                </a:lnTo>
                <a:lnTo>
                  <a:pt x="11079" y="5580"/>
                </a:lnTo>
                <a:lnTo>
                  <a:pt x="11106" y="5904"/>
                </a:lnTo>
                <a:lnTo>
                  <a:pt x="12265" y="6416"/>
                </a:lnTo>
                <a:lnTo>
                  <a:pt x="11834" y="8411"/>
                </a:lnTo>
                <a:lnTo>
                  <a:pt x="10594" y="8411"/>
                </a:lnTo>
                <a:lnTo>
                  <a:pt x="10594" y="8411"/>
                </a:lnTo>
                <a:lnTo>
                  <a:pt x="10432" y="8707"/>
                </a:lnTo>
                <a:lnTo>
                  <a:pt x="10243" y="8977"/>
                </a:lnTo>
                <a:lnTo>
                  <a:pt x="10055" y="9246"/>
                </a:lnTo>
                <a:lnTo>
                  <a:pt x="9839" y="9516"/>
                </a:lnTo>
                <a:lnTo>
                  <a:pt x="10270" y="10648"/>
                </a:lnTo>
                <a:lnTo>
                  <a:pt x="8545" y="11753"/>
                </a:lnTo>
                <a:lnTo>
                  <a:pt x="7683" y="10891"/>
                </a:lnTo>
                <a:lnTo>
                  <a:pt x="7683" y="10891"/>
                </a:lnTo>
                <a:lnTo>
                  <a:pt x="7359" y="10972"/>
                </a:lnTo>
                <a:lnTo>
                  <a:pt x="7036" y="11052"/>
                </a:lnTo>
                <a:lnTo>
                  <a:pt x="6685" y="11106"/>
                </a:lnTo>
                <a:lnTo>
                  <a:pt x="6362" y="11133"/>
                </a:lnTo>
                <a:lnTo>
                  <a:pt x="5850" y="12265"/>
                </a:lnTo>
                <a:lnTo>
                  <a:pt x="3855" y="11834"/>
                </a:lnTo>
                <a:lnTo>
                  <a:pt x="3855" y="10594"/>
                </a:lnTo>
                <a:lnTo>
                  <a:pt x="3855" y="10594"/>
                </a:lnTo>
                <a:lnTo>
                  <a:pt x="3559" y="10432"/>
                </a:lnTo>
                <a:lnTo>
                  <a:pt x="3289" y="10244"/>
                </a:lnTo>
                <a:lnTo>
                  <a:pt x="3019" y="10055"/>
                </a:lnTo>
                <a:lnTo>
                  <a:pt x="2750" y="9839"/>
                </a:lnTo>
                <a:lnTo>
                  <a:pt x="1618" y="10271"/>
                </a:lnTo>
                <a:lnTo>
                  <a:pt x="513" y="8573"/>
                </a:lnTo>
                <a:lnTo>
                  <a:pt x="1375" y="7683"/>
                </a:lnTo>
                <a:lnTo>
                  <a:pt x="1375" y="7683"/>
                </a:lnTo>
                <a:lnTo>
                  <a:pt x="1294" y="7360"/>
                </a:lnTo>
                <a:lnTo>
                  <a:pt x="1213" y="7036"/>
                </a:lnTo>
                <a:lnTo>
                  <a:pt x="1160" y="6713"/>
                </a:lnTo>
                <a:lnTo>
                  <a:pt x="1133" y="6362"/>
                </a:lnTo>
                <a:lnTo>
                  <a:pt x="0" y="5850"/>
                </a:lnTo>
                <a:lnTo>
                  <a:pt x="432" y="3855"/>
                </a:lnTo>
                <a:lnTo>
                  <a:pt x="1672" y="3855"/>
                </a:lnTo>
                <a:lnTo>
                  <a:pt x="1618" y="3855"/>
                </a:lnTo>
                <a:close/>
                <a:moveTo>
                  <a:pt x="3963" y="5580"/>
                </a:moveTo>
                <a:lnTo>
                  <a:pt x="3963" y="5580"/>
                </a:lnTo>
                <a:lnTo>
                  <a:pt x="3936" y="5796"/>
                </a:lnTo>
                <a:lnTo>
                  <a:pt x="3909" y="6012"/>
                </a:lnTo>
                <a:lnTo>
                  <a:pt x="3936" y="6227"/>
                </a:lnTo>
                <a:lnTo>
                  <a:pt x="3963" y="6443"/>
                </a:lnTo>
                <a:lnTo>
                  <a:pt x="3990" y="6659"/>
                </a:lnTo>
                <a:lnTo>
                  <a:pt x="4071" y="6847"/>
                </a:lnTo>
                <a:lnTo>
                  <a:pt x="4152" y="7036"/>
                </a:lnTo>
                <a:lnTo>
                  <a:pt x="4259" y="7225"/>
                </a:lnTo>
                <a:lnTo>
                  <a:pt x="4394" y="7413"/>
                </a:lnTo>
                <a:lnTo>
                  <a:pt x="4529" y="7548"/>
                </a:lnTo>
                <a:lnTo>
                  <a:pt x="4664" y="7710"/>
                </a:lnTo>
                <a:lnTo>
                  <a:pt x="4852" y="7845"/>
                </a:lnTo>
                <a:lnTo>
                  <a:pt x="5014" y="7953"/>
                </a:lnTo>
                <a:lnTo>
                  <a:pt x="5203" y="8060"/>
                </a:lnTo>
                <a:lnTo>
                  <a:pt x="5418" y="8114"/>
                </a:lnTo>
                <a:lnTo>
                  <a:pt x="5634" y="8195"/>
                </a:lnTo>
                <a:lnTo>
                  <a:pt x="5634" y="8195"/>
                </a:lnTo>
                <a:lnTo>
                  <a:pt x="5850" y="8222"/>
                </a:lnTo>
                <a:lnTo>
                  <a:pt x="6065" y="8249"/>
                </a:lnTo>
                <a:lnTo>
                  <a:pt x="6281" y="8222"/>
                </a:lnTo>
                <a:lnTo>
                  <a:pt x="6497" y="8195"/>
                </a:lnTo>
                <a:lnTo>
                  <a:pt x="6712" y="8141"/>
                </a:lnTo>
                <a:lnTo>
                  <a:pt x="6901" y="8087"/>
                </a:lnTo>
                <a:lnTo>
                  <a:pt x="7117" y="8006"/>
                </a:lnTo>
                <a:lnTo>
                  <a:pt x="7278" y="7899"/>
                </a:lnTo>
                <a:lnTo>
                  <a:pt x="7467" y="7764"/>
                </a:lnTo>
                <a:lnTo>
                  <a:pt x="7629" y="7629"/>
                </a:lnTo>
                <a:lnTo>
                  <a:pt x="7764" y="7467"/>
                </a:lnTo>
                <a:lnTo>
                  <a:pt x="7898" y="7306"/>
                </a:lnTo>
                <a:lnTo>
                  <a:pt x="8006" y="7117"/>
                </a:lnTo>
                <a:lnTo>
                  <a:pt x="8114" y="6928"/>
                </a:lnTo>
                <a:lnTo>
                  <a:pt x="8195" y="6740"/>
                </a:lnTo>
                <a:lnTo>
                  <a:pt x="8249" y="6524"/>
                </a:lnTo>
                <a:lnTo>
                  <a:pt x="8249" y="6524"/>
                </a:lnTo>
                <a:lnTo>
                  <a:pt x="8276" y="6281"/>
                </a:lnTo>
                <a:lnTo>
                  <a:pt x="8303" y="6066"/>
                </a:lnTo>
                <a:lnTo>
                  <a:pt x="8276" y="5850"/>
                </a:lnTo>
                <a:lnTo>
                  <a:pt x="8249" y="5634"/>
                </a:lnTo>
                <a:lnTo>
                  <a:pt x="8195" y="5446"/>
                </a:lnTo>
                <a:lnTo>
                  <a:pt x="8141" y="5230"/>
                </a:lnTo>
                <a:lnTo>
                  <a:pt x="8060" y="5041"/>
                </a:lnTo>
                <a:lnTo>
                  <a:pt x="7952" y="4880"/>
                </a:lnTo>
                <a:lnTo>
                  <a:pt x="7817" y="4691"/>
                </a:lnTo>
                <a:lnTo>
                  <a:pt x="7683" y="4529"/>
                </a:lnTo>
                <a:lnTo>
                  <a:pt x="7521" y="4394"/>
                </a:lnTo>
                <a:lnTo>
                  <a:pt x="7359" y="4260"/>
                </a:lnTo>
                <a:lnTo>
                  <a:pt x="7197" y="4152"/>
                </a:lnTo>
                <a:lnTo>
                  <a:pt x="6982" y="4044"/>
                </a:lnTo>
                <a:lnTo>
                  <a:pt x="6793" y="3963"/>
                </a:lnTo>
                <a:lnTo>
                  <a:pt x="6578" y="3909"/>
                </a:lnTo>
                <a:lnTo>
                  <a:pt x="6578" y="3909"/>
                </a:lnTo>
                <a:lnTo>
                  <a:pt x="6578" y="3909"/>
                </a:lnTo>
                <a:lnTo>
                  <a:pt x="6362" y="3882"/>
                </a:lnTo>
                <a:lnTo>
                  <a:pt x="6119" y="3855"/>
                </a:lnTo>
                <a:lnTo>
                  <a:pt x="5904" y="3855"/>
                </a:lnTo>
                <a:lnTo>
                  <a:pt x="5688" y="3909"/>
                </a:lnTo>
                <a:lnTo>
                  <a:pt x="5499" y="3936"/>
                </a:lnTo>
                <a:lnTo>
                  <a:pt x="5284" y="4017"/>
                </a:lnTo>
                <a:lnTo>
                  <a:pt x="5095" y="4098"/>
                </a:lnTo>
                <a:lnTo>
                  <a:pt x="4933" y="4206"/>
                </a:lnTo>
                <a:lnTo>
                  <a:pt x="4745" y="4341"/>
                </a:lnTo>
                <a:lnTo>
                  <a:pt x="4583" y="4475"/>
                </a:lnTo>
                <a:lnTo>
                  <a:pt x="4448" y="4610"/>
                </a:lnTo>
                <a:lnTo>
                  <a:pt x="4313" y="4799"/>
                </a:lnTo>
                <a:lnTo>
                  <a:pt x="4205" y="4961"/>
                </a:lnTo>
                <a:lnTo>
                  <a:pt x="4098" y="5149"/>
                </a:lnTo>
                <a:lnTo>
                  <a:pt x="4017" y="5365"/>
                </a:lnTo>
                <a:lnTo>
                  <a:pt x="3963" y="5580"/>
                </a:lnTo>
                <a:lnTo>
                  <a:pt x="3963" y="5580"/>
                </a:lnTo>
                <a:close/>
              </a:path>
            </a:pathLst>
          </a:custGeom>
          <a:noFill/>
          <a:ln w="28575" cap="flat" cmpd="sng">
            <a:solidFill>
              <a:srgbClr val="4861E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3"/>
          <p:cNvSpPr/>
          <p:nvPr/>
        </p:nvSpPr>
        <p:spPr>
          <a:xfrm>
            <a:off x="53562" y="2873438"/>
            <a:ext cx="503028" cy="503028"/>
          </a:xfrm>
          <a:custGeom>
            <a:avLst/>
            <a:gdLst/>
            <a:ahLst/>
            <a:cxnLst/>
            <a:rect l="l" t="t" r="r" b="b"/>
            <a:pathLst>
              <a:path w="8330" h="8330" extrusionOk="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solidFill>
            <a:srgbClr val="FFDA6C"/>
          </a:solidFill>
          <a:ln w="19050" cap="flat" cmpd="sng">
            <a:solidFill>
              <a:srgbClr val="FFDA6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3">
    <p:bg>
      <p:bgPr>
        <a:solidFill>
          <a:schemeClr val="dk1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>
            <a:spLocks noGrp="1"/>
          </p:cNvSpPr>
          <p:nvPr>
            <p:ph type="subTitle" idx="1"/>
          </p:nvPr>
        </p:nvSpPr>
        <p:spPr>
          <a:xfrm>
            <a:off x="720000" y="1049425"/>
            <a:ext cx="23364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sz="2400" b="1">
                <a:solidFill>
                  <a:srgbClr val="FFDA6C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4" name="Google Shape;104;p14"/>
          <p:cNvSpPr txBox="1">
            <a:spLocks noGrp="1"/>
          </p:cNvSpPr>
          <p:nvPr>
            <p:ph type="subTitle" idx="2"/>
          </p:nvPr>
        </p:nvSpPr>
        <p:spPr>
          <a:xfrm>
            <a:off x="720000" y="3616225"/>
            <a:ext cx="23364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4"/>
          <p:cNvSpPr txBox="1">
            <a:spLocks noGrp="1"/>
          </p:cNvSpPr>
          <p:nvPr>
            <p:ph type="subTitle" idx="3"/>
          </p:nvPr>
        </p:nvSpPr>
        <p:spPr>
          <a:xfrm>
            <a:off x="3403800" y="1049425"/>
            <a:ext cx="23364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sz="2400" b="1">
                <a:solidFill>
                  <a:srgbClr val="FFDA6C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subTitle" idx="4"/>
          </p:nvPr>
        </p:nvSpPr>
        <p:spPr>
          <a:xfrm>
            <a:off x="3403800" y="3616225"/>
            <a:ext cx="23364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4"/>
          <p:cNvSpPr txBox="1">
            <a:spLocks noGrp="1"/>
          </p:cNvSpPr>
          <p:nvPr>
            <p:ph type="subTitle" idx="5"/>
          </p:nvPr>
        </p:nvSpPr>
        <p:spPr>
          <a:xfrm>
            <a:off x="6087600" y="1049425"/>
            <a:ext cx="23364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sz="2400" b="1">
                <a:solidFill>
                  <a:srgbClr val="FFDA6C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8" name="Google Shape;108;p14"/>
          <p:cNvSpPr txBox="1">
            <a:spLocks noGrp="1"/>
          </p:cNvSpPr>
          <p:nvPr>
            <p:ph type="subTitle" idx="6"/>
          </p:nvPr>
        </p:nvSpPr>
        <p:spPr>
          <a:xfrm>
            <a:off x="6087600" y="3616225"/>
            <a:ext cx="23364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4"/>
          <p:cNvSpPr/>
          <p:nvPr/>
        </p:nvSpPr>
        <p:spPr>
          <a:xfrm rot="10800000">
            <a:off x="-1310533" y="-1203999"/>
            <a:ext cx="3421033" cy="3325949"/>
          </a:xfrm>
          <a:custGeom>
            <a:avLst/>
            <a:gdLst/>
            <a:ahLst/>
            <a:cxnLst/>
            <a:rect l="l" t="t" r="r" b="b"/>
            <a:pathLst>
              <a:path w="84371" h="82026" extrusionOk="0">
                <a:moveTo>
                  <a:pt x="61405" y="0"/>
                </a:moveTo>
                <a:lnTo>
                  <a:pt x="60677" y="27"/>
                </a:lnTo>
                <a:lnTo>
                  <a:pt x="59949" y="108"/>
                </a:lnTo>
                <a:lnTo>
                  <a:pt x="59249" y="189"/>
                </a:lnTo>
                <a:lnTo>
                  <a:pt x="58521" y="324"/>
                </a:lnTo>
                <a:lnTo>
                  <a:pt x="57820" y="486"/>
                </a:lnTo>
                <a:lnTo>
                  <a:pt x="57119" y="647"/>
                </a:lnTo>
                <a:lnTo>
                  <a:pt x="56418" y="863"/>
                </a:lnTo>
                <a:lnTo>
                  <a:pt x="55744" y="1079"/>
                </a:lnTo>
                <a:lnTo>
                  <a:pt x="55044" y="1321"/>
                </a:lnTo>
                <a:lnTo>
                  <a:pt x="54397" y="1618"/>
                </a:lnTo>
                <a:lnTo>
                  <a:pt x="53750" y="1914"/>
                </a:lnTo>
                <a:lnTo>
                  <a:pt x="53103" y="2238"/>
                </a:lnTo>
                <a:lnTo>
                  <a:pt x="52483" y="2588"/>
                </a:lnTo>
                <a:lnTo>
                  <a:pt x="51863" y="2965"/>
                </a:lnTo>
                <a:lnTo>
                  <a:pt x="51270" y="3370"/>
                </a:lnTo>
                <a:lnTo>
                  <a:pt x="50704" y="3801"/>
                </a:lnTo>
                <a:lnTo>
                  <a:pt x="50138" y="4259"/>
                </a:lnTo>
                <a:lnTo>
                  <a:pt x="49599" y="4718"/>
                </a:lnTo>
                <a:lnTo>
                  <a:pt x="49086" y="5203"/>
                </a:lnTo>
                <a:lnTo>
                  <a:pt x="48601" y="5715"/>
                </a:lnTo>
                <a:lnTo>
                  <a:pt x="48116" y="6254"/>
                </a:lnTo>
                <a:lnTo>
                  <a:pt x="47685" y="6820"/>
                </a:lnTo>
                <a:lnTo>
                  <a:pt x="47253" y="7386"/>
                </a:lnTo>
                <a:lnTo>
                  <a:pt x="46876" y="7979"/>
                </a:lnTo>
                <a:lnTo>
                  <a:pt x="46499" y="8599"/>
                </a:lnTo>
                <a:lnTo>
                  <a:pt x="46175" y="9219"/>
                </a:lnTo>
                <a:lnTo>
                  <a:pt x="45879" y="9893"/>
                </a:lnTo>
                <a:lnTo>
                  <a:pt x="45582" y="10594"/>
                </a:lnTo>
                <a:lnTo>
                  <a:pt x="45340" y="11322"/>
                </a:lnTo>
                <a:lnTo>
                  <a:pt x="45097" y="12049"/>
                </a:lnTo>
                <a:lnTo>
                  <a:pt x="44908" y="12777"/>
                </a:lnTo>
                <a:lnTo>
                  <a:pt x="44558" y="14260"/>
                </a:lnTo>
                <a:lnTo>
                  <a:pt x="44235" y="15769"/>
                </a:lnTo>
                <a:lnTo>
                  <a:pt x="43911" y="17279"/>
                </a:lnTo>
                <a:lnTo>
                  <a:pt x="43561" y="18761"/>
                </a:lnTo>
                <a:lnTo>
                  <a:pt x="43372" y="19516"/>
                </a:lnTo>
                <a:lnTo>
                  <a:pt x="43156" y="20244"/>
                </a:lnTo>
                <a:lnTo>
                  <a:pt x="42914" y="20972"/>
                </a:lnTo>
                <a:lnTo>
                  <a:pt x="42617" y="21672"/>
                </a:lnTo>
                <a:lnTo>
                  <a:pt x="42348" y="22292"/>
                </a:lnTo>
                <a:lnTo>
                  <a:pt x="42078" y="22885"/>
                </a:lnTo>
                <a:lnTo>
                  <a:pt x="41755" y="23451"/>
                </a:lnTo>
                <a:lnTo>
                  <a:pt x="41431" y="24018"/>
                </a:lnTo>
                <a:lnTo>
                  <a:pt x="41081" y="24557"/>
                </a:lnTo>
                <a:lnTo>
                  <a:pt x="40703" y="25096"/>
                </a:lnTo>
                <a:lnTo>
                  <a:pt x="40299" y="25608"/>
                </a:lnTo>
                <a:lnTo>
                  <a:pt x="39895" y="26093"/>
                </a:lnTo>
                <a:lnTo>
                  <a:pt x="39463" y="26578"/>
                </a:lnTo>
                <a:lnTo>
                  <a:pt x="39032" y="27063"/>
                </a:lnTo>
                <a:lnTo>
                  <a:pt x="38574" y="27522"/>
                </a:lnTo>
                <a:lnTo>
                  <a:pt x="38089" y="27980"/>
                </a:lnTo>
                <a:lnTo>
                  <a:pt x="37604" y="28411"/>
                </a:lnTo>
                <a:lnTo>
                  <a:pt x="37091" y="28816"/>
                </a:lnTo>
                <a:lnTo>
                  <a:pt x="36579" y="29220"/>
                </a:lnTo>
                <a:lnTo>
                  <a:pt x="36040" y="29624"/>
                </a:lnTo>
                <a:lnTo>
                  <a:pt x="35501" y="30002"/>
                </a:lnTo>
                <a:lnTo>
                  <a:pt x="34935" y="30379"/>
                </a:lnTo>
                <a:lnTo>
                  <a:pt x="33803" y="31080"/>
                </a:lnTo>
                <a:lnTo>
                  <a:pt x="32617" y="31727"/>
                </a:lnTo>
                <a:lnTo>
                  <a:pt x="31404" y="32320"/>
                </a:lnTo>
                <a:lnTo>
                  <a:pt x="30191" y="32859"/>
                </a:lnTo>
                <a:lnTo>
                  <a:pt x="28951" y="33371"/>
                </a:lnTo>
                <a:lnTo>
                  <a:pt x="27684" y="33829"/>
                </a:lnTo>
                <a:lnTo>
                  <a:pt x="26417" y="34234"/>
                </a:lnTo>
                <a:lnTo>
                  <a:pt x="25339" y="34557"/>
                </a:lnTo>
                <a:lnTo>
                  <a:pt x="24261" y="34827"/>
                </a:lnTo>
                <a:lnTo>
                  <a:pt x="23182" y="35069"/>
                </a:lnTo>
                <a:lnTo>
                  <a:pt x="22131" y="35258"/>
                </a:lnTo>
                <a:lnTo>
                  <a:pt x="20056" y="35635"/>
                </a:lnTo>
                <a:lnTo>
                  <a:pt x="18007" y="36013"/>
                </a:lnTo>
                <a:lnTo>
                  <a:pt x="17010" y="36228"/>
                </a:lnTo>
                <a:lnTo>
                  <a:pt x="16012" y="36471"/>
                </a:lnTo>
                <a:lnTo>
                  <a:pt x="15042" y="36740"/>
                </a:lnTo>
                <a:lnTo>
                  <a:pt x="14045" y="37064"/>
                </a:lnTo>
                <a:lnTo>
                  <a:pt x="13101" y="37468"/>
                </a:lnTo>
                <a:lnTo>
                  <a:pt x="12616" y="37684"/>
                </a:lnTo>
                <a:lnTo>
                  <a:pt x="12131" y="37899"/>
                </a:lnTo>
                <a:lnTo>
                  <a:pt x="11673" y="38169"/>
                </a:lnTo>
                <a:lnTo>
                  <a:pt x="11187" y="38439"/>
                </a:lnTo>
                <a:lnTo>
                  <a:pt x="10729" y="38735"/>
                </a:lnTo>
                <a:lnTo>
                  <a:pt x="10271" y="39032"/>
                </a:lnTo>
                <a:lnTo>
                  <a:pt x="9462" y="39652"/>
                </a:lnTo>
                <a:lnTo>
                  <a:pt x="8681" y="40272"/>
                </a:lnTo>
                <a:lnTo>
                  <a:pt x="7926" y="40918"/>
                </a:lnTo>
                <a:lnTo>
                  <a:pt x="7225" y="41592"/>
                </a:lnTo>
                <a:lnTo>
                  <a:pt x="6551" y="42266"/>
                </a:lnTo>
                <a:lnTo>
                  <a:pt x="5931" y="42967"/>
                </a:lnTo>
                <a:lnTo>
                  <a:pt x="5338" y="43668"/>
                </a:lnTo>
                <a:lnTo>
                  <a:pt x="4772" y="44396"/>
                </a:lnTo>
                <a:lnTo>
                  <a:pt x="4233" y="45123"/>
                </a:lnTo>
                <a:lnTo>
                  <a:pt x="3748" y="45851"/>
                </a:lnTo>
                <a:lnTo>
                  <a:pt x="3290" y="46606"/>
                </a:lnTo>
                <a:lnTo>
                  <a:pt x="2858" y="47388"/>
                </a:lnTo>
                <a:lnTo>
                  <a:pt x="2454" y="48142"/>
                </a:lnTo>
                <a:lnTo>
                  <a:pt x="2077" y="48924"/>
                </a:lnTo>
                <a:lnTo>
                  <a:pt x="1753" y="49706"/>
                </a:lnTo>
                <a:lnTo>
                  <a:pt x="1457" y="50488"/>
                </a:lnTo>
                <a:lnTo>
                  <a:pt x="1187" y="51269"/>
                </a:lnTo>
                <a:lnTo>
                  <a:pt x="944" y="52051"/>
                </a:lnTo>
                <a:lnTo>
                  <a:pt x="729" y="52833"/>
                </a:lnTo>
                <a:lnTo>
                  <a:pt x="540" y="53614"/>
                </a:lnTo>
                <a:lnTo>
                  <a:pt x="378" y="54396"/>
                </a:lnTo>
                <a:lnTo>
                  <a:pt x="244" y="55178"/>
                </a:lnTo>
                <a:lnTo>
                  <a:pt x="136" y="55959"/>
                </a:lnTo>
                <a:lnTo>
                  <a:pt x="82" y="56714"/>
                </a:lnTo>
                <a:lnTo>
                  <a:pt x="28" y="57469"/>
                </a:lnTo>
                <a:lnTo>
                  <a:pt x="1" y="58224"/>
                </a:lnTo>
                <a:lnTo>
                  <a:pt x="1" y="58978"/>
                </a:lnTo>
                <a:lnTo>
                  <a:pt x="28" y="59679"/>
                </a:lnTo>
                <a:lnTo>
                  <a:pt x="82" y="60407"/>
                </a:lnTo>
                <a:lnTo>
                  <a:pt x="163" y="61108"/>
                </a:lnTo>
                <a:lnTo>
                  <a:pt x="271" y="61782"/>
                </a:lnTo>
                <a:lnTo>
                  <a:pt x="378" y="62456"/>
                </a:lnTo>
                <a:lnTo>
                  <a:pt x="486" y="62914"/>
                </a:lnTo>
                <a:lnTo>
                  <a:pt x="621" y="63372"/>
                </a:lnTo>
                <a:lnTo>
                  <a:pt x="917" y="64289"/>
                </a:lnTo>
                <a:lnTo>
                  <a:pt x="1268" y="65232"/>
                </a:lnTo>
                <a:lnTo>
                  <a:pt x="1699" y="66149"/>
                </a:lnTo>
                <a:lnTo>
                  <a:pt x="2184" y="67092"/>
                </a:lnTo>
                <a:lnTo>
                  <a:pt x="2723" y="68035"/>
                </a:lnTo>
                <a:lnTo>
                  <a:pt x="3343" y="68952"/>
                </a:lnTo>
                <a:lnTo>
                  <a:pt x="3990" y="69868"/>
                </a:lnTo>
                <a:lnTo>
                  <a:pt x="4476" y="70515"/>
                </a:lnTo>
                <a:lnTo>
                  <a:pt x="4988" y="71162"/>
                </a:lnTo>
                <a:lnTo>
                  <a:pt x="5500" y="71755"/>
                </a:lnTo>
                <a:lnTo>
                  <a:pt x="6039" y="72348"/>
                </a:lnTo>
                <a:lnTo>
                  <a:pt x="6605" y="72941"/>
                </a:lnTo>
                <a:lnTo>
                  <a:pt x="7171" y="73507"/>
                </a:lnTo>
                <a:lnTo>
                  <a:pt x="7764" y="74046"/>
                </a:lnTo>
                <a:lnTo>
                  <a:pt x="8357" y="74586"/>
                </a:lnTo>
                <a:lnTo>
                  <a:pt x="8977" y="75098"/>
                </a:lnTo>
                <a:lnTo>
                  <a:pt x="9597" y="75583"/>
                </a:lnTo>
                <a:lnTo>
                  <a:pt x="10244" y="76068"/>
                </a:lnTo>
                <a:lnTo>
                  <a:pt x="10891" y="76526"/>
                </a:lnTo>
                <a:lnTo>
                  <a:pt x="11565" y="76958"/>
                </a:lnTo>
                <a:lnTo>
                  <a:pt x="12239" y="77389"/>
                </a:lnTo>
                <a:lnTo>
                  <a:pt x="12913" y="77793"/>
                </a:lnTo>
                <a:lnTo>
                  <a:pt x="13613" y="78171"/>
                </a:lnTo>
                <a:lnTo>
                  <a:pt x="14314" y="78548"/>
                </a:lnTo>
                <a:lnTo>
                  <a:pt x="15042" y="78898"/>
                </a:lnTo>
                <a:lnTo>
                  <a:pt x="15770" y="79222"/>
                </a:lnTo>
                <a:lnTo>
                  <a:pt x="16498" y="79545"/>
                </a:lnTo>
                <a:lnTo>
                  <a:pt x="17225" y="79842"/>
                </a:lnTo>
                <a:lnTo>
                  <a:pt x="17980" y="80111"/>
                </a:lnTo>
                <a:lnTo>
                  <a:pt x="18735" y="80381"/>
                </a:lnTo>
                <a:lnTo>
                  <a:pt x="19517" y="80597"/>
                </a:lnTo>
                <a:lnTo>
                  <a:pt x="20271" y="80839"/>
                </a:lnTo>
                <a:lnTo>
                  <a:pt x="21053" y="81028"/>
                </a:lnTo>
                <a:lnTo>
                  <a:pt x="21862" y="81217"/>
                </a:lnTo>
                <a:lnTo>
                  <a:pt x="22643" y="81378"/>
                </a:lnTo>
                <a:lnTo>
                  <a:pt x="23425" y="81513"/>
                </a:lnTo>
                <a:lnTo>
                  <a:pt x="24234" y="81621"/>
                </a:lnTo>
                <a:lnTo>
                  <a:pt x="25042" y="81729"/>
                </a:lnTo>
                <a:lnTo>
                  <a:pt x="25851" y="81810"/>
                </a:lnTo>
                <a:lnTo>
                  <a:pt x="27118" y="81917"/>
                </a:lnTo>
                <a:lnTo>
                  <a:pt x="28385" y="81998"/>
                </a:lnTo>
                <a:lnTo>
                  <a:pt x="29625" y="82025"/>
                </a:lnTo>
                <a:lnTo>
                  <a:pt x="32159" y="82025"/>
                </a:lnTo>
                <a:lnTo>
                  <a:pt x="33425" y="81971"/>
                </a:lnTo>
                <a:lnTo>
                  <a:pt x="34692" y="81890"/>
                </a:lnTo>
                <a:lnTo>
                  <a:pt x="35932" y="81783"/>
                </a:lnTo>
                <a:lnTo>
                  <a:pt x="37199" y="81648"/>
                </a:lnTo>
                <a:lnTo>
                  <a:pt x="38439" y="81513"/>
                </a:lnTo>
                <a:lnTo>
                  <a:pt x="39679" y="81324"/>
                </a:lnTo>
                <a:lnTo>
                  <a:pt x="40919" y="81109"/>
                </a:lnTo>
                <a:lnTo>
                  <a:pt x="42132" y="80866"/>
                </a:lnTo>
                <a:lnTo>
                  <a:pt x="43372" y="80597"/>
                </a:lnTo>
                <a:lnTo>
                  <a:pt x="44585" y="80300"/>
                </a:lnTo>
                <a:lnTo>
                  <a:pt x="45771" y="79977"/>
                </a:lnTo>
                <a:lnTo>
                  <a:pt x="46957" y="79626"/>
                </a:lnTo>
                <a:lnTo>
                  <a:pt x="48143" y="79249"/>
                </a:lnTo>
                <a:lnTo>
                  <a:pt x="49329" y="78844"/>
                </a:lnTo>
                <a:lnTo>
                  <a:pt x="50488" y="78413"/>
                </a:lnTo>
                <a:lnTo>
                  <a:pt x="51620" y="77982"/>
                </a:lnTo>
                <a:lnTo>
                  <a:pt x="52752" y="77497"/>
                </a:lnTo>
                <a:lnTo>
                  <a:pt x="53858" y="76985"/>
                </a:lnTo>
                <a:lnTo>
                  <a:pt x="54963" y="76472"/>
                </a:lnTo>
                <a:lnTo>
                  <a:pt x="56041" y="75906"/>
                </a:lnTo>
                <a:lnTo>
                  <a:pt x="57119" y="75340"/>
                </a:lnTo>
                <a:lnTo>
                  <a:pt x="58170" y="74720"/>
                </a:lnTo>
                <a:lnTo>
                  <a:pt x="59195" y="74100"/>
                </a:lnTo>
                <a:lnTo>
                  <a:pt x="60192" y="73453"/>
                </a:lnTo>
                <a:lnTo>
                  <a:pt x="61189" y="72780"/>
                </a:lnTo>
                <a:lnTo>
                  <a:pt x="62160" y="72079"/>
                </a:lnTo>
                <a:lnTo>
                  <a:pt x="63103" y="71351"/>
                </a:lnTo>
                <a:lnTo>
                  <a:pt x="64181" y="70488"/>
                </a:lnTo>
                <a:lnTo>
                  <a:pt x="65206" y="69626"/>
                </a:lnTo>
                <a:lnTo>
                  <a:pt x="66203" y="68709"/>
                </a:lnTo>
                <a:lnTo>
                  <a:pt x="67146" y="67793"/>
                </a:lnTo>
                <a:lnTo>
                  <a:pt x="68090" y="66849"/>
                </a:lnTo>
                <a:lnTo>
                  <a:pt x="68979" y="65879"/>
                </a:lnTo>
                <a:lnTo>
                  <a:pt x="69842" y="64909"/>
                </a:lnTo>
                <a:lnTo>
                  <a:pt x="70651" y="63911"/>
                </a:lnTo>
                <a:lnTo>
                  <a:pt x="71459" y="62914"/>
                </a:lnTo>
                <a:lnTo>
                  <a:pt x="72214" y="61890"/>
                </a:lnTo>
                <a:lnTo>
                  <a:pt x="72969" y="60838"/>
                </a:lnTo>
                <a:lnTo>
                  <a:pt x="73670" y="59787"/>
                </a:lnTo>
                <a:lnTo>
                  <a:pt x="74343" y="58709"/>
                </a:lnTo>
                <a:lnTo>
                  <a:pt x="74990" y="57631"/>
                </a:lnTo>
                <a:lnTo>
                  <a:pt x="75637" y="56552"/>
                </a:lnTo>
                <a:lnTo>
                  <a:pt x="76230" y="55447"/>
                </a:lnTo>
                <a:lnTo>
                  <a:pt x="76796" y="54342"/>
                </a:lnTo>
                <a:lnTo>
                  <a:pt x="77362" y="53237"/>
                </a:lnTo>
                <a:lnTo>
                  <a:pt x="77902" y="52105"/>
                </a:lnTo>
                <a:lnTo>
                  <a:pt x="78387" y="50973"/>
                </a:lnTo>
                <a:lnTo>
                  <a:pt x="78872" y="49841"/>
                </a:lnTo>
                <a:lnTo>
                  <a:pt x="79357" y="48708"/>
                </a:lnTo>
                <a:lnTo>
                  <a:pt x="79788" y="47549"/>
                </a:lnTo>
                <a:lnTo>
                  <a:pt x="80220" y="46390"/>
                </a:lnTo>
                <a:lnTo>
                  <a:pt x="80624" y="45258"/>
                </a:lnTo>
                <a:lnTo>
                  <a:pt x="81028" y="44099"/>
                </a:lnTo>
                <a:lnTo>
                  <a:pt x="81756" y="41781"/>
                </a:lnTo>
                <a:lnTo>
                  <a:pt x="82403" y="39463"/>
                </a:lnTo>
                <a:lnTo>
                  <a:pt x="83023" y="37172"/>
                </a:lnTo>
                <a:lnTo>
                  <a:pt x="83373" y="35770"/>
                </a:lnTo>
                <a:lnTo>
                  <a:pt x="83643" y="34341"/>
                </a:lnTo>
                <a:lnTo>
                  <a:pt x="83886" y="32913"/>
                </a:lnTo>
                <a:lnTo>
                  <a:pt x="84101" y="31484"/>
                </a:lnTo>
                <a:lnTo>
                  <a:pt x="84236" y="30029"/>
                </a:lnTo>
                <a:lnTo>
                  <a:pt x="84317" y="28573"/>
                </a:lnTo>
                <a:lnTo>
                  <a:pt x="84371" y="27144"/>
                </a:lnTo>
                <a:lnTo>
                  <a:pt x="84344" y="25689"/>
                </a:lnTo>
                <a:lnTo>
                  <a:pt x="84263" y="24260"/>
                </a:lnTo>
                <a:lnTo>
                  <a:pt x="84128" y="22805"/>
                </a:lnTo>
                <a:lnTo>
                  <a:pt x="83913" y="21403"/>
                </a:lnTo>
                <a:lnTo>
                  <a:pt x="83805" y="20675"/>
                </a:lnTo>
                <a:lnTo>
                  <a:pt x="83670" y="19974"/>
                </a:lnTo>
                <a:lnTo>
                  <a:pt x="83508" y="19273"/>
                </a:lnTo>
                <a:lnTo>
                  <a:pt x="83347" y="18573"/>
                </a:lnTo>
                <a:lnTo>
                  <a:pt x="83158" y="17899"/>
                </a:lnTo>
                <a:lnTo>
                  <a:pt x="82942" y="17198"/>
                </a:lnTo>
                <a:lnTo>
                  <a:pt x="82727" y="16524"/>
                </a:lnTo>
                <a:lnTo>
                  <a:pt x="82484" y="15850"/>
                </a:lnTo>
                <a:lnTo>
                  <a:pt x="82214" y="15176"/>
                </a:lnTo>
                <a:lnTo>
                  <a:pt x="81945" y="14502"/>
                </a:lnTo>
                <a:lnTo>
                  <a:pt x="81648" y="13855"/>
                </a:lnTo>
                <a:lnTo>
                  <a:pt x="81352" y="13181"/>
                </a:lnTo>
                <a:lnTo>
                  <a:pt x="81001" y="12535"/>
                </a:lnTo>
                <a:lnTo>
                  <a:pt x="80678" y="11915"/>
                </a:lnTo>
                <a:lnTo>
                  <a:pt x="80301" y="11295"/>
                </a:lnTo>
                <a:lnTo>
                  <a:pt x="79923" y="10675"/>
                </a:lnTo>
                <a:lnTo>
                  <a:pt x="79519" y="10055"/>
                </a:lnTo>
                <a:lnTo>
                  <a:pt x="79088" y="9462"/>
                </a:lnTo>
                <a:lnTo>
                  <a:pt x="78656" y="8896"/>
                </a:lnTo>
                <a:lnTo>
                  <a:pt x="78198" y="8330"/>
                </a:lnTo>
                <a:lnTo>
                  <a:pt x="77740" y="7763"/>
                </a:lnTo>
                <a:lnTo>
                  <a:pt x="77255" y="7224"/>
                </a:lnTo>
                <a:lnTo>
                  <a:pt x="76769" y="6712"/>
                </a:lnTo>
                <a:lnTo>
                  <a:pt x="76257" y="6200"/>
                </a:lnTo>
                <a:lnTo>
                  <a:pt x="75718" y="5688"/>
                </a:lnTo>
                <a:lnTo>
                  <a:pt x="75179" y="5203"/>
                </a:lnTo>
                <a:lnTo>
                  <a:pt x="74640" y="4745"/>
                </a:lnTo>
                <a:lnTo>
                  <a:pt x="74074" y="4313"/>
                </a:lnTo>
                <a:lnTo>
                  <a:pt x="73481" y="3882"/>
                </a:lnTo>
                <a:lnTo>
                  <a:pt x="72888" y="3478"/>
                </a:lnTo>
                <a:lnTo>
                  <a:pt x="72295" y="3073"/>
                </a:lnTo>
                <a:lnTo>
                  <a:pt x="71675" y="2723"/>
                </a:lnTo>
                <a:lnTo>
                  <a:pt x="71055" y="2372"/>
                </a:lnTo>
                <a:lnTo>
                  <a:pt x="70408" y="2022"/>
                </a:lnTo>
                <a:lnTo>
                  <a:pt x="69761" y="1726"/>
                </a:lnTo>
                <a:lnTo>
                  <a:pt x="69114" y="1456"/>
                </a:lnTo>
                <a:lnTo>
                  <a:pt x="68440" y="1186"/>
                </a:lnTo>
                <a:lnTo>
                  <a:pt x="67766" y="944"/>
                </a:lnTo>
                <a:lnTo>
                  <a:pt x="67093" y="728"/>
                </a:lnTo>
                <a:lnTo>
                  <a:pt x="66392" y="539"/>
                </a:lnTo>
                <a:lnTo>
                  <a:pt x="65691" y="378"/>
                </a:lnTo>
                <a:lnTo>
                  <a:pt x="64990" y="243"/>
                </a:lnTo>
                <a:lnTo>
                  <a:pt x="64289" y="135"/>
                </a:lnTo>
                <a:lnTo>
                  <a:pt x="63561" y="54"/>
                </a:lnTo>
                <a:lnTo>
                  <a:pt x="6283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10" name="Google Shape;110;p14"/>
          <p:cNvSpPr/>
          <p:nvPr/>
        </p:nvSpPr>
        <p:spPr>
          <a:xfrm>
            <a:off x="-682999" y="4259200"/>
            <a:ext cx="1537819" cy="1537788"/>
          </a:xfrm>
          <a:custGeom>
            <a:avLst/>
            <a:gdLst/>
            <a:ahLst/>
            <a:cxnLst/>
            <a:rect l="l" t="t" r="r" b="b"/>
            <a:pathLst>
              <a:path w="12266" h="12266" extrusionOk="0">
                <a:moveTo>
                  <a:pt x="1618" y="3855"/>
                </a:moveTo>
                <a:lnTo>
                  <a:pt x="1618" y="3855"/>
                </a:lnTo>
                <a:lnTo>
                  <a:pt x="1779" y="3559"/>
                </a:lnTo>
                <a:lnTo>
                  <a:pt x="1968" y="3262"/>
                </a:lnTo>
                <a:lnTo>
                  <a:pt x="2157" y="2993"/>
                </a:lnTo>
                <a:lnTo>
                  <a:pt x="2373" y="2750"/>
                </a:lnTo>
                <a:lnTo>
                  <a:pt x="1941" y="1618"/>
                </a:lnTo>
                <a:lnTo>
                  <a:pt x="3666" y="513"/>
                </a:lnTo>
                <a:lnTo>
                  <a:pt x="4529" y="1375"/>
                </a:lnTo>
                <a:lnTo>
                  <a:pt x="4529" y="1375"/>
                </a:lnTo>
                <a:lnTo>
                  <a:pt x="4852" y="1268"/>
                </a:lnTo>
                <a:lnTo>
                  <a:pt x="5176" y="1214"/>
                </a:lnTo>
                <a:lnTo>
                  <a:pt x="5499" y="1160"/>
                </a:lnTo>
                <a:lnTo>
                  <a:pt x="5850" y="1133"/>
                </a:lnTo>
                <a:lnTo>
                  <a:pt x="6362" y="1"/>
                </a:lnTo>
                <a:lnTo>
                  <a:pt x="8357" y="432"/>
                </a:lnTo>
                <a:lnTo>
                  <a:pt x="8357" y="1645"/>
                </a:lnTo>
                <a:lnTo>
                  <a:pt x="8357" y="1645"/>
                </a:lnTo>
                <a:lnTo>
                  <a:pt x="8653" y="1807"/>
                </a:lnTo>
                <a:lnTo>
                  <a:pt x="8923" y="1995"/>
                </a:lnTo>
                <a:lnTo>
                  <a:pt x="9192" y="2211"/>
                </a:lnTo>
                <a:lnTo>
                  <a:pt x="9435" y="2427"/>
                </a:lnTo>
                <a:lnTo>
                  <a:pt x="10594" y="1995"/>
                </a:lnTo>
                <a:lnTo>
                  <a:pt x="11699" y="3694"/>
                </a:lnTo>
                <a:lnTo>
                  <a:pt x="10890" y="4583"/>
                </a:lnTo>
                <a:lnTo>
                  <a:pt x="10890" y="4583"/>
                </a:lnTo>
                <a:lnTo>
                  <a:pt x="10971" y="4907"/>
                </a:lnTo>
                <a:lnTo>
                  <a:pt x="11052" y="5230"/>
                </a:lnTo>
                <a:lnTo>
                  <a:pt x="11079" y="5580"/>
                </a:lnTo>
                <a:lnTo>
                  <a:pt x="11106" y="5904"/>
                </a:lnTo>
                <a:lnTo>
                  <a:pt x="12265" y="6416"/>
                </a:lnTo>
                <a:lnTo>
                  <a:pt x="11834" y="8411"/>
                </a:lnTo>
                <a:lnTo>
                  <a:pt x="10594" y="8411"/>
                </a:lnTo>
                <a:lnTo>
                  <a:pt x="10594" y="8411"/>
                </a:lnTo>
                <a:lnTo>
                  <a:pt x="10432" y="8707"/>
                </a:lnTo>
                <a:lnTo>
                  <a:pt x="10243" y="8977"/>
                </a:lnTo>
                <a:lnTo>
                  <a:pt x="10055" y="9246"/>
                </a:lnTo>
                <a:lnTo>
                  <a:pt x="9839" y="9516"/>
                </a:lnTo>
                <a:lnTo>
                  <a:pt x="10270" y="10648"/>
                </a:lnTo>
                <a:lnTo>
                  <a:pt x="8545" y="11753"/>
                </a:lnTo>
                <a:lnTo>
                  <a:pt x="7683" y="10891"/>
                </a:lnTo>
                <a:lnTo>
                  <a:pt x="7683" y="10891"/>
                </a:lnTo>
                <a:lnTo>
                  <a:pt x="7359" y="10972"/>
                </a:lnTo>
                <a:lnTo>
                  <a:pt x="7036" y="11052"/>
                </a:lnTo>
                <a:lnTo>
                  <a:pt x="6685" y="11106"/>
                </a:lnTo>
                <a:lnTo>
                  <a:pt x="6362" y="11133"/>
                </a:lnTo>
                <a:lnTo>
                  <a:pt x="5850" y="12265"/>
                </a:lnTo>
                <a:lnTo>
                  <a:pt x="3855" y="11834"/>
                </a:lnTo>
                <a:lnTo>
                  <a:pt x="3855" y="10594"/>
                </a:lnTo>
                <a:lnTo>
                  <a:pt x="3855" y="10594"/>
                </a:lnTo>
                <a:lnTo>
                  <a:pt x="3559" y="10432"/>
                </a:lnTo>
                <a:lnTo>
                  <a:pt x="3289" y="10244"/>
                </a:lnTo>
                <a:lnTo>
                  <a:pt x="3019" y="10055"/>
                </a:lnTo>
                <a:lnTo>
                  <a:pt x="2750" y="9839"/>
                </a:lnTo>
                <a:lnTo>
                  <a:pt x="1618" y="10271"/>
                </a:lnTo>
                <a:lnTo>
                  <a:pt x="513" y="8573"/>
                </a:lnTo>
                <a:lnTo>
                  <a:pt x="1375" y="7683"/>
                </a:lnTo>
                <a:lnTo>
                  <a:pt x="1375" y="7683"/>
                </a:lnTo>
                <a:lnTo>
                  <a:pt x="1294" y="7360"/>
                </a:lnTo>
                <a:lnTo>
                  <a:pt x="1213" y="7036"/>
                </a:lnTo>
                <a:lnTo>
                  <a:pt x="1160" y="6713"/>
                </a:lnTo>
                <a:lnTo>
                  <a:pt x="1133" y="6362"/>
                </a:lnTo>
                <a:lnTo>
                  <a:pt x="0" y="5850"/>
                </a:lnTo>
                <a:lnTo>
                  <a:pt x="432" y="3855"/>
                </a:lnTo>
                <a:lnTo>
                  <a:pt x="1672" y="3855"/>
                </a:lnTo>
                <a:lnTo>
                  <a:pt x="1618" y="3855"/>
                </a:lnTo>
                <a:close/>
                <a:moveTo>
                  <a:pt x="3963" y="5580"/>
                </a:moveTo>
                <a:lnTo>
                  <a:pt x="3963" y="5580"/>
                </a:lnTo>
                <a:lnTo>
                  <a:pt x="3936" y="5796"/>
                </a:lnTo>
                <a:lnTo>
                  <a:pt x="3909" y="6012"/>
                </a:lnTo>
                <a:lnTo>
                  <a:pt x="3936" y="6227"/>
                </a:lnTo>
                <a:lnTo>
                  <a:pt x="3963" y="6443"/>
                </a:lnTo>
                <a:lnTo>
                  <a:pt x="3990" y="6659"/>
                </a:lnTo>
                <a:lnTo>
                  <a:pt x="4071" y="6847"/>
                </a:lnTo>
                <a:lnTo>
                  <a:pt x="4152" y="7036"/>
                </a:lnTo>
                <a:lnTo>
                  <a:pt x="4259" y="7225"/>
                </a:lnTo>
                <a:lnTo>
                  <a:pt x="4394" y="7413"/>
                </a:lnTo>
                <a:lnTo>
                  <a:pt x="4529" y="7548"/>
                </a:lnTo>
                <a:lnTo>
                  <a:pt x="4664" y="7710"/>
                </a:lnTo>
                <a:lnTo>
                  <a:pt x="4852" y="7845"/>
                </a:lnTo>
                <a:lnTo>
                  <a:pt x="5014" y="7953"/>
                </a:lnTo>
                <a:lnTo>
                  <a:pt x="5203" y="8060"/>
                </a:lnTo>
                <a:lnTo>
                  <a:pt x="5418" y="8114"/>
                </a:lnTo>
                <a:lnTo>
                  <a:pt x="5634" y="8195"/>
                </a:lnTo>
                <a:lnTo>
                  <a:pt x="5634" y="8195"/>
                </a:lnTo>
                <a:lnTo>
                  <a:pt x="5850" y="8222"/>
                </a:lnTo>
                <a:lnTo>
                  <a:pt x="6065" y="8249"/>
                </a:lnTo>
                <a:lnTo>
                  <a:pt x="6281" y="8222"/>
                </a:lnTo>
                <a:lnTo>
                  <a:pt x="6497" y="8195"/>
                </a:lnTo>
                <a:lnTo>
                  <a:pt x="6712" y="8141"/>
                </a:lnTo>
                <a:lnTo>
                  <a:pt x="6901" y="8087"/>
                </a:lnTo>
                <a:lnTo>
                  <a:pt x="7117" y="8006"/>
                </a:lnTo>
                <a:lnTo>
                  <a:pt x="7278" y="7899"/>
                </a:lnTo>
                <a:lnTo>
                  <a:pt x="7467" y="7764"/>
                </a:lnTo>
                <a:lnTo>
                  <a:pt x="7629" y="7629"/>
                </a:lnTo>
                <a:lnTo>
                  <a:pt x="7764" y="7467"/>
                </a:lnTo>
                <a:lnTo>
                  <a:pt x="7898" y="7306"/>
                </a:lnTo>
                <a:lnTo>
                  <a:pt x="8006" y="7117"/>
                </a:lnTo>
                <a:lnTo>
                  <a:pt x="8114" y="6928"/>
                </a:lnTo>
                <a:lnTo>
                  <a:pt x="8195" y="6740"/>
                </a:lnTo>
                <a:lnTo>
                  <a:pt x="8249" y="6524"/>
                </a:lnTo>
                <a:lnTo>
                  <a:pt x="8249" y="6524"/>
                </a:lnTo>
                <a:lnTo>
                  <a:pt x="8276" y="6281"/>
                </a:lnTo>
                <a:lnTo>
                  <a:pt x="8303" y="6066"/>
                </a:lnTo>
                <a:lnTo>
                  <a:pt x="8276" y="5850"/>
                </a:lnTo>
                <a:lnTo>
                  <a:pt x="8249" y="5634"/>
                </a:lnTo>
                <a:lnTo>
                  <a:pt x="8195" y="5446"/>
                </a:lnTo>
                <a:lnTo>
                  <a:pt x="8141" y="5230"/>
                </a:lnTo>
                <a:lnTo>
                  <a:pt x="8060" y="5041"/>
                </a:lnTo>
                <a:lnTo>
                  <a:pt x="7952" y="4880"/>
                </a:lnTo>
                <a:lnTo>
                  <a:pt x="7817" y="4691"/>
                </a:lnTo>
                <a:lnTo>
                  <a:pt x="7683" y="4529"/>
                </a:lnTo>
                <a:lnTo>
                  <a:pt x="7521" y="4394"/>
                </a:lnTo>
                <a:lnTo>
                  <a:pt x="7359" y="4260"/>
                </a:lnTo>
                <a:lnTo>
                  <a:pt x="7197" y="4152"/>
                </a:lnTo>
                <a:lnTo>
                  <a:pt x="6982" y="4044"/>
                </a:lnTo>
                <a:lnTo>
                  <a:pt x="6793" y="3963"/>
                </a:lnTo>
                <a:lnTo>
                  <a:pt x="6578" y="3909"/>
                </a:lnTo>
                <a:lnTo>
                  <a:pt x="6578" y="3909"/>
                </a:lnTo>
                <a:lnTo>
                  <a:pt x="6578" y="3909"/>
                </a:lnTo>
                <a:lnTo>
                  <a:pt x="6362" y="3882"/>
                </a:lnTo>
                <a:lnTo>
                  <a:pt x="6119" y="3855"/>
                </a:lnTo>
                <a:lnTo>
                  <a:pt x="5904" y="3855"/>
                </a:lnTo>
                <a:lnTo>
                  <a:pt x="5688" y="3909"/>
                </a:lnTo>
                <a:lnTo>
                  <a:pt x="5499" y="3936"/>
                </a:lnTo>
                <a:lnTo>
                  <a:pt x="5284" y="4017"/>
                </a:lnTo>
                <a:lnTo>
                  <a:pt x="5095" y="4098"/>
                </a:lnTo>
                <a:lnTo>
                  <a:pt x="4933" y="4206"/>
                </a:lnTo>
                <a:lnTo>
                  <a:pt x="4745" y="4341"/>
                </a:lnTo>
                <a:lnTo>
                  <a:pt x="4583" y="4475"/>
                </a:lnTo>
                <a:lnTo>
                  <a:pt x="4448" y="4610"/>
                </a:lnTo>
                <a:lnTo>
                  <a:pt x="4313" y="4799"/>
                </a:lnTo>
                <a:lnTo>
                  <a:pt x="4205" y="4961"/>
                </a:lnTo>
                <a:lnTo>
                  <a:pt x="4098" y="5149"/>
                </a:lnTo>
                <a:lnTo>
                  <a:pt x="4017" y="5365"/>
                </a:lnTo>
                <a:lnTo>
                  <a:pt x="3963" y="5580"/>
                </a:lnTo>
                <a:lnTo>
                  <a:pt x="3963" y="558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4"/>
          <p:cNvSpPr/>
          <p:nvPr/>
        </p:nvSpPr>
        <p:spPr>
          <a:xfrm>
            <a:off x="8194301" y="4259200"/>
            <a:ext cx="1537819" cy="1537788"/>
          </a:xfrm>
          <a:custGeom>
            <a:avLst/>
            <a:gdLst/>
            <a:ahLst/>
            <a:cxnLst/>
            <a:rect l="l" t="t" r="r" b="b"/>
            <a:pathLst>
              <a:path w="12266" h="12266" extrusionOk="0">
                <a:moveTo>
                  <a:pt x="1618" y="3855"/>
                </a:moveTo>
                <a:lnTo>
                  <a:pt x="1618" y="3855"/>
                </a:lnTo>
                <a:lnTo>
                  <a:pt x="1779" y="3559"/>
                </a:lnTo>
                <a:lnTo>
                  <a:pt x="1968" y="3262"/>
                </a:lnTo>
                <a:lnTo>
                  <a:pt x="2157" y="2993"/>
                </a:lnTo>
                <a:lnTo>
                  <a:pt x="2373" y="2750"/>
                </a:lnTo>
                <a:lnTo>
                  <a:pt x="1941" y="1618"/>
                </a:lnTo>
                <a:lnTo>
                  <a:pt x="3666" y="513"/>
                </a:lnTo>
                <a:lnTo>
                  <a:pt x="4529" y="1375"/>
                </a:lnTo>
                <a:lnTo>
                  <a:pt x="4529" y="1375"/>
                </a:lnTo>
                <a:lnTo>
                  <a:pt x="4852" y="1268"/>
                </a:lnTo>
                <a:lnTo>
                  <a:pt x="5176" y="1214"/>
                </a:lnTo>
                <a:lnTo>
                  <a:pt x="5499" y="1160"/>
                </a:lnTo>
                <a:lnTo>
                  <a:pt x="5850" y="1133"/>
                </a:lnTo>
                <a:lnTo>
                  <a:pt x="6362" y="1"/>
                </a:lnTo>
                <a:lnTo>
                  <a:pt x="8357" y="432"/>
                </a:lnTo>
                <a:lnTo>
                  <a:pt x="8357" y="1645"/>
                </a:lnTo>
                <a:lnTo>
                  <a:pt x="8357" y="1645"/>
                </a:lnTo>
                <a:lnTo>
                  <a:pt x="8653" y="1807"/>
                </a:lnTo>
                <a:lnTo>
                  <a:pt x="8923" y="1995"/>
                </a:lnTo>
                <a:lnTo>
                  <a:pt x="9192" y="2211"/>
                </a:lnTo>
                <a:lnTo>
                  <a:pt x="9435" y="2427"/>
                </a:lnTo>
                <a:lnTo>
                  <a:pt x="10594" y="1995"/>
                </a:lnTo>
                <a:lnTo>
                  <a:pt x="11699" y="3694"/>
                </a:lnTo>
                <a:lnTo>
                  <a:pt x="10890" y="4583"/>
                </a:lnTo>
                <a:lnTo>
                  <a:pt x="10890" y="4583"/>
                </a:lnTo>
                <a:lnTo>
                  <a:pt x="10971" y="4907"/>
                </a:lnTo>
                <a:lnTo>
                  <a:pt x="11052" y="5230"/>
                </a:lnTo>
                <a:lnTo>
                  <a:pt x="11079" y="5580"/>
                </a:lnTo>
                <a:lnTo>
                  <a:pt x="11106" y="5904"/>
                </a:lnTo>
                <a:lnTo>
                  <a:pt x="12265" y="6416"/>
                </a:lnTo>
                <a:lnTo>
                  <a:pt x="11834" y="8411"/>
                </a:lnTo>
                <a:lnTo>
                  <a:pt x="10594" y="8411"/>
                </a:lnTo>
                <a:lnTo>
                  <a:pt x="10594" y="8411"/>
                </a:lnTo>
                <a:lnTo>
                  <a:pt x="10432" y="8707"/>
                </a:lnTo>
                <a:lnTo>
                  <a:pt x="10243" y="8977"/>
                </a:lnTo>
                <a:lnTo>
                  <a:pt x="10055" y="9246"/>
                </a:lnTo>
                <a:lnTo>
                  <a:pt x="9839" y="9516"/>
                </a:lnTo>
                <a:lnTo>
                  <a:pt x="10270" y="10648"/>
                </a:lnTo>
                <a:lnTo>
                  <a:pt x="8545" y="11753"/>
                </a:lnTo>
                <a:lnTo>
                  <a:pt x="7683" y="10891"/>
                </a:lnTo>
                <a:lnTo>
                  <a:pt x="7683" y="10891"/>
                </a:lnTo>
                <a:lnTo>
                  <a:pt x="7359" y="10972"/>
                </a:lnTo>
                <a:lnTo>
                  <a:pt x="7036" y="11052"/>
                </a:lnTo>
                <a:lnTo>
                  <a:pt x="6685" y="11106"/>
                </a:lnTo>
                <a:lnTo>
                  <a:pt x="6362" y="11133"/>
                </a:lnTo>
                <a:lnTo>
                  <a:pt x="5850" y="12265"/>
                </a:lnTo>
                <a:lnTo>
                  <a:pt x="3855" y="11834"/>
                </a:lnTo>
                <a:lnTo>
                  <a:pt x="3855" y="10594"/>
                </a:lnTo>
                <a:lnTo>
                  <a:pt x="3855" y="10594"/>
                </a:lnTo>
                <a:lnTo>
                  <a:pt x="3559" y="10432"/>
                </a:lnTo>
                <a:lnTo>
                  <a:pt x="3289" y="10244"/>
                </a:lnTo>
                <a:lnTo>
                  <a:pt x="3019" y="10055"/>
                </a:lnTo>
                <a:lnTo>
                  <a:pt x="2750" y="9839"/>
                </a:lnTo>
                <a:lnTo>
                  <a:pt x="1618" y="10271"/>
                </a:lnTo>
                <a:lnTo>
                  <a:pt x="513" y="8573"/>
                </a:lnTo>
                <a:lnTo>
                  <a:pt x="1375" y="7683"/>
                </a:lnTo>
                <a:lnTo>
                  <a:pt x="1375" y="7683"/>
                </a:lnTo>
                <a:lnTo>
                  <a:pt x="1294" y="7360"/>
                </a:lnTo>
                <a:lnTo>
                  <a:pt x="1213" y="7036"/>
                </a:lnTo>
                <a:lnTo>
                  <a:pt x="1160" y="6713"/>
                </a:lnTo>
                <a:lnTo>
                  <a:pt x="1133" y="6362"/>
                </a:lnTo>
                <a:lnTo>
                  <a:pt x="0" y="5850"/>
                </a:lnTo>
                <a:lnTo>
                  <a:pt x="432" y="3855"/>
                </a:lnTo>
                <a:lnTo>
                  <a:pt x="1672" y="3855"/>
                </a:lnTo>
                <a:lnTo>
                  <a:pt x="1618" y="3855"/>
                </a:lnTo>
                <a:close/>
                <a:moveTo>
                  <a:pt x="3963" y="5580"/>
                </a:moveTo>
                <a:lnTo>
                  <a:pt x="3963" y="5580"/>
                </a:lnTo>
                <a:lnTo>
                  <a:pt x="3936" y="5796"/>
                </a:lnTo>
                <a:lnTo>
                  <a:pt x="3909" y="6012"/>
                </a:lnTo>
                <a:lnTo>
                  <a:pt x="3936" y="6227"/>
                </a:lnTo>
                <a:lnTo>
                  <a:pt x="3963" y="6443"/>
                </a:lnTo>
                <a:lnTo>
                  <a:pt x="3990" y="6659"/>
                </a:lnTo>
                <a:lnTo>
                  <a:pt x="4071" y="6847"/>
                </a:lnTo>
                <a:lnTo>
                  <a:pt x="4152" y="7036"/>
                </a:lnTo>
                <a:lnTo>
                  <a:pt x="4259" y="7225"/>
                </a:lnTo>
                <a:lnTo>
                  <a:pt x="4394" y="7413"/>
                </a:lnTo>
                <a:lnTo>
                  <a:pt x="4529" y="7548"/>
                </a:lnTo>
                <a:lnTo>
                  <a:pt x="4664" y="7710"/>
                </a:lnTo>
                <a:lnTo>
                  <a:pt x="4852" y="7845"/>
                </a:lnTo>
                <a:lnTo>
                  <a:pt x="5014" y="7953"/>
                </a:lnTo>
                <a:lnTo>
                  <a:pt x="5203" y="8060"/>
                </a:lnTo>
                <a:lnTo>
                  <a:pt x="5418" y="8114"/>
                </a:lnTo>
                <a:lnTo>
                  <a:pt x="5634" y="8195"/>
                </a:lnTo>
                <a:lnTo>
                  <a:pt x="5634" y="8195"/>
                </a:lnTo>
                <a:lnTo>
                  <a:pt x="5850" y="8222"/>
                </a:lnTo>
                <a:lnTo>
                  <a:pt x="6065" y="8249"/>
                </a:lnTo>
                <a:lnTo>
                  <a:pt x="6281" y="8222"/>
                </a:lnTo>
                <a:lnTo>
                  <a:pt x="6497" y="8195"/>
                </a:lnTo>
                <a:lnTo>
                  <a:pt x="6712" y="8141"/>
                </a:lnTo>
                <a:lnTo>
                  <a:pt x="6901" y="8087"/>
                </a:lnTo>
                <a:lnTo>
                  <a:pt x="7117" y="8006"/>
                </a:lnTo>
                <a:lnTo>
                  <a:pt x="7278" y="7899"/>
                </a:lnTo>
                <a:lnTo>
                  <a:pt x="7467" y="7764"/>
                </a:lnTo>
                <a:lnTo>
                  <a:pt x="7629" y="7629"/>
                </a:lnTo>
                <a:lnTo>
                  <a:pt x="7764" y="7467"/>
                </a:lnTo>
                <a:lnTo>
                  <a:pt x="7898" y="7306"/>
                </a:lnTo>
                <a:lnTo>
                  <a:pt x="8006" y="7117"/>
                </a:lnTo>
                <a:lnTo>
                  <a:pt x="8114" y="6928"/>
                </a:lnTo>
                <a:lnTo>
                  <a:pt x="8195" y="6740"/>
                </a:lnTo>
                <a:lnTo>
                  <a:pt x="8249" y="6524"/>
                </a:lnTo>
                <a:lnTo>
                  <a:pt x="8249" y="6524"/>
                </a:lnTo>
                <a:lnTo>
                  <a:pt x="8276" y="6281"/>
                </a:lnTo>
                <a:lnTo>
                  <a:pt x="8303" y="6066"/>
                </a:lnTo>
                <a:lnTo>
                  <a:pt x="8276" y="5850"/>
                </a:lnTo>
                <a:lnTo>
                  <a:pt x="8249" y="5634"/>
                </a:lnTo>
                <a:lnTo>
                  <a:pt x="8195" y="5446"/>
                </a:lnTo>
                <a:lnTo>
                  <a:pt x="8141" y="5230"/>
                </a:lnTo>
                <a:lnTo>
                  <a:pt x="8060" y="5041"/>
                </a:lnTo>
                <a:lnTo>
                  <a:pt x="7952" y="4880"/>
                </a:lnTo>
                <a:lnTo>
                  <a:pt x="7817" y="4691"/>
                </a:lnTo>
                <a:lnTo>
                  <a:pt x="7683" y="4529"/>
                </a:lnTo>
                <a:lnTo>
                  <a:pt x="7521" y="4394"/>
                </a:lnTo>
                <a:lnTo>
                  <a:pt x="7359" y="4260"/>
                </a:lnTo>
                <a:lnTo>
                  <a:pt x="7197" y="4152"/>
                </a:lnTo>
                <a:lnTo>
                  <a:pt x="6982" y="4044"/>
                </a:lnTo>
                <a:lnTo>
                  <a:pt x="6793" y="3963"/>
                </a:lnTo>
                <a:lnTo>
                  <a:pt x="6578" y="3909"/>
                </a:lnTo>
                <a:lnTo>
                  <a:pt x="6578" y="3909"/>
                </a:lnTo>
                <a:lnTo>
                  <a:pt x="6578" y="3909"/>
                </a:lnTo>
                <a:lnTo>
                  <a:pt x="6362" y="3882"/>
                </a:lnTo>
                <a:lnTo>
                  <a:pt x="6119" y="3855"/>
                </a:lnTo>
                <a:lnTo>
                  <a:pt x="5904" y="3855"/>
                </a:lnTo>
                <a:lnTo>
                  <a:pt x="5688" y="3909"/>
                </a:lnTo>
                <a:lnTo>
                  <a:pt x="5499" y="3936"/>
                </a:lnTo>
                <a:lnTo>
                  <a:pt x="5284" y="4017"/>
                </a:lnTo>
                <a:lnTo>
                  <a:pt x="5095" y="4098"/>
                </a:lnTo>
                <a:lnTo>
                  <a:pt x="4933" y="4206"/>
                </a:lnTo>
                <a:lnTo>
                  <a:pt x="4745" y="4341"/>
                </a:lnTo>
                <a:lnTo>
                  <a:pt x="4583" y="4475"/>
                </a:lnTo>
                <a:lnTo>
                  <a:pt x="4448" y="4610"/>
                </a:lnTo>
                <a:lnTo>
                  <a:pt x="4313" y="4799"/>
                </a:lnTo>
                <a:lnTo>
                  <a:pt x="4205" y="4961"/>
                </a:lnTo>
                <a:lnTo>
                  <a:pt x="4098" y="5149"/>
                </a:lnTo>
                <a:lnTo>
                  <a:pt x="4017" y="5365"/>
                </a:lnTo>
                <a:lnTo>
                  <a:pt x="3963" y="5580"/>
                </a:lnTo>
                <a:lnTo>
                  <a:pt x="3963" y="558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4"/>
          <p:cNvSpPr txBox="1">
            <a:spLocks noGrp="1"/>
          </p:cNvSpPr>
          <p:nvPr>
            <p:ph type="title"/>
          </p:nvPr>
        </p:nvSpPr>
        <p:spPr>
          <a:xfrm>
            <a:off x="720000" y="34934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CUSTOM_2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/>
          <p:nvPr/>
        </p:nvSpPr>
        <p:spPr>
          <a:xfrm rot="-1979271">
            <a:off x="1002530" y="-2805231"/>
            <a:ext cx="9494158" cy="9875002"/>
          </a:xfrm>
          <a:custGeom>
            <a:avLst/>
            <a:gdLst/>
            <a:ahLst/>
            <a:cxnLst/>
            <a:rect l="l" t="t" r="r" b="b"/>
            <a:pathLst>
              <a:path w="84371" h="82026" extrusionOk="0">
                <a:moveTo>
                  <a:pt x="61405" y="0"/>
                </a:moveTo>
                <a:lnTo>
                  <a:pt x="60677" y="27"/>
                </a:lnTo>
                <a:lnTo>
                  <a:pt x="59949" y="108"/>
                </a:lnTo>
                <a:lnTo>
                  <a:pt x="59249" y="189"/>
                </a:lnTo>
                <a:lnTo>
                  <a:pt x="58521" y="324"/>
                </a:lnTo>
                <a:lnTo>
                  <a:pt x="57820" y="486"/>
                </a:lnTo>
                <a:lnTo>
                  <a:pt x="57119" y="647"/>
                </a:lnTo>
                <a:lnTo>
                  <a:pt x="56418" y="863"/>
                </a:lnTo>
                <a:lnTo>
                  <a:pt x="55744" y="1079"/>
                </a:lnTo>
                <a:lnTo>
                  <a:pt x="55044" y="1321"/>
                </a:lnTo>
                <a:lnTo>
                  <a:pt x="54397" y="1618"/>
                </a:lnTo>
                <a:lnTo>
                  <a:pt x="53750" y="1914"/>
                </a:lnTo>
                <a:lnTo>
                  <a:pt x="53103" y="2238"/>
                </a:lnTo>
                <a:lnTo>
                  <a:pt x="52483" y="2588"/>
                </a:lnTo>
                <a:lnTo>
                  <a:pt x="51863" y="2965"/>
                </a:lnTo>
                <a:lnTo>
                  <a:pt x="51270" y="3370"/>
                </a:lnTo>
                <a:lnTo>
                  <a:pt x="50704" y="3801"/>
                </a:lnTo>
                <a:lnTo>
                  <a:pt x="50138" y="4259"/>
                </a:lnTo>
                <a:lnTo>
                  <a:pt x="49599" y="4718"/>
                </a:lnTo>
                <a:lnTo>
                  <a:pt x="49086" y="5203"/>
                </a:lnTo>
                <a:lnTo>
                  <a:pt x="48601" y="5715"/>
                </a:lnTo>
                <a:lnTo>
                  <a:pt x="48116" y="6254"/>
                </a:lnTo>
                <a:lnTo>
                  <a:pt x="47685" y="6820"/>
                </a:lnTo>
                <a:lnTo>
                  <a:pt x="47253" y="7386"/>
                </a:lnTo>
                <a:lnTo>
                  <a:pt x="46876" y="7979"/>
                </a:lnTo>
                <a:lnTo>
                  <a:pt x="46499" y="8599"/>
                </a:lnTo>
                <a:lnTo>
                  <a:pt x="46175" y="9219"/>
                </a:lnTo>
                <a:lnTo>
                  <a:pt x="45879" y="9893"/>
                </a:lnTo>
                <a:lnTo>
                  <a:pt x="45582" y="10594"/>
                </a:lnTo>
                <a:lnTo>
                  <a:pt x="45340" y="11322"/>
                </a:lnTo>
                <a:lnTo>
                  <a:pt x="45097" y="12049"/>
                </a:lnTo>
                <a:lnTo>
                  <a:pt x="44908" y="12777"/>
                </a:lnTo>
                <a:lnTo>
                  <a:pt x="44558" y="14260"/>
                </a:lnTo>
                <a:lnTo>
                  <a:pt x="44235" y="15769"/>
                </a:lnTo>
                <a:lnTo>
                  <a:pt x="43911" y="17279"/>
                </a:lnTo>
                <a:lnTo>
                  <a:pt x="43561" y="18761"/>
                </a:lnTo>
                <a:lnTo>
                  <a:pt x="43372" y="19516"/>
                </a:lnTo>
                <a:lnTo>
                  <a:pt x="43156" y="20244"/>
                </a:lnTo>
                <a:lnTo>
                  <a:pt x="42914" y="20972"/>
                </a:lnTo>
                <a:lnTo>
                  <a:pt x="42617" y="21672"/>
                </a:lnTo>
                <a:lnTo>
                  <a:pt x="42348" y="22292"/>
                </a:lnTo>
                <a:lnTo>
                  <a:pt x="42078" y="22885"/>
                </a:lnTo>
                <a:lnTo>
                  <a:pt x="41755" y="23451"/>
                </a:lnTo>
                <a:lnTo>
                  <a:pt x="41431" y="24018"/>
                </a:lnTo>
                <a:lnTo>
                  <a:pt x="41081" y="24557"/>
                </a:lnTo>
                <a:lnTo>
                  <a:pt x="40703" y="25096"/>
                </a:lnTo>
                <a:lnTo>
                  <a:pt x="40299" y="25608"/>
                </a:lnTo>
                <a:lnTo>
                  <a:pt x="39895" y="26093"/>
                </a:lnTo>
                <a:lnTo>
                  <a:pt x="39463" y="26578"/>
                </a:lnTo>
                <a:lnTo>
                  <a:pt x="39032" y="27063"/>
                </a:lnTo>
                <a:lnTo>
                  <a:pt x="38574" y="27522"/>
                </a:lnTo>
                <a:lnTo>
                  <a:pt x="38089" y="27980"/>
                </a:lnTo>
                <a:lnTo>
                  <a:pt x="37604" y="28411"/>
                </a:lnTo>
                <a:lnTo>
                  <a:pt x="37091" y="28816"/>
                </a:lnTo>
                <a:lnTo>
                  <a:pt x="36579" y="29220"/>
                </a:lnTo>
                <a:lnTo>
                  <a:pt x="36040" y="29624"/>
                </a:lnTo>
                <a:lnTo>
                  <a:pt x="35501" y="30002"/>
                </a:lnTo>
                <a:lnTo>
                  <a:pt x="34935" y="30379"/>
                </a:lnTo>
                <a:lnTo>
                  <a:pt x="33803" y="31080"/>
                </a:lnTo>
                <a:lnTo>
                  <a:pt x="32617" y="31727"/>
                </a:lnTo>
                <a:lnTo>
                  <a:pt x="31404" y="32320"/>
                </a:lnTo>
                <a:lnTo>
                  <a:pt x="30191" y="32859"/>
                </a:lnTo>
                <a:lnTo>
                  <a:pt x="28951" y="33371"/>
                </a:lnTo>
                <a:lnTo>
                  <a:pt x="27684" y="33829"/>
                </a:lnTo>
                <a:lnTo>
                  <a:pt x="26417" y="34234"/>
                </a:lnTo>
                <a:lnTo>
                  <a:pt x="25339" y="34557"/>
                </a:lnTo>
                <a:lnTo>
                  <a:pt x="24261" y="34827"/>
                </a:lnTo>
                <a:lnTo>
                  <a:pt x="23182" y="35069"/>
                </a:lnTo>
                <a:lnTo>
                  <a:pt x="22131" y="35258"/>
                </a:lnTo>
                <a:lnTo>
                  <a:pt x="20056" y="35635"/>
                </a:lnTo>
                <a:lnTo>
                  <a:pt x="18007" y="36013"/>
                </a:lnTo>
                <a:lnTo>
                  <a:pt x="17010" y="36228"/>
                </a:lnTo>
                <a:lnTo>
                  <a:pt x="16012" y="36471"/>
                </a:lnTo>
                <a:lnTo>
                  <a:pt x="15042" y="36740"/>
                </a:lnTo>
                <a:lnTo>
                  <a:pt x="14045" y="37064"/>
                </a:lnTo>
                <a:lnTo>
                  <a:pt x="13101" y="37468"/>
                </a:lnTo>
                <a:lnTo>
                  <a:pt x="12616" y="37684"/>
                </a:lnTo>
                <a:lnTo>
                  <a:pt x="12131" y="37899"/>
                </a:lnTo>
                <a:lnTo>
                  <a:pt x="11673" y="38169"/>
                </a:lnTo>
                <a:lnTo>
                  <a:pt x="11187" y="38439"/>
                </a:lnTo>
                <a:lnTo>
                  <a:pt x="10729" y="38735"/>
                </a:lnTo>
                <a:lnTo>
                  <a:pt x="10271" y="39032"/>
                </a:lnTo>
                <a:lnTo>
                  <a:pt x="9462" y="39652"/>
                </a:lnTo>
                <a:lnTo>
                  <a:pt x="8681" y="40272"/>
                </a:lnTo>
                <a:lnTo>
                  <a:pt x="7926" y="40918"/>
                </a:lnTo>
                <a:lnTo>
                  <a:pt x="7225" y="41592"/>
                </a:lnTo>
                <a:lnTo>
                  <a:pt x="6551" y="42266"/>
                </a:lnTo>
                <a:lnTo>
                  <a:pt x="5931" y="42967"/>
                </a:lnTo>
                <a:lnTo>
                  <a:pt x="5338" y="43668"/>
                </a:lnTo>
                <a:lnTo>
                  <a:pt x="4772" y="44396"/>
                </a:lnTo>
                <a:lnTo>
                  <a:pt x="4233" y="45123"/>
                </a:lnTo>
                <a:lnTo>
                  <a:pt x="3748" y="45851"/>
                </a:lnTo>
                <a:lnTo>
                  <a:pt x="3290" y="46606"/>
                </a:lnTo>
                <a:lnTo>
                  <a:pt x="2858" y="47388"/>
                </a:lnTo>
                <a:lnTo>
                  <a:pt x="2454" y="48142"/>
                </a:lnTo>
                <a:lnTo>
                  <a:pt x="2077" y="48924"/>
                </a:lnTo>
                <a:lnTo>
                  <a:pt x="1753" y="49706"/>
                </a:lnTo>
                <a:lnTo>
                  <a:pt x="1457" y="50488"/>
                </a:lnTo>
                <a:lnTo>
                  <a:pt x="1187" y="51269"/>
                </a:lnTo>
                <a:lnTo>
                  <a:pt x="944" y="52051"/>
                </a:lnTo>
                <a:lnTo>
                  <a:pt x="729" y="52833"/>
                </a:lnTo>
                <a:lnTo>
                  <a:pt x="540" y="53614"/>
                </a:lnTo>
                <a:lnTo>
                  <a:pt x="378" y="54396"/>
                </a:lnTo>
                <a:lnTo>
                  <a:pt x="244" y="55178"/>
                </a:lnTo>
                <a:lnTo>
                  <a:pt x="136" y="55959"/>
                </a:lnTo>
                <a:lnTo>
                  <a:pt x="82" y="56714"/>
                </a:lnTo>
                <a:lnTo>
                  <a:pt x="28" y="57469"/>
                </a:lnTo>
                <a:lnTo>
                  <a:pt x="1" y="58224"/>
                </a:lnTo>
                <a:lnTo>
                  <a:pt x="1" y="58978"/>
                </a:lnTo>
                <a:lnTo>
                  <a:pt x="28" y="59679"/>
                </a:lnTo>
                <a:lnTo>
                  <a:pt x="82" y="60407"/>
                </a:lnTo>
                <a:lnTo>
                  <a:pt x="163" y="61108"/>
                </a:lnTo>
                <a:lnTo>
                  <a:pt x="271" y="61782"/>
                </a:lnTo>
                <a:lnTo>
                  <a:pt x="378" y="62456"/>
                </a:lnTo>
                <a:lnTo>
                  <a:pt x="486" y="62914"/>
                </a:lnTo>
                <a:lnTo>
                  <a:pt x="621" y="63372"/>
                </a:lnTo>
                <a:lnTo>
                  <a:pt x="917" y="64289"/>
                </a:lnTo>
                <a:lnTo>
                  <a:pt x="1268" y="65232"/>
                </a:lnTo>
                <a:lnTo>
                  <a:pt x="1699" y="66149"/>
                </a:lnTo>
                <a:lnTo>
                  <a:pt x="2184" y="67092"/>
                </a:lnTo>
                <a:lnTo>
                  <a:pt x="2723" y="68035"/>
                </a:lnTo>
                <a:lnTo>
                  <a:pt x="3343" y="68952"/>
                </a:lnTo>
                <a:lnTo>
                  <a:pt x="3990" y="69868"/>
                </a:lnTo>
                <a:lnTo>
                  <a:pt x="4476" y="70515"/>
                </a:lnTo>
                <a:lnTo>
                  <a:pt x="4988" y="71162"/>
                </a:lnTo>
                <a:lnTo>
                  <a:pt x="5500" y="71755"/>
                </a:lnTo>
                <a:lnTo>
                  <a:pt x="6039" y="72348"/>
                </a:lnTo>
                <a:lnTo>
                  <a:pt x="6605" y="72941"/>
                </a:lnTo>
                <a:lnTo>
                  <a:pt x="7171" y="73507"/>
                </a:lnTo>
                <a:lnTo>
                  <a:pt x="7764" y="74046"/>
                </a:lnTo>
                <a:lnTo>
                  <a:pt x="8357" y="74586"/>
                </a:lnTo>
                <a:lnTo>
                  <a:pt x="8977" y="75098"/>
                </a:lnTo>
                <a:lnTo>
                  <a:pt x="9597" y="75583"/>
                </a:lnTo>
                <a:lnTo>
                  <a:pt x="10244" y="76068"/>
                </a:lnTo>
                <a:lnTo>
                  <a:pt x="10891" y="76526"/>
                </a:lnTo>
                <a:lnTo>
                  <a:pt x="11565" y="76958"/>
                </a:lnTo>
                <a:lnTo>
                  <a:pt x="12239" y="77389"/>
                </a:lnTo>
                <a:lnTo>
                  <a:pt x="12913" y="77793"/>
                </a:lnTo>
                <a:lnTo>
                  <a:pt x="13613" y="78171"/>
                </a:lnTo>
                <a:lnTo>
                  <a:pt x="14314" y="78548"/>
                </a:lnTo>
                <a:lnTo>
                  <a:pt x="15042" y="78898"/>
                </a:lnTo>
                <a:lnTo>
                  <a:pt x="15770" y="79222"/>
                </a:lnTo>
                <a:lnTo>
                  <a:pt x="16498" y="79545"/>
                </a:lnTo>
                <a:lnTo>
                  <a:pt x="17225" y="79842"/>
                </a:lnTo>
                <a:lnTo>
                  <a:pt x="17980" y="80111"/>
                </a:lnTo>
                <a:lnTo>
                  <a:pt x="18735" y="80381"/>
                </a:lnTo>
                <a:lnTo>
                  <a:pt x="19517" y="80597"/>
                </a:lnTo>
                <a:lnTo>
                  <a:pt x="20271" y="80839"/>
                </a:lnTo>
                <a:lnTo>
                  <a:pt x="21053" y="81028"/>
                </a:lnTo>
                <a:lnTo>
                  <a:pt x="21862" y="81217"/>
                </a:lnTo>
                <a:lnTo>
                  <a:pt x="22643" y="81378"/>
                </a:lnTo>
                <a:lnTo>
                  <a:pt x="23425" y="81513"/>
                </a:lnTo>
                <a:lnTo>
                  <a:pt x="24234" y="81621"/>
                </a:lnTo>
                <a:lnTo>
                  <a:pt x="25042" y="81729"/>
                </a:lnTo>
                <a:lnTo>
                  <a:pt x="25851" y="81810"/>
                </a:lnTo>
                <a:lnTo>
                  <a:pt x="27118" y="81917"/>
                </a:lnTo>
                <a:lnTo>
                  <a:pt x="28385" y="81998"/>
                </a:lnTo>
                <a:lnTo>
                  <a:pt x="29625" y="82025"/>
                </a:lnTo>
                <a:lnTo>
                  <a:pt x="32159" y="82025"/>
                </a:lnTo>
                <a:lnTo>
                  <a:pt x="33425" y="81971"/>
                </a:lnTo>
                <a:lnTo>
                  <a:pt x="34692" y="81890"/>
                </a:lnTo>
                <a:lnTo>
                  <a:pt x="35932" y="81783"/>
                </a:lnTo>
                <a:lnTo>
                  <a:pt x="37199" y="81648"/>
                </a:lnTo>
                <a:lnTo>
                  <a:pt x="38439" y="81513"/>
                </a:lnTo>
                <a:lnTo>
                  <a:pt x="39679" y="81324"/>
                </a:lnTo>
                <a:lnTo>
                  <a:pt x="40919" y="81109"/>
                </a:lnTo>
                <a:lnTo>
                  <a:pt x="42132" y="80866"/>
                </a:lnTo>
                <a:lnTo>
                  <a:pt x="43372" y="80597"/>
                </a:lnTo>
                <a:lnTo>
                  <a:pt x="44585" y="80300"/>
                </a:lnTo>
                <a:lnTo>
                  <a:pt x="45771" y="79977"/>
                </a:lnTo>
                <a:lnTo>
                  <a:pt x="46957" y="79626"/>
                </a:lnTo>
                <a:lnTo>
                  <a:pt x="48143" y="79249"/>
                </a:lnTo>
                <a:lnTo>
                  <a:pt x="49329" y="78844"/>
                </a:lnTo>
                <a:lnTo>
                  <a:pt x="50488" y="78413"/>
                </a:lnTo>
                <a:lnTo>
                  <a:pt x="51620" y="77982"/>
                </a:lnTo>
                <a:lnTo>
                  <a:pt x="52752" y="77497"/>
                </a:lnTo>
                <a:lnTo>
                  <a:pt x="53858" y="76985"/>
                </a:lnTo>
                <a:lnTo>
                  <a:pt x="54963" y="76472"/>
                </a:lnTo>
                <a:lnTo>
                  <a:pt x="56041" y="75906"/>
                </a:lnTo>
                <a:lnTo>
                  <a:pt x="57119" y="75340"/>
                </a:lnTo>
                <a:lnTo>
                  <a:pt x="58170" y="74720"/>
                </a:lnTo>
                <a:lnTo>
                  <a:pt x="59195" y="74100"/>
                </a:lnTo>
                <a:lnTo>
                  <a:pt x="60192" y="73453"/>
                </a:lnTo>
                <a:lnTo>
                  <a:pt x="61189" y="72780"/>
                </a:lnTo>
                <a:lnTo>
                  <a:pt x="62160" y="72079"/>
                </a:lnTo>
                <a:lnTo>
                  <a:pt x="63103" y="71351"/>
                </a:lnTo>
                <a:lnTo>
                  <a:pt x="64181" y="70488"/>
                </a:lnTo>
                <a:lnTo>
                  <a:pt x="65206" y="69626"/>
                </a:lnTo>
                <a:lnTo>
                  <a:pt x="66203" y="68709"/>
                </a:lnTo>
                <a:lnTo>
                  <a:pt x="67146" y="67793"/>
                </a:lnTo>
                <a:lnTo>
                  <a:pt x="68090" y="66849"/>
                </a:lnTo>
                <a:lnTo>
                  <a:pt x="68979" y="65879"/>
                </a:lnTo>
                <a:lnTo>
                  <a:pt x="69842" y="64909"/>
                </a:lnTo>
                <a:lnTo>
                  <a:pt x="70651" y="63911"/>
                </a:lnTo>
                <a:lnTo>
                  <a:pt x="71459" y="62914"/>
                </a:lnTo>
                <a:lnTo>
                  <a:pt x="72214" y="61890"/>
                </a:lnTo>
                <a:lnTo>
                  <a:pt x="72969" y="60838"/>
                </a:lnTo>
                <a:lnTo>
                  <a:pt x="73670" y="59787"/>
                </a:lnTo>
                <a:lnTo>
                  <a:pt x="74343" y="58709"/>
                </a:lnTo>
                <a:lnTo>
                  <a:pt x="74990" y="57631"/>
                </a:lnTo>
                <a:lnTo>
                  <a:pt x="75637" y="56552"/>
                </a:lnTo>
                <a:lnTo>
                  <a:pt x="76230" y="55447"/>
                </a:lnTo>
                <a:lnTo>
                  <a:pt x="76796" y="54342"/>
                </a:lnTo>
                <a:lnTo>
                  <a:pt x="77362" y="53237"/>
                </a:lnTo>
                <a:lnTo>
                  <a:pt x="77902" y="52105"/>
                </a:lnTo>
                <a:lnTo>
                  <a:pt x="78387" y="50973"/>
                </a:lnTo>
                <a:lnTo>
                  <a:pt x="78872" y="49841"/>
                </a:lnTo>
                <a:lnTo>
                  <a:pt x="79357" y="48708"/>
                </a:lnTo>
                <a:lnTo>
                  <a:pt x="79788" y="47549"/>
                </a:lnTo>
                <a:lnTo>
                  <a:pt x="80220" y="46390"/>
                </a:lnTo>
                <a:lnTo>
                  <a:pt x="80624" y="45258"/>
                </a:lnTo>
                <a:lnTo>
                  <a:pt x="81028" y="44099"/>
                </a:lnTo>
                <a:lnTo>
                  <a:pt x="81756" y="41781"/>
                </a:lnTo>
                <a:lnTo>
                  <a:pt x="82403" y="39463"/>
                </a:lnTo>
                <a:lnTo>
                  <a:pt x="83023" y="37172"/>
                </a:lnTo>
                <a:lnTo>
                  <a:pt x="83373" y="35770"/>
                </a:lnTo>
                <a:lnTo>
                  <a:pt x="83643" y="34341"/>
                </a:lnTo>
                <a:lnTo>
                  <a:pt x="83886" y="32913"/>
                </a:lnTo>
                <a:lnTo>
                  <a:pt x="84101" y="31484"/>
                </a:lnTo>
                <a:lnTo>
                  <a:pt x="84236" y="30029"/>
                </a:lnTo>
                <a:lnTo>
                  <a:pt x="84317" y="28573"/>
                </a:lnTo>
                <a:lnTo>
                  <a:pt x="84371" y="27144"/>
                </a:lnTo>
                <a:lnTo>
                  <a:pt x="84344" y="25689"/>
                </a:lnTo>
                <a:lnTo>
                  <a:pt x="84263" y="24260"/>
                </a:lnTo>
                <a:lnTo>
                  <a:pt x="84128" y="22805"/>
                </a:lnTo>
                <a:lnTo>
                  <a:pt x="83913" y="21403"/>
                </a:lnTo>
                <a:lnTo>
                  <a:pt x="83805" y="20675"/>
                </a:lnTo>
                <a:lnTo>
                  <a:pt x="83670" y="19974"/>
                </a:lnTo>
                <a:lnTo>
                  <a:pt x="83508" y="19273"/>
                </a:lnTo>
                <a:lnTo>
                  <a:pt x="83347" y="18573"/>
                </a:lnTo>
                <a:lnTo>
                  <a:pt x="83158" y="17899"/>
                </a:lnTo>
                <a:lnTo>
                  <a:pt x="82942" y="17198"/>
                </a:lnTo>
                <a:lnTo>
                  <a:pt x="82727" y="16524"/>
                </a:lnTo>
                <a:lnTo>
                  <a:pt x="82484" y="15850"/>
                </a:lnTo>
                <a:lnTo>
                  <a:pt x="82214" y="15176"/>
                </a:lnTo>
                <a:lnTo>
                  <a:pt x="81945" y="14502"/>
                </a:lnTo>
                <a:lnTo>
                  <a:pt x="81648" y="13855"/>
                </a:lnTo>
                <a:lnTo>
                  <a:pt x="81352" y="13181"/>
                </a:lnTo>
                <a:lnTo>
                  <a:pt x="81001" y="12535"/>
                </a:lnTo>
                <a:lnTo>
                  <a:pt x="80678" y="11915"/>
                </a:lnTo>
                <a:lnTo>
                  <a:pt x="80301" y="11295"/>
                </a:lnTo>
                <a:lnTo>
                  <a:pt x="79923" y="10675"/>
                </a:lnTo>
                <a:lnTo>
                  <a:pt x="79519" y="10055"/>
                </a:lnTo>
                <a:lnTo>
                  <a:pt x="79088" y="9462"/>
                </a:lnTo>
                <a:lnTo>
                  <a:pt x="78656" y="8896"/>
                </a:lnTo>
                <a:lnTo>
                  <a:pt x="78198" y="8330"/>
                </a:lnTo>
                <a:lnTo>
                  <a:pt x="77740" y="7763"/>
                </a:lnTo>
                <a:lnTo>
                  <a:pt x="77255" y="7224"/>
                </a:lnTo>
                <a:lnTo>
                  <a:pt x="76769" y="6712"/>
                </a:lnTo>
                <a:lnTo>
                  <a:pt x="76257" y="6200"/>
                </a:lnTo>
                <a:lnTo>
                  <a:pt x="75718" y="5688"/>
                </a:lnTo>
                <a:lnTo>
                  <a:pt x="75179" y="5203"/>
                </a:lnTo>
                <a:lnTo>
                  <a:pt x="74640" y="4745"/>
                </a:lnTo>
                <a:lnTo>
                  <a:pt x="74074" y="4313"/>
                </a:lnTo>
                <a:lnTo>
                  <a:pt x="73481" y="3882"/>
                </a:lnTo>
                <a:lnTo>
                  <a:pt x="72888" y="3478"/>
                </a:lnTo>
                <a:lnTo>
                  <a:pt x="72295" y="3073"/>
                </a:lnTo>
                <a:lnTo>
                  <a:pt x="71675" y="2723"/>
                </a:lnTo>
                <a:lnTo>
                  <a:pt x="71055" y="2372"/>
                </a:lnTo>
                <a:lnTo>
                  <a:pt x="70408" y="2022"/>
                </a:lnTo>
                <a:lnTo>
                  <a:pt x="69761" y="1726"/>
                </a:lnTo>
                <a:lnTo>
                  <a:pt x="69114" y="1456"/>
                </a:lnTo>
                <a:lnTo>
                  <a:pt x="68440" y="1186"/>
                </a:lnTo>
                <a:lnTo>
                  <a:pt x="67766" y="944"/>
                </a:lnTo>
                <a:lnTo>
                  <a:pt x="67093" y="728"/>
                </a:lnTo>
                <a:lnTo>
                  <a:pt x="66392" y="539"/>
                </a:lnTo>
                <a:lnTo>
                  <a:pt x="65691" y="378"/>
                </a:lnTo>
                <a:lnTo>
                  <a:pt x="64990" y="243"/>
                </a:lnTo>
                <a:lnTo>
                  <a:pt x="64289" y="135"/>
                </a:lnTo>
                <a:lnTo>
                  <a:pt x="63561" y="54"/>
                </a:lnTo>
                <a:lnTo>
                  <a:pt x="628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5"/>
          <p:cNvSpPr txBox="1">
            <a:spLocks noGrp="1"/>
          </p:cNvSpPr>
          <p:nvPr>
            <p:ph type="subTitle" idx="1"/>
          </p:nvPr>
        </p:nvSpPr>
        <p:spPr>
          <a:xfrm>
            <a:off x="4572000" y="2353350"/>
            <a:ext cx="3852000" cy="166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5"/>
          <p:cNvSpPr txBox="1">
            <a:spLocks noGrp="1"/>
          </p:cNvSpPr>
          <p:nvPr>
            <p:ph type="title"/>
          </p:nvPr>
        </p:nvSpPr>
        <p:spPr>
          <a:xfrm>
            <a:off x="4572000" y="1389325"/>
            <a:ext cx="3852000" cy="9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5"/>
          <p:cNvSpPr/>
          <p:nvPr/>
        </p:nvSpPr>
        <p:spPr>
          <a:xfrm>
            <a:off x="7624752" y="4165033"/>
            <a:ext cx="1035526" cy="1035496"/>
          </a:xfrm>
          <a:custGeom>
            <a:avLst/>
            <a:gdLst/>
            <a:ahLst/>
            <a:cxnLst/>
            <a:rect l="l" t="t" r="r" b="b"/>
            <a:pathLst>
              <a:path w="12266" h="12266" extrusionOk="0">
                <a:moveTo>
                  <a:pt x="1618" y="3855"/>
                </a:moveTo>
                <a:lnTo>
                  <a:pt x="1618" y="3855"/>
                </a:lnTo>
                <a:lnTo>
                  <a:pt x="1779" y="3559"/>
                </a:lnTo>
                <a:lnTo>
                  <a:pt x="1968" y="3262"/>
                </a:lnTo>
                <a:lnTo>
                  <a:pt x="2157" y="2993"/>
                </a:lnTo>
                <a:lnTo>
                  <a:pt x="2373" y="2750"/>
                </a:lnTo>
                <a:lnTo>
                  <a:pt x="1941" y="1618"/>
                </a:lnTo>
                <a:lnTo>
                  <a:pt x="3666" y="513"/>
                </a:lnTo>
                <a:lnTo>
                  <a:pt x="4529" y="1375"/>
                </a:lnTo>
                <a:lnTo>
                  <a:pt x="4529" y="1375"/>
                </a:lnTo>
                <a:lnTo>
                  <a:pt x="4852" y="1268"/>
                </a:lnTo>
                <a:lnTo>
                  <a:pt x="5176" y="1214"/>
                </a:lnTo>
                <a:lnTo>
                  <a:pt x="5499" y="1160"/>
                </a:lnTo>
                <a:lnTo>
                  <a:pt x="5850" y="1133"/>
                </a:lnTo>
                <a:lnTo>
                  <a:pt x="6362" y="1"/>
                </a:lnTo>
                <a:lnTo>
                  <a:pt x="8357" y="432"/>
                </a:lnTo>
                <a:lnTo>
                  <a:pt x="8357" y="1645"/>
                </a:lnTo>
                <a:lnTo>
                  <a:pt x="8357" y="1645"/>
                </a:lnTo>
                <a:lnTo>
                  <a:pt x="8653" y="1807"/>
                </a:lnTo>
                <a:lnTo>
                  <a:pt x="8923" y="1995"/>
                </a:lnTo>
                <a:lnTo>
                  <a:pt x="9192" y="2211"/>
                </a:lnTo>
                <a:lnTo>
                  <a:pt x="9435" y="2427"/>
                </a:lnTo>
                <a:lnTo>
                  <a:pt x="10594" y="1995"/>
                </a:lnTo>
                <a:lnTo>
                  <a:pt x="11699" y="3694"/>
                </a:lnTo>
                <a:lnTo>
                  <a:pt x="10890" y="4583"/>
                </a:lnTo>
                <a:lnTo>
                  <a:pt x="10890" y="4583"/>
                </a:lnTo>
                <a:lnTo>
                  <a:pt x="10971" y="4907"/>
                </a:lnTo>
                <a:lnTo>
                  <a:pt x="11052" y="5230"/>
                </a:lnTo>
                <a:lnTo>
                  <a:pt x="11079" y="5580"/>
                </a:lnTo>
                <a:lnTo>
                  <a:pt x="11106" y="5904"/>
                </a:lnTo>
                <a:lnTo>
                  <a:pt x="12265" y="6416"/>
                </a:lnTo>
                <a:lnTo>
                  <a:pt x="11834" y="8411"/>
                </a:lnTo>
                <a:lnTo>
                  <a:pt x="10594" y="8411"/>
                </a:lnTo>
                <a:lnTo>
                  <a:pt x="10594" y="8411"/>
                </a:lnTo>
                <a:lnTo>
                  <a:pt x="10432" y="8707"/>
                </a:lnTo>
                <a:lnTo>
                  <a:pt x="10243" y="8977"/>
                </a:lnTo>
                <a:lnTo>
                  <a:pt x="10055" y="9246"/>
                </a:lnTo>
                <a:lnTo>
                  <a:pt x="9839" y="9516"/>
                </a:lnTo>
                <a:lnTo>
                  <a:pt x="10270" y="10648"/>
                </a:lnTo>
                <a:lnTo>
                  <a:pt x="8545" y="11753"/>
                </a:lnTo>
                <a:lnTo>
                  <a:pt x="7683" y="10891"/>
                </a:lnTo>
                <a:lnTo>
                  <a:pt x="7683" y="10891"/>
                </a:lnTo>
                <a:lnTo>
                  <a:pt x="7359" y="10972"/>
                </a:lnTo>
                <a:lnTo>
                  <a:pt x="7036" y="11052"/>
                </a:lnTo>
                <a:lnTo>
                  <a:pt x="6685" y="11106"/>
                </a:lnTo>
                <a:lnTo>
                  <a:pt x="6362" y="11133"/>
                </a:lnTo>
                <a:lnTo>
                  <a:pt x="5850" y="12265"/>
                </a:lnTo>
                <a:lnTo>
                  <a:pt x="3855" y="11834"/>
                </a:lnTo>
                <a:lnTo>
                  <a:pt x="3855" y="10594"/>
                </a:lnTo>
                <a:lnTo>
                  <a:pt x="3855" y="10594"/>
                </a:lnTo>
                <a:lnTo>
                  <a:pt x="3559" y="10432"/>
                </a:lnTo>
                <a:lnTo>
                  <a:pt x="3289" y="10244"/>
                </a:lnTo>
                <a:lnTo>
                  <a:pt x="3019" y="10055"/>
                </a:lnTo>
                <a:lnTo>
                  <a:pt x="2750" y="9839"/>
                </a:lnTo>
                <a:lnTo>
                  <a:pt x="1618" y="10271"/>
                </a:lnTo>
                <a:lnTo>
                  <a:pt x="513" y="8573"/>
                </a:lnTo>
                <a:lnTo>
                  <a:pt x="1375" y="7683"/>
                </a:lnTo>
                <a:lnTo>
                  <a:pt x="1375" y="7683"/>
                </a:lnTo>
                <a:lnTo>
                  <a:pt x="1294" y="7360"/>
                </a:lnTo>
                <a:lnTo>
                  <a:pt x="1213" y="7036"/>
                </a:lnTo>
                <a:lnTo>
                  <a:pt x="1160" y="6713"/>
                </a:lnTo>
                <a:lnTo>
                  <a:pt x="1133" y="6362"/>
                </a:lnTo>
                <a:lnTo>
                  <a:pt x="0" y="5850"/>
                </a:lnTo>
                <a:lnTo>
                  <a:pt x="432" y="3855"/>
                </a:lnTo>
                <a:lnTo>
                  <a:pt x="1672" y="3855"/>
                </a:lnTo>
                <a:lnTo>
                  <a:pt x="1618" y="3855"/>
                </a:lnTo>
                <a:close/>
                <a:moveTo>
                  <a:pt x="3963" y="5580"/>
                </a:moveTo>
                <a:lnTo>
                  <a:pt x="3963" y="5580"/>
                </a:lnTo>
                <a:lnTo>
                  <a:pt x="3936" y="5796"/>
                </a:lnTo>
                <a:lnTo>
                  <a:pt x="3909" y="6012"/>
                </a:lnTo>
                <a:lnTo>
                  <a:pt x="3936" y="6227"/>
                </a:lnTo>
                <a:lnTo>
                  <a:pt x="3963" y="6443"/>
                </a:lnTo>
                <a:lnTo>
                  <a:pt x="3990" y="6659"/>
                </a:lnTo>
                <a:lnTo>
                  <a:pt x="4071" y="6847"/>
                </a:lnTo>
                <a:lnTo>
                  <a:pt x="4152" y="7036"/>
                </a:lnTo>
                <a:lnTo>
                  <a:pt x="4259" y="7225"/>
                </a:lnTo>
                <a:lnTo>
                  <a:pt x="4394" y="7413"/>
                </a:lnTo>
                <a:lnTo>
                  <a:pt x="4529" y="7548"/>
                </a:lnTo>
                <a:lnTo>
                  <a:pt x="4664" y="7710"/>
                </a:lnTo>
                <a:lnTo>
                  <a:pt x="4852" y="7845"/>
                </a:lnTo>
                <a:lnTo>
                  <a:pt x="5014" y="7953"/>
                </a:lnTo>
                <a:lnTo>
                  <a:pt x="5203" y="8060"/>
                </a:lnTo>
                <a:lnTo>
                  <a:pt x="5418" y="8114"/>
                </a:lnTo>
                <a:lnTo>
                  <a:pt x="5634" y="8195"/>
                </a:lnTo>
                <a:lnTo>
                  <a:pt x="5634" y="8195"/>
                </a:lnTo>
                <a:lnTo>
                  <a:pt x="5850" y="8222"/>
                </a:lnTo>
                <a:lnTo>
                  <a:pt x="6065" y="8249"/>
                </a:lnTo>
                <a:lnTo>
                  <a:pt x="6281" y="8222"/>
                </a:lnTo>
                <a:lnTo>
                  <a:pt x="6497" y="8195"/>
                </a:lnTo>
                <a:lnTo>
                  <a:pt x="6712" y="8141"/>
                </a:lnTo>
                <a:lnTo>
                  <a:pt x="6901" y="8087"/>
                </a:lnTo>
                <a:lnTo>
                  <a:pt x="7117" y="8006"/>
                </a:lnTo>
                <a:lnTo>
                  <a:pt x="7278" y="7899"/>
                </a:lnTo>
                <a:lnTo>
                  <a:pt x="7467" y="7764"/>
                </a:lnTo>
                <a:lnTo>
                  <a:pt x="7629" y="7629"/>
                </a:lnTo>
                <a:lnTo>
                  <a:pt x="7764" y="7467"/>
                </a:lnTo>
                <a:lnTo>
                  <a:pt x="7898" y="7306"/>
                </a:lnTo>
                <a:lnTo>
                  <a:pt x="8006" y="7117"/>
                </a:lnTo>
                <a:lnTo>
                  <a:pt x="8114" y="6928"/>
                </a:lnTo>
                <a:lnTo>
                  <a:pt x="8195" y="6740"/>
                </a:lnTo>
                <a:lnTo>
                  <a:pt x="8249" y="6524"/>
                </a:lnTo>
                <a:lnTo>
                  <a:pt x="8249" y="6524"/>
                </a:lnTo>
                <a:lnTo>
                  <a:pt x="8276" y="6281"/>
                </a:lnTo>
                <a:lnTo>
                  <a:pt x="8303" y="6066"/>
                </a:lnTo>
                <a:lnTo>
                  <a:pt x="8276" y="5850"/>
                </a:lnTo>
                <a:lnTo>
                  <a:pt x="8249" y="5634"/>
                </a:lnTo>
                <a:lnTo>
                  <a:pt x="8195" y="5446"/>
                </a:lnTo>
                <a:lnTo>
                  <a:pt x="8141" y="5230"/>
                </a:lnTo>
                <a:lnTo>
                  <a:pt x="8060" y="5041"/>
                </a:lnTo>
                <a:lnTo>
                  <a:pt x="7952" y="4880"/>
                </a:lnTo>
                <a:lnTo>
                  <a:pt x="7817" y="4691"/>
                </a:lnTo>
                <a:lnTo>
                  <a:pt x="7683" y="4529"/>
                </a:lnTo>
                <a:lnTo>
                  <a:pt x="7521" y="4394"/>
                </a:lnTo>
                <a:lnTo>
                  <a:pt x="7359" y="4260"/>
                </a:lnTo>
                <a:lnTo>
                  <a:pt x="7197" y="4152"/>
                </a:lnTo>
                <a:lnTo>
                  <a:pt x="6982" y="4044"/>
                </a:lnTo>
                <a:lnTo>
                  <a:pt x="6793" y="3963"/>
                </a:lnTo>
                <a:lnTo>
                  <a:pt x="6578" y="3909"/>
                </a:lnTo>
                <a:lnTo>
                  <a:pt x="6578" y="3909"/>
                </a:lnTo>
                <a:lnTo>
                  <a:pt x="6578" y="3909"/>
                </a:lnTo>
                <a:lnTo>
                  <a:pt x="6362" y="3882"/>
                </a:lnTo>
                <a:lnTo>
                  <a:pt x="6119" y="3855"/>
                </a:lnTo>
                <a:lnTo>
                  <a:pt x="5904" y="3855"/>
                </a:lnTo>
                <a:lnTo>
                  <a:pt x="5688" y="3909"/>
                </a:lnTo>
                <a:lnTo>
                  <a:pt x="5499" y="3936"/>
                </a:lnTo>
                <a:lnTo>
                  <a:pt x="5284" y="4017"/>
                </a:lnTo>
                <a:lnTo>
                  <a:pt x="5095" y="4098"/>
                </a:lnTo>
                <a:lnTo>
                  <a:pt x="4933" y="4206"/>
                </a:lnTo>
                <a:lnTo>
                  <a:pt x="4745" y="4341"/>
                </a:lnTo>
                <a:lnTo>
                  <a:pt x="4583" y="4475"/>
                </a:lnTo>
                <a:lnTo>
                  <a:pt x="4448" y="4610"/>
                </a:lnTo>
                <a:lnTo>
                  <a:pt x="4313" y="4799"/>
                </a:lnTo>
                <a:lnTo>
                  <a:pt x="4205" y="4961"/>
                </a:lnTo>
                <a:lnTo>
                  <a:pt x="4098" y="5149"/>
                </a:lnTo>
                <a:lnTo>
                  <a:pt x="4017" y="5365"/>
                </a:lnTo>
                <a:lnTo>
                  <a:pt x="3963" y="5580"/>
                </a:lnTo>
                <a:lnTo>
                  <a:pt x="3963" y="558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/>
          <p:nvPr/>
        </p:nvSpPr>
        <p:spPr>
          <a:xfrm rot="10800000" flipH="1">
            <a:off x="-52325" y="0"/>
            <a:ext cx="8423935" cy="5143438"/>
          </a:xfrm>
          <a:custGeom>
            <a:avLst/>
            <a:gdLst/>
            <a:ahLst/>
            <a:cxnLst/>
            <a:rect l="l" t="t" r="r" b="b"/>
            <a:pathLst>
              <a:path w="80554" h="69822" extrusionOk="0">
                <a:moveTo>
                  <a:pt x="485" y="1"/>
                </a:moveTo>
                <a:lnTo>
                  <a:pt x="0" y="534"/>
                </a:lnTo>
                <a:lnTo>
                  <a:pt x="0" y="69822"/>
                </a:lnTo>
                <a:lnTo>
                  <a:pt x="51768" y="69822"/>
                </a:lnTo>
                <a:lnTo>
                  <a:pt x="51736" y="68852"/>
                </a:lnTo>
                <a:lnTo>
                  <a:pt x="51687" y="67882"/>
                </a:lnTo>
                <a:lnTo>
                  <a:pt x="51606" y="66912"/>
                </a:lnTo>
                <a:lnTo>
                  <a:pt x="51509" y="65959"/>
                </a:lnTo>
                <a:lnTo>
                  <a:pt x="51396" y="64989"/>
                </a:lnTo>
                <a:lnTo>
                  <a:pt x="51267" y="64019"/>
                </a:lnTo>
                <a:lnTo>
                  <a:pt x="50976" y="62064"/>
                </a:lnTo>
                <a:lnTo>
                  <a:pt x="50701" y="60076"/>
                </a:lnTo>
                <a:lnTo>
                  <a:pt x="50572" y="59074"/>
                </a:lnTo>
                <a:lnTo>
                  <a:pt x="50459" y="58056"/>
                </a:lnTo>
                <a:lnTo>
                  <a:pt x="50346" y="57021"/>
                </a:lnTo>
                <a:lnTo>
                  <a:pt x="50265" y="55987"/>
                </a:lnTo>
                <a:lnTo>
                  <a:pt x="50200" y="54920"/>
                </a:lnTo>
                <a:lnTo>
                  <a:pt x="50168" y="53853"/>
                </a:lnTo>
                <a:lnTo>
                  <a:pt x="50168" y="52948"/>
                </a:lnTo>
                <a:lnTo>
                  <a:pt x="50168" y="52043"/>
                </a:lnTo>
                <a:lnTo>
                  <a:pt x="50200" y="51138"/>
                </a:lnTo>
                <a:lnTo>
                  <a:pt x="50233" y="50233"/>
                </a:lnTo>
                <a:lnTo>
                  <a:pt x="50297" y="49328"/>
                </a:lnTo>
                <a:lnTo>
                  <a:pt x="50362" y="48423"/>
                </a:lnTo>
                <a:lnTo>
                  <a:pt x="50443" y="47502"/>
                </a:lnTo>
                <a:lnTo>
                  <a:pt x="50556" y="46596"/>
                </a:lnTo>
                <a:lnTo>
                  <a:pt x="50669" y="45691"/>
                </a:lnTo>
                <a:lnTo>
                  <a:pt x="50814" y="44786"/>
                </a:lnTo>
                <a:lnTo>
                  <a:pt x="50976" y="43897"/>
                </a:lnTo>
                <a:lnTo>
                  <a:pt x="51154" y="43008"/>
                </a:lnTo>
                <a:lnTo>
                  <a:pt x="51348" y="42120"/>
                </a:lnTo>
                <a:lnTo>
                  <a:pt x="51574" y="41247"/>
                </a:lnTo>
                <a:lnTo>
                  <a:pt x="51816" y="40374"/>
                </a:lnTo>
                <a:lnTo>
                  <a:pt x="52075" y="39501"/>
                </a:lnTo>
                <a:lnTo>
                  <a:pt x="52350" y="38661"/>
                </a:lnTo>
                <a:lnTo>
                  <a:pt x="52657" y="37804"/>
                </a:lnTo>
                <a:lnTo>
                  <a:pt x="52980" y="36980"/>
                </a:lnTo>
                <a:lnTo>
                  <a:pt x="53336" y="36172"/>
                </a:lnTo>
                <a:lnTo>
                  <a:pt x="53707" y="35364"/>
                </a:lnTo>
                <a:lnTo>
                  <a:pt x="54111" y="34572"/>
                </a:lnTo>
                <a:lnTo>
                  <a:pt x="54532" y="33796"/>
                </a:lnTo>
                <a:lnTo>
                  <a:pt x="54984" y="33036"/>
                </a:lnTo>
                <a:lnTo>
                  <a:pt x="55453" y="32293"/>
                </a:lnTo>
                <a:lnTo>
                  <a:pt x="55954" y="31566"/>
                </a:lnTo>
                <a:lnTo>
                  <a:pt x="56471" y="30871"/>
                </a:lnTo>
                <a:lnTo>
                  <a:pt x="57037" y="30176"/>
                </a:lnTo>
                <a:lnTo>
                  <a:pt x="57619" y="29513"/>
                </a:lnTo>
                <a:lnTo>
                  <a:pt x="58217" y="28866"/>
                </a:lnTo>
                <a:lnTo>
                  <a:pt x="58863" y="28252"/>
                </a:lnTo>
                <a:lnTo>
                  <a:pt x="59526" y="27654"/>
                </a:lnTo>
                <a:lnTo>
                  <a:pt x="59930" y="27315"/>
                </a:lnTo>
                <a:lnTo>
                  <a:pt x="60334" y="26992"/>
                </a:lnTo>
                <a:lnTo>
                  <a:pt x="60738" y="26685"/>
                </a:lnTo>
                <a:lnTo>
                  <a:pt x="61158" y="26377"/>
                </a:lnTo>
                <a:lnTo>
                  <a:pt x="61999" y="25779"/>
                </a:lnTo>
                <a:lnTo>
                  <a:pt x="62871" y="25214"/>
                </a:lnTo>
                <a:lnTo>
                  <a:pt x="63760" y="24664"/>
                </a:lnTo>
                <a:lnTo>
                  <a:pt x="64649" y="24131"/>
                </a:lnTo>
                <a:lnTo>
                  <a:pt x="66460" y="23097"/>
                </a:lnTo>
                <a:lnTo>
                  <a:pt x="68270" y="22046"/>
                </a:lnTo>
                <a:lnTo>
                  <a:pt x="69159" y="21513"/>
                </a:lnTo>
                <a:lnTo>
                  <a:pt x="70031" y="20963"/>
                </a:lnTo>
                <a:lnTo>
                  <a:pt x="70904" y="20381"/>
                </a:lnTo>
                <a:lnTo>
                  <a:pt x="71745" y="19783"/>
                </a:lnTo>
                <a:lnTo>
                  <a:pt x="72165" y="19476"/>
                </a:lnTo>
                <a:lnTo>
                  <a:pt x="72569" y="19153"/>
                </a:lnTo>
                <a:lnTo>
                  <a:pt x="72973" y="18830"/>
                </a:lnTo>
                <a:lnTo>
                  <a:pt x="73361" y="18490"/>
                </a:lnTo>
                <a:lnTo>
                  <a:pt x="73846" y="18054"/>
                </a:lnTo>
                <a:lnTo>
                  <a:pt x="74298" y="17601"/>
                </a:lnTo>
                <a:lnTo>
                  <a:pt x="74735" y="17149"/>
                </a:lnTo>
                <a:lnTo>
                  <a:pt x="75171" y="16664"/>
                </a:lnTo>
                <a:lnTo>
                  <a:pt x="75575" y="16179"/>
                </a:lnTo>
                <a:lnTo>
                  <a:pt x="75963" y="15678"/>
                </a:lnTo>
                <a:lnTo>
                  <a:pt x="76351" y="15161"/>
                </a:lnTo>
                <a:lnTo>
                  <a:pt x="76706" y="14644"/>
                </a:lnTo>
                <a:lnTo>
                  <a:pt x="77046" y="14110"/>
                </a:lnTo>
                <a:lnTo>
                  <a:pt x="77385" y="13561"/>
                </a:lnTo>
                <a:lnTo>
                  <a:pt x="77692" y="13011"/>
                </a:lnTo>
                <a:lnTo>
                  <a:pt x="77983" y="12446"/>
                </a:lnTo>
                <a:lnTo>
                  <a:pt x="78274" y="11880"/>
                </a:lnTo>
                <a:lnTo>
                  <a:pt x="78533" y="11298"/>
                </a:lnTo>
                <a:lnTo>
                  <a:pt x="78775" y="10716"/>
                </a:lnTo>
                <a:lnTo>
                  <a:pt x="79018" y="10118"/>
                </a:lnTo>
                <a:lnTo>
                  <a:pt x="79228" y="9520"/>
                </a:lnTo>
                <a:lnTo>
                  <a:pt x="79422" y="8906"/>
                </a:lnTo>
                <a:lnTo>
                  <a:pt x="79616" y="8292"/>
                </a:lnTo>
                <a:lnTo>
                  <a:pt x="79777" y="7678"/>
                </a:lnTo>
                <a:lnTo>
                  <a:pt x="79923" y="7047"/>
                </a:lnTo>
                <a:lnTo>
                  <a:pt x="80068" y="6417"/>
                </a:lnTo>
                <a:lnTo>
                  <a:pt x="80181" y="5787"/>
                </a:lnTo>
                <a:lnTo>
                  <a:pt x="80278" y="5156"/>
                </a:lnTo>
                <a:lnTo>
                  <a:pt x="80359" y="4510"/>
                </a:lnTo>
                <a:lnTo>
                  <a:pt x="80440" y="3880"/>
                </a:lnTo>
                <a:lnTo>
                  <a:pt x="80488" y="3233"/>
                </a:lnTo>
                <a:lnTo>
                  <a:pt x="80521" y="2587"/>
                </a:lnTo>
                <a:lnTo>
                  <a:pt x="80553" y="1940"/>
                </a:lnTo>
                <a:lnTo>
                  <a:pt x="80553" y="1294"/>
                </a:lnTo>
                <a:lnTo>
                  <a:pt x="80537" y="647"/>
                </a:lnTo>
                <a:lnTo>
                  <a:pt x="80505" y="1"/>
                </a:lnTo>
                <a:close/>
              </a:path>
            </a:pathLst>
          </a:custGeom>
          <a:solidFill>
            <a:srgbClr val="526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6"/>
          <p:cNvSpPr/>
          <p:nvPr/>
        </p:nvSpPr>
        <p:spPr>
          <a:xfrm flipH="1">
            <a:off x="239085" y="4352824"/>
            <a:ext cx="961838" cy="961808"/>
          </a:xfrm>
          <a:custGeom>
            <a:avLst/>
            <a:gdLst/>
            <a:ahLst/>
            <a:cxnLst/>
            <a:rect l="l" t="t" r="r" b="b"/>
            <a:pathLst>
              <a:path w="12266" h="12266" extrusionOk="0">
                <a:moveTo>
                  <a:pt x="1618" y="3855"/>
                </a:moveTo>
                <a:lnTo>
                  <a:pt x="1618" y="3855"/>
                </a:lnTo>
                <a:lnTo>
                  <a:pt x="1779" y="3559"/>
                </a:lnTo>
                <a:lnTo>
                  <a:pt x="1968" y="3262"/>
                </a:lnTo>
                <a:lnTo>
                  <a:pt x="2157" y="2993"/>
                </a:lnTo>
                <a:lnTo>
                  <a:pt x="2373" y="2750"/>
                </a:lnTo>
                <a:lnTo>
                  <a:pt x="1941" y="1618"/>
                </a:lnTo>
                <a:lnTo>
                  <a:pt x="3666" y="513"/>
                </a:lnTo>
                <a:lnTo>
                  <a:pt x="4529" y="1375"/>
                </a:lnTo>
                <a:lnTo>
                  <a:pt x="4529" y="1375"/>
                </a:lnTo>
                <a:lnTo>
                  <a:pt x="4852" y="1268"/>
                </a:lnTo>
                <a:lnTo>
                  <a:pt x="5176" y="1214"/>
                </a:lnTo>
                <a:lnTo>
                  <a:pt x="5499" y="1160"/>
                </a:lnTo>
                <a:lnTo>
                  <a:pt x="5850" y="1133"/>
                </a:lnTo>
                <a:lnTo>
                  <a:pt x="6362" y="1"/>
                </a:lnTo>
                <a:lnTo>
                  <a:pt x="8357" y="432"/>
                </a:lnTo>
                <a:lnTo>
                  <a:pt x="8357" y="1645"/>
                </a:lnTo>
                <a:lnTo>
                  <a:pt x="8357" y="1645"/>
                </a:lnTo>
                <a:lnTo>
                  <a:pt x="8653" y="1807"/>
                </a:lnTo>
                <a:lnTo>
                  <a:pt x="8923" y="1995"/>
                </a:lnTo>
                <a:lnTo>
                  <a:pt x="9192" y="2211"/>
                </a:lnTo>
                <a:lnTo>
                  <a:pt x="9435" y="2427"/>
                </a:lnTo>
                <a:lnTo>
                  <a:pt x="10594" y="1995"/>
                </a:lnTo>
                <a:lnTo>
                  <a:pt x="11699" y="3694"/>
                </a:lnTo>
                <a:lnTo>
                  <a:pt x="10890" y="4583"/>
                </a:lnTo>
                <a:lnTo>
                  <a:pt x="10890" y="4583"/>
                </a:lnTo>
                <a:lnTo>
                  <a:pt x="10971" y="4907"/>
                </a:lnTo>
                <a:lnTo>
                  <a:pt x="11052" y="5230"/>
                </a:lnTo>
                <a:lnTo>
                  <a:pt x="11079" y="5580"/>
                </a:lnTo>
                <a:lnTo>
                  <a:pt x="11106" y="5904"/>
                </a:lnTo>
                <a:lnTo>
                  <a:pt x="12265" y="6416"/>
                </a:lnTo>
                <a:lnTo>
                  <a:pt x="11834" y="8411"/>
                </a:lnTo>
                <a:lnTo>
                  <a:pt x="10594" y="8411"/>
                </a:lnTo>
                <a:lnTo>
                  <a:pt x="10594" y="8411"/>
                </a:lnTo>
                <a:lnTo>
                  <a:pt x="10432" y="8707"/>
                </a:lnTo>
                <a:lnTo>
                  <a:pt x="10243" y="8977"/>
                </a:lnTo>
                <a:lnTo>
                  <a:pt x="10055" y="9246"/>
                </a:lnTo>
                <a:lnTo>
                  <a:pt x="9839" y="9516"/>
                </a:lnTo>
                <a:lnTo>
                  <a:pt x="10270" y="10648"/>
                </a:lnTo>
                <a:lnTo>
                  <a:pt x="8545" y="11753"/>
                </a:lnTo>
                <a:lnTo>
                  <a:pt x="7683" y="10891"/>
                </a:lnTo>
                <a:lnTo>
                  <a:pt x="7683" y="10891"/>
                </a:lnTo>
                <a:lnTo>
                  <a:pt x="7359" y="10972"/>
                </a:lnTo>
                <a:lnTo>
                  <a:pt x="7036" y="11052"/>
                </a:lnTo>
                <a:lnTo>
                  <a:pt x="6685" y="11106"/>
                </a:lnTo>
                <a:lnTo>
                  <a:pt x="6362" y="11133"/>
                </a:lnTo>
                <a:lnTo>
                  <a:pt x="5850" y="12265"/>
                </a:lnTo>
                <a:lnTo>
                  <a:pt x="3855" y="11834"/>
                </a:lnTo>
                <a:lnTo>
                  <a:pt x="3855" y="10594"/>
                </a:lnTo>
                <a:lnTo>
                  <a:pt x="3855" y="10594"/>
                </a:lnTo>
                <a:lnTo>
                  <a:pt x="3559" y="10432"/>
                </a:lnTo>
                <a:lnTo>
                  <a:pt x="3289" y="10244"/>
                </a:lnTo>
                <a:lnTo>
                  <a:pt x="3019" y="10055"/>
                </a:lnTo>
                <a:lnTo>
                  <a:pt x="2750" y="9839"/>
                </a:lnTo>
                <a:lnTo>
                  <a:pt x="1618" y="10271"/>
                </a:lnTo>
                <a:lnTo>
                  <a:pt x="513" y="8573"/>
                </a:lnTo>
                <a:lnTo>
                  <a:pt x="1375" y="7683"/>
                </a:lnTo>
                <a:lnTo>
                  <a:pt x="1375" y="7683"/>
                </a:lnTo>
                <a:lnTo>
                  <a:pt x="1294" y="7360"/>
                </a:lnTo>
                <a:lnTo>
                  <a:pt x="1213" y="7036"/>
                </a:lnTo>
                <a:lnTo>
                  <a:pt x="1160" y="6713"/>
                </a:lnTo>
                <a:lnTo>
                  <a:pt x="1133" y="6362"/>
                </a:lnTo>
                <a:lnTo>
                  <a:pt x="0" y="5850"/>
                </a:lnTo>
                <a:lnTo>
                  <a:pt x="432" y="3855"/>
                </a:lnTo>
                <a:lnTo>
                  <a:pt x="1672" y="3855"/>
                </a:lnTo>
                <a:lnTo>
                  <a:pt x="1618" y="3855"/>
                </a:lnTo>
                <a:close/>
                <a:moveTo>
                  <a:pt x="3963" y="5580"/>
                </a:moveTo>
                <a:lnTo>
                  <a:pt x="3963" y="5580"/>
                </a:lnTo>
                <a:lnTo>
                  <a:pt x="3936" y="5796"/>
                </a:lnTo>
                <a:lnTo>
                  <a:pt x="3909" y="6012"/>
                </a:lnTo>
                <a:lnTo>
                  <a:pt x="3936" y="6227"/>
                </a:lnTo>
                <a:lnTo>
                  <a:pt x="3963" y="6443"/>
                </a:lnTo>
                <a:lnTo>
                  <a:pt x="3990" y="6659"/>
                </a:lnTo>
                <a:lnTo>
                  <a:pt x="4071" y="6847"/>
                </a:lnTo>
                <a:lnTo>
                  <a:pt x="4152" y="7036"/>
                </a:lnTo>
                <a:lnTo>
                  <a:pt x="4259" y="7225"/>
                </a:lnTo>
                <a:lnTo>
                  <a:pt x="4394" y="7413"/>
                </a:lnTo>
                <a:lnTo>
                  <a:pt x="4529" y="7548"/>
                </a:lnTo>
                <a:lnTo>
                  <a:pt x="4664" y="7710"/>
                </a:lnTo>
                <a:lnTo>
                  <a:pt x="4852" y="7845"/>
                </a:lnTo>
                <a:lnTo>
                  <a:pt x="5014" y="7953"/>
                </a:lnTo>
                <a:lnTo>
                  <a:pt x="5203" y="8060"/>
                </a:lnTo>
                <a:lnTo>
                  <a:pt x="5418" y="8114"/>
                </a:lnTo>
                <a:lnTo>
                  <a:pt x="5634" y="8195"/>
                </a:lnTo>
                <a:lnTo>
                  <a:pt x="5634" y="8195"/>
                </a:lnTo>
                <a:lnTo>
                  <a:pt x="5850" y="8222"/>
                </a:lnTo>
                <a:lnTo>
                  <a:pt x="6065" y="8249"/>
                </a:lnTo>
                <a:lnTo>
                  <a:pt x="6281" y="8222"/>
                </a:lnTo>
                <a:lnTo>
                  <a:pt x="6497" y="8195"/>
                </a:lnTo>
                <a:lnTo>
                  <a:pt x="6712" y="8141"/>
                </a:lnTo>
                <a:lnTo>
                  <a:pt x="6901" y="8087"/>
                </a:lnTo>
                <a:lnTo>
                  <a:pt x="7117" y="8006"/>
                </a:lnTo>
                <a:lnTo>
                  <a:pt x="7278" y="7899"/>
                </a:lnTo>
                <a:lnTo>
                  <a:pt x="7467" y="7764"/>
                </a:lnTo>
                <a:lnTo>
                  <a:pt x="7629" y="7629"/>
                </a:lnTo>
                <a:lnTo>
                  <a:pt x="7764" y="7467"/>
                </a:lnTo>
                <a:lnTo>
                  <a:pt x="7898" y="7306"/>
                </a:lnTo>
                <a:lnTo>
                  <a:pt x="8006" y="7117"/>
                </a:lnTo>
                <a:lnTo>
                  <a:pt x="8114" y="6928"/>
                </a:lnTo>
                <a:lnTo>
                  <a:pt x="8195" y="6740"/>
                </a:lnTo>
                <a:lnTo>
                  <a:pt x="8249" y="6524"/>
                </a:lnTo>
                <a:lnTo>
                  <a:pt x="8249" y="6524"/>
                </a:lnTo>
                <a:lnTo>
                  <a:pt x="8276" y="6281"/>
                </a:lnTo>
                <a:lnTo>
                  <a:pt x="8303" y="6066"/>
                </a:lnTo>
                <a:lnTo>
                  <a:pt x="8276" y="5850"/>
                </a:lnTo>
                <a:lnTo>
                  <a:pt x="8249" y="5634"/>
                </a:lnTo>
                <a:lnTo>
                  <a:pt x="8195" y="5446"/>
                </a:lnTo>
                <a:lnTo>
                  <a:pt x="8141" y="5230"/>
                </a:lnTo>
                <a:lnTo>
                  <a:pt x="8060" y="5041"/>
                </a:lnTo>
                <a:lnTo>
                  <a:pt x="7952" y="4880"/>
                </a:lnTo>
                <a:lnTo>
                  <a:pt x="7817" y="4691"/>
                </a:lnTo>
                <a:lnTo>
                  <a:pt x="7683" y="4529"/>
                </a:lnTo>
                <a:lnTo>
                  <a:pt x="7521" y="4394"/>
                </a:lnTo>
                <a:lnTo>
                  <a:pt x="7359" y="4260"/>
                </a:lnTo>
                <a:lnTo>
                  <a:pt x="7197" y="4152"/>
                </a:lnTo>
                <a:lnTo>
                  <a:pt x="6982" y="4044"/>
                </a:lnTo>
                <a:lnTo>
                  <a:pt x="6793" y="3963"/>
                </a:lnTo>
                <a:lnTo>
                  <a:pt x="6578" y="3909"/>
                </a:lnTo>
                <a:lnTo>
                  <a:pt x="6578" y="3909"/>
                </a:lnTo>
                <a:lnTo>
                  <a:pt x="6578" y="3909"/>
                </a:lnTo>
                <a:lnTo>
                  <a:pt x="6362" y="3882"/>
                </a:lnTo>
                <a:lnTo>
                  <a:pt x="6119" y="3855"/>
                </a:lnTo>
                <a:lnTo>
                  <a:pt x="5904" y="3855"/>
                </a:lnTo>
                <a:lnTo>
                  <a:pt x="5688" y="3909"/>
                </a:lnTo>
                <a:lnTo>
                  <a:pt x="5499" y="3936"/>
                </a:lnTo>
                <a:lnTo>
                  <a:pt x="5284" y="4017"/>
                </a:lnTo>
                <a:lnTo>
                  <a:pt x="5095" y="4098"/>
                </a:lnTo>
                <a:lnTo>
                  <a:pt x="4933" y="4206"/>
                </a:lnTo>
                <a:lnTo>
                  <a:pt x="4745" y="4341"/>
                </a:lnTo>
                <a:lnTo>
                  <a:pt x="4583" y="4475"/>
                </a:lnTo>
                <a:lnTo>
                  <a:pt x="4448" y="4610"/>
                </a:lnTo>
                <a:lnTo>
                  <a:pt x="4313" y="4799"/>
                </a:lnTo>
                <a:lnTo>
                  <a:pt x="4205" y="4961"/>
                </a:lnTo>
                <a:lnTo>
                  <a:pt x="4098" y="5149"/>
                </a:lnTo>
                <a:lnTo>
                  <a:pt x="4017" y="5365"/>
                </a:lnTo>
                <a:lnTo>
                  <a:pt x="3963" y="5580"/>
                </a:lnTo>
                <a:lnTo>
                  <a:pt x="3963" y="5580"/>
                </a:lnTo>
                <a:close/>
              </a:path>
            </a:pathLst>
          </a:custGeom>
          <a:solidFill>
            <a:srgbClr val="4861E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6"/>
          <p:cNvSpPr/>
          <p:nvPr/>
        </p:nvSpPr>
        <p:spPr>
          <a:xfrm flipH="1">
            <a:off x="8357657" y="440613"/>
            <a:ext cx="503028" cy="503028"/>
          </a:xfrm>
          <a:custGeom>
            <a:avLst/>
            <a:gdLst/>
            <a:ahLst/>
            <a:cxnLst/>
            <a:rect l="l" t="t" r="r" b="b"/>
            <a:pathLst>
              <a:path w="8330" h="8330" extrusionOk="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noFill/>
          <a:ln w="19050" cap="flat" cmpd="sng">
            <a:solidFill>
              <a:srgbClr val="4861E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22" name="Google Shape;122;p16"/>
          <p:cNvSpPr/>
          <p:nvPr/>
        </p:nvSpPr>
        <p:spPr>
          <a:xfrm flipH="1">
            <a:off x="358531" y="1102178"/>
            <a:ext cx="361397" cy="361397"/>
          </a:xfrm>
          <a:custGeom>
            <a:avLst/>
            <a:gdLst/>
            <a:ahLst/>
            <a:cxnLst/>
            <a:rect l="l" t="t" r="r" b="b"/>
            <a:pathLst>
              <a:path w="8330" h="8330" extrusionOk="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6"/>
          <p:cNvSpPr txBox="1">
            <a:spLocks noGrp="1"/>
          </p:cNvSpPr>
          <p:nvPr>
            <p:ph type="subTitle" idx="1"/>
          </p:nvPr>
        </p:nvSpPr>
        <p:spPr>
          <a:xfrm>
            <a:off x="720000" y="2353350"/>
            <a:ext cx="3852000" cy="166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6"/>
          <p:cNvSpPr txBox="1">
            <a:spLocks noGrp="1"/>
          </p:cNvSpPr>
          <p:nvPr>
            <p:ph type="title"/>
          </p:nvPr>
        </p:nvSpPr>
        <p:spPr>
          <a:xfrm>
            <a:off x="720000" y="1389325"/>
            <a:ext cx="3852000" cy="9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bg>
      <p:bgPr>
        <a:solidFill>
          <a:schemeClr val="dk1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/>
          <p:nvPr/>
        </p:nvSpPr>
        <p:spPr>
          <a:xfrm rot="6084613">
            <a:off x="-3425968" y="-449828"/>
            <a:ext cx="6215915" cy="6043150"/>
          </a:xfrm>
          <a:custGeom>
            <a:avLst/>
            <a:gdLst/>
            <a:ahLst/>
            <a:cxnLst/>
            <a:rect l="l" t="t" r="r" b="b"/>
            <a:pathLst>
              <a:path w="84371" h="82026" extrusionOk="0">
                <a:moveTo>
                  <a:pt x="61405" y="0"/>
                </a:moveTo>
                <a:lnTo>
                  <a:pt x="60677" y="27"/>
                </a:lnTo>
                <a:lnTo>
                  <a:pt x="59949" y="108"/>
                </a:lnTo>
                <a:lnTo>
                  <a:pt x="59249" y="189"/>
                </a:lnTo>
                <a:lnTo>
                  <a:pt x="58521" y="324"/>
                </a:lnTo>
                <a:lnTo>
                  <a:pt x="57820" y="486"/>
                </a:lnTo>
                <a:lnTo>
                  <a:pt x="57119" y="647"/>
                </a:lnTo>
                <a:lnTo>
                  <a:pt x="56418" y="863"/>
                </a:lnTo>
                <a:lnTo>
                  <a:pt x="55744" y="1079"/>
                </a:lnTo>
                <a:lnTo>
                  <a:pt x="55044" y="1321"/>
                </a:lnTo>
                <a:lnTo>
                  <a:pt x="54397" y="1618"/>
                </a:lnTo>
                <a:lnTo>
                  <a:pt x="53750" y="1914"/>
                </a:lnTo>
                <a:lnTo>
                  <a:pt x="53103" y="2238"/>
                </a:lnTo>
                <a:lnTo>
                  <a:pt x="52483" y="2588"/>
                </a:lnTo>
                <a:lnTo>
                  <a:pt x="51863" y="2965"/>
                </a:lnTo>
                <a:lnTo>
                  <a:pt x="51270" y="3370"/>
                </a:lnTo>
                <a:lnTo>
                  <a:pt x="50704" y="3801"/>
                </a:lnTo>
                <a:lnTo>
                  <a:pt x="50138" y="4259"/>
                </a:lnTo>
                <a:lnTo>
                  <a:pt x="49599" y="4718"/>
                </a:lnTo>
                <a:lnTo>
                  <a:pt x="49086" y="5203"/>
                </a:lnTo>
                <a:lnTo>
                  <a:pt x="48601" y="5715"/>
                </a:lnTo>
                <a:lnTo>
                  <a:pt x="48116" y="6254"/>
                </a:lnTo>
                <a:lnTo>
                  <a:pt x="47685" y="6820"/>
                </a:lnTo>
                <a:lnTo>
                  <a:pt x="47253" y="7386"/>
                </a:lnTo>
                <a:lnTo>
                  <a:pt x="46876" y="7979"/>
                </a:lnTo>
                <a:lnTo>
                  <a:pt x="46499" y="8599"/>
                </a:lnTo>
                <a:lnTo>
                  <a:pt x="46175" y="9219"/>
                </a:lnTo>
                <a:lnTo>
                  <a:pt x="45879" y="9893"/>
                </a:lnTo>
                <a:lnTo>
                  <a:pt x="45582" y="10594"/>
                </a:lnTo>
                <a:lnTo>
                  <a:pt x="45340" y="11322"/>
                </a:lnTo>
                <a:lnTo>
                  <a:pt x="45097" y="12049"/>
                </a:lnTo>
                <a:lnTo>
                  <a:pt x="44908" y="12777"/>
                </a:lnTo>
                <a:lnTo>
                  <a:pt x="44558" y="14260"/>
                </a:lnTo>
                <a:lnTo>
                  <a:pt x="44235" y="15769"/>
                </a:lnTo>
                <a:lnTo>
                  <a:pt x="43911" y="17279"/>
                </a:lnTo>
                <a:lnTo>
                  <a:pt x="43561" y="18761"/>
                </a:lnTo>
                <a:lnTo>
                  <a:pt x="43372" y="19516"/>
                </a:lnTo>
                <a:lnTo>
                  <a:pt x="43156" y="20244"/>
                </a:lnTo>
                <a:lnTo>
                  <a:pt x="42914" y="20972"/>
                </a:lnTo>
                <a:lnTo>
                  <a:pt x="42617" y="21672"/>
                </a:lnTo>
                <a:lnTo>
                  <a:pt x="42348" y="22292"/>
                </a:lnTo>
                <a:lnTo>
                  <a:pt x="42078" y="22885"/>
                </a:lnTo>
                <a:lnTo>
                  <a:pt x="41755" y="23451"/>
                </a:lnTo>
                <a:lnTo>
                  <a:pt x="41431" y="24018"/>
                </a:lnTo>
                <a:lnTo>
                  <a:pt x="41081" y="24557"/>
                </a:lnTo>
                <a:lnTo>
                  <a:pt x="40703" y="25096"/>
                </a:lnTo>
                <a:lnTo>
                  <a:pt x="40299" y="25608"/>
                </a:lnTo>
                <a:lnTo>
                  <a:pt x="39895" y="26093"/>
                </a:lnTo>
                <a:lnTo>
                  <a:pt x="39463" y="26578"/>
                </a:lnTo>
                <a:lnTo>
                  <a:pt x="39032" y="27063"/>
                </a:lnTo>
                <a:lnTo>
                  <a:pt x="38574" y="27522"/>
                </a:lnTo>
                <a:lnTo>
                  <a:pt x="38089" y="27980"/>
                </a:lnTo>
                <a:lnTo>
                  <a:pt x="37604" y="28411"/>
                </a:lnTo>
                <a:lnTo>
                  <a:pt x="37091" y="28816"/>
                </a:lnTo>
                <a:lnTo>
                  <a:pt x="36579" y="29220"/>
                </a:lnTo>
                <a:lnTo>
                  <a:pt x="36040" y="29624"/>
                </a:lnTo>
                <a:lnTo>
                  <a:pt x="35501" y="30002"/>
                </a:lnTo>
                <a:lnTo>
                  <a:pt x="34935" y="30379"/>
                </a:lnTo>
                <a:lnTo>
                  <a:pt x="33803" y="31080"/>
                </a:lnTo>
                <a:lnTo>
                  <a:pt x="32617" y="31727"/>
                </a:lnTo>
                <a:lnTo>
                  <a:pt x="31404" y="32320"/>
                </a:lnTo>
                <a:lnTo>
                  <a:pt x="30191" y="32859"/>
                </a:lnTo>
                <a:lnTo>
                  <a:pt x="28951" y="33371"/>
                </a:lnTo>
                <a:lnTo>
                  <a:pt x="27684" y="33829"/>
                </a:lnTo>
                <a:lnTo>
                  <a:pt x="26417" y="34234"/>
                </a:lnTo>
                <a:lnTo>
                  <a:pt x="25339" y="34557"/>
                </a:lnTo>
                <a:lnTo>
                  <a:pt x="24261" y="34827"/>
                </a:lnTo>
                <a:lnTo>
                  <a:pt x="23182" y="35069"/>
                </a:lnTo>
                <a:lnTo>
                  <a:pt x="22131" y="35258"/>
                </a:lnTo>
                <a:lnTo>
                  <a:pt x="20056" y="35635"/>
                </a:lnTo>
                <a:lnTo>
                  <a:pt x="18007" y="36013"/>
                </a:lnTo>
                <a:lnTo>
                  <a:pt x="17010" y="36228"/>
                </a:lnTo>
                <a:lnTo>
                  <a:pt x="16012" y="36471"/>
                </a:lnTo>
                <a:lnTo>
                  <a:pt x="15042" y="36740"/>
                </a:lnTo>
                <a:lnTo>
                  <a:pt x="14045" y="37064"/>
                </a:lnTo>
                <a:lnTo>
                  <a:pt x="13101" y="37468"/>
                </a:lnTo>
                <a:lnTo>
                  <a:pt x="12616" y="37684"/>
                </a:lnTo>
                <a:lnTo>
                  <a:pt x="12131" y="37899"/>
                </a:lnTo>
                <a:lnTo>
                  <a:pt x="11673" y="38169"/>
                </a:lnTo>
                <a:lnTo>
                  <a:pt x="11187" y="38439"/>
                </a:lnTo>
                <a:lnTo>
                  <a:pt x="10729" y="38735"/>
                </a:lnTo>
                <a:lnTo>
                  <a:pt x="10271" y="39032"/>
                </a:lnTo>
                <a:lnTo>
                  <a:pt x="9462" y="39652"/>
                </a:lnTo>
                <a:lnTo>
                  <a:pt x="8681" y="40272"/>
                </a:lnTo>
                <a:lnTo>
                  <a:pt x="7926" y="40918"/>
                </a:lnTo>
                <a:lnTo>
                  <a:pt x="7225" y="41592"/>
                </a:lnTo>
                <a:lnTo>
                  <a:pt x="6551" y="42266"/>
                </a:lnTo>
                <a:lnTo>
                  <a:pt x="5931" y="42967"/>
                </a:lnTo>
                <a:lnTo>
                  <a:pt x="5338" y="43668"/>
                </a:lnTo>
                <a:lnTo>
                  <a:pt x="4772" y="44396"/>
                </a:lnTo>
                <a:lnTo>
                  <a:pt x="4233" y="45123"/>
                </a:lnTo>
                <a:lnTo>
                  <a:pt x="3748" y="45851"/>
                </a:lnTo>
                <a:lnTo>
                  <a:pt x="3290" y="46606"/>
                </a:lnTo>
                <a:lnTo>
                  <a:pt x="2858" y="47388"/>
                </a:lnTo>
                <a:lnTo>
                  <a:pt x="2454" y="48142"/>
                </a:lnTo>
                <a:lnTo>
                  <a:pt x="2077" y="48924"/>
                </a:lnTo>
                <a:lnTo>
                  <a:pt x="1753" y="49706"/>
                </a:lnTo>
                <a:lnTo>
                  <a:pt x="1457" y="50488"/>
                </a:lnTo>
                <a:lnTo>
                  <a:pt x="1187" y="51269"/>
                </a:lnTo>
                <a:lnTo>
                  <a:pt x="944" y="52051"/>
                </a:lnTo>
                <a:lnTo>
                  <a:pt x="729" y="52833"/>
                </a:lnTo>
                <a:lnTo>
                  <a:pt x="540" y="53614"/>
                </a:lnTo>
                <a:lnTo>
                  <a:pt x="378" y="54396"/>
                </a:lnTo>
                <a:lnTo>
                  <a:pt x="244" y="55178"/>
                </a:lnTo>
                <a:lnTo>
                  <a:pt x="136" y="55959"/>
                </a:lnTo>
                <a:lnTo>
                  <a:pt x="82" y="56714"/>
                </a:lnTo>
                <a:lnTo>
                  <a:pt x="28" y="57469"/>
                </a:lnTo>
                <a:lnTo>
                  <a:pt x="1" y="58224"/>
                </a:lnTo>
                <a:lnTo>
                  <a:pt x="1" y="58978"/>
                </a:lnTo>
                <a:lnTo>
                  <a:pt x="28" y="59679"/>
                </a:lnTo>
                <a:lnTo>
                  <a:pt x="82" y="60407"/>
                </a:lnTo>
                <a:lnTo>
                  <a:pt x="163" y="61108"/>
                </a:lnTo>
                <a:lnTo>
                  <a:pt x="271" y="61782"/>
                </a:lnTo>
                <a:lnTo>
                  <a:pt x="378" y="62456"/>
                </a:lnTo>
                <a:lnTo>
                  <a:pt x="486" y="62914"/>
                </a:lnTo>
                <a:lnTo>
                  <a:pt x="621" y="63372"/>
                </a:lnTo>
                <a:lnTo>
                  <a:pt x="917" y="64289"/>
                </a:lnTo>
                <a:lnTo>
                  <a:pt x="1268" y="65232"/>
                </a:lnTo>
                <a:lnTo>
                  <a:pt x="1699" y="66149"/>
                </a:lnTo>
                <a:lnTo>
                  <a:pt x="2184" y="67092"/>
                </a:lnTo>
                <a:lnTo>
                  <a:pt x="2723" y="68035"/>
                </a:lnTo>
                <a:lnTo>
                  <a:pt x="3343" y="68952"/>
                </a:lnTo>
                <a:lnTo>
                  <a:pt x="3990" y="69868"/>
                </a:lnTo>
                <a:lnTo>
                  <a:pt x="4476" y="70515"/>
                </a:lnTo>
                <a:lnTo>
                  <a:pt x="4988" y="71162"/>
                </a:lnTo>
                <a:lnTo>
                  <a:pt x="5500" y="71755"/>
                </a:lnTo>
                <a:lnTo>
                  <a:pt x="6039" y="72348"/>
                </a:lnTo>
                <a:lnTo>
                  <a:pt x="6605" y="72941"/>
                </a:lnTo>
                <a:lnTo>
                  <a:pt x="7171" y="73507"/>
                </a:lnTo>
                <a:lnTo>
                  <a:pt x="7764" y="74046"/>
                </a:lnTo>
                <a:lnTo>
                  <a:pt x="8357" y="74586"/>
                </a:lnTo>
                <a:lnTo>
                  <a:pt x="8977" y="75098"/>
                </a:lnTo>
                <a:lnTo>
                  <a:pt x="9597" y="75583"/>
                </a:lnTo>
                <a:lnTo>
                  <a:pt x="10244" y="76068"/>
                </a:lnTo>
                <a:lnTo>
                  <a:pt x="10891" y="76526"/>
                </a:lnTo>
                <a:lnTo>
                  <a:pt x="11565" y="76958"/>
                </a:lnTo>
                <a:lnTo>
                  <a:pt x="12239" y="77389"/>
                </a:lnTo>
                <a:lnTo>
                  <a:pt x="12913" y="77793"/>
                </a:lnTo>
                <a:lnTo>
                  <a:pt x="13613" y="78171"/>
                </a:lnTo>
                <a:lnTo>
                  <a:pt x="14314" y="78548"/>
                </a:lnTo>
                <a:lnTo>
                  <a:pt x="15042" y="78898"/>
                </a:lnTo>
                <a:lnTo>
                  <a:pt x="15770" y="79222"/>
                </a:lnTo>
                <a:lnTo>
                  <a:pt x="16498" y="79545"/>
                </a:lnTo>
                <a:lnTo>
                  <a:pt x="17225" y="79842"/>
                </a:lnTo>
                <a:lnTo>
                  <a:pt x="17980" y="80111"/>
                </a:lnTo>
                <a:lnTo>
                  <a:pt x="18735" y="80381"/>
                </a:lnTo>
                <a:lnTo>
                  <a:pt x="19517" y="80597"/>
                </a:lnTo>
                <a:lnTo>
                  <a:pt x="20271" y="80839"/>
                </a:lnTo>
                <a:lnTo>
                  <a:pt x="21053" y="81028"/>
                </a:lnTo>
                <a:lnTo>
                  <a:pt x="21862" y="81217"/>
                </a:lnTo>
                <a:lnTo>
                  <a:pt x="22643" y="81378"/>
                </a:lnTo>
                <a:lnTo>
                  <a:pt x="23425" y="81513"/>
                </a:lnTo>
                <a:lnTo>
                  <a:pt x="24234" y="81621"/>
                </a:lnTo>
                <a:lnTo>
                  <a:pt x="25042" y="81729"/>
                </a:lnTo>
                <a:lnTo>
                  <a:pt x="25851" y="81810"/>
                </a:lnTo>
                <a:lnTo>
                  <a:pt x="27118" y="81917"/>
                </a:lnTo>
                <a:lnTo>
                  <a:pt x="28385" y="81998"/>
                </a:lnTo>
                <a:lnTo>
                  <a:pt x="29625" y="82025"/>
                </a:lnTo>
                <a:lnTo>
                  <a:pt x="32159" y="82025"/>
                </a:lnTo>
                <a:lnTo>
                  <a:pt x="33425" y="81971"/>
                </a:lnTo>
                <a:lnTo>
                  <a:pt x="34692" y="81890"/>
                </a:lnTo>
                <a:lnTo>
                  <a:pt x="35932" y="81783"/>
                </a:lnTo>
                <a:lnTo>
                  <a:pt x="37199" y="81648"/>
                </a:lnTo>
                <a:lnTo>
                  <a:pt x="38439" y="81513"/>
                </a:lnTo>
                <a:lnTo>
                  <a:pt x="39679" y="81324"/>
                </a:lnTo>
                <a:lnTo>
                  <a:pt x="40919" y="81109"/>
                </a:lnTo>
                <a:lnTo>
                  <a:pt x="42132" y="80866"/>
                </a:lnTo>
                <a:lnTo>
                  <a:pt x="43372" y="80597"/>
                </a:lnTo>
                <a:lnTo>
                  <a:pt x="44585" y="80300"/>
                </a:lnTo>
                <a:lnTo>
                  <a:pt x="45771" y="79977"/>
                </a:lnTo>
                <a:lnTo>
                  <a:pt x="46957" y="79626"/>
                </a:lnTo>
                <a:lnTo>
                  <a:pt x="48143" y="79249"/>
                </a:lnTo>
                <a:lnTo>
                  <a:pt x="49329" y="78844"/>
                </a:lnTo>
                <a:lnTo>
                  <a:pt x="50488" y="78413"/>
                </a:lnTo>
                <a:lnTo>
                  <a:pt x="51620" y="77982"/>
                </a:lnTo>
                <a:lnTo>
                  <a:pt x="52752" y="77497"/>
                </a:lnTo>
                <a:lnTo>
                  <a:pt x="53858" y="76985"/>
                </a:lnTo>
                <a:lnTo>
                  <a:pt x="54963" y="76472"/>
                </a:lnTo>
                <a:lnTo>
                  <a:pt x="56041" y="75906"/>
                </a:lnTo>
                <a:lnTo>
                  <a:pt x="57119" y="75340"/>
                </a:lnTo>
                <a:lnTo>
                  <a:pt x="58170" y="74720"/>
                </a:lnTo>
                <a:lnTo>
                  <a:pt x="59195" y="74100"/>
                </a:lnTo>
                <a:lnTo>
                  <a:pt x="60192" y="73453"/>
                </a:lnTo>
                <a:lnTo>
                  <a:pt x="61189" y="72780"/>
                </a:lnTo>
                <a:lnTo>
                  <a:pt x="62160" y="72079"/>
                </a:lnTo>
                <a:lnTo>
                  <a:pt x="63103" y="71351"/>
                </a:lnTo>
                <a:lnTo>
                  <a:pt x="64181" y="70488"/>
                </a:lnTo>
                <a:lnTo>
                  <a:pt x="65206" y="69626"/>
                </a:lnTo>
                <a:lnTo>
                  <a:pt x="66203" y="68709"/>
                </a:lnTo>
                <a:lnTo>
                  <a:pt x="67146" y="67793"/>
                </a:lnTo>
                <a:lnTo>
                  <a:pt x="68090" y="66849"/>
                </a:lnTo>
                <a:lnTo>
                  <a:pt x="68979" y="65879"/>
                </a:lnTo>
                <a:lnTo>
                  <a:pt x="69842" y="64909"/>
                </a:lnTo>
                <a:lnTo>
                  <a:pt x="70651" y="63911"/>
                </a:lnTo>
                <a:lnTo>
                  <a:pt x="71459" y="62914"/>
                </a:lnTo>
                <a:lnTo>
                  <a:pt x="72214" y="61890"/>
                </a:lnTo>
                <a:lnTo>
                  <a:pt x="72969" y="60838"/>
                </a:lnTo>
                <a:lnTo>
                  <a:pt x="73670" y="59787"/>
                </a:lnTo>
                <a:lnTo>
                  <a:pt x="74343" y="58709"/>
                </a:lnTo>
                <a:lnTo>
                  <a:pt x="74990" y="57631"/>
                </a:lnTo>
                <a:lnTo>
                  <a:pt x="75637" y="56552"/>
                </a:lnTo>
                <a:lnTo>
                  <a:pt x="76230" y="55447"/>
                </a:lnTo>
                <a:lnTo>
                  <a:pt x="76796" y="54342"/>
                </a:lnTo>
                <a:lnTo>
                  <a:pt x="77362" y="53237"/>
                </a:lnTo>
                <a:lnTo>
                  <a:pt x="77902" y="52105"/>
                </a:lnTo>
                <a:lnTo>
                  <a:pt x="78387" y="50973"/>
                </a:lnTo>
                <a:lnTo>
                  <a:pt x="78872" y="49841"/>
                </a:lnTo>
                <a:lnTo>
                  <a:pt x="79357" y="48708"/>
                </a:lnTo>
                <a:lnTo>
                  <a:pt x="79788" y="47549"/>
                </a:lnTo>
                <a:lnTo>
                  <a:pt x="80220" y="46390"/>
                </a:lnTo>
                <a:lnTo>
                  <a:pt x="80624" y="45258"/>
                </a:lnTo>
                <a:lnTo>
                  <a:pt x="81028" y="44099"/>
                </a:lnTo>
                <a:lnTo>
                  <a:pt x="81756" y="41781"/>
                </a:lnTo>
                <a:lnTo>
                  <a:pt x="82403" y="39463"/>
                </a:lnTo>
                <a:lnTo>
                  <a:pt x="83023" y="37172"/>
                </a:lnTo>
                <a:lnTo>
                  <a:pt x="83373" y="35770"/>
                </a:lnTo>
                <a:lnTo>
                  <a:pt x="83643" y="34341"/>
                </a:lnTo>
                <a:lnTo>
                  <a:pt x="83886" y="32913"/>
                </a:lnTo>
                <a:lnTo>
                  <a:pt x="84101" y="31484"/>
                </a:lnTo>
                <a:lnTo>
                  <a:pt x="84236" y="30029"/>
                </a:lnTo>
                <a:lnTo>
                  <a:pt x="84317" y="28573"/>
                </a:lnTo>
                <a:lnTo>
                  <a:pt x="84371" y="27144"/>
                </a:lnTo>
                <a:lnTo>
                  <a:pt x="84344" y="25689"/>
                </a:lnTo>
                <a:lnTo>
                  <a:pt x="84263" y="24260"/>
                </a:lnTo>
                <a:lnTo>
                  <a:pt x="84128" y="22805"/>
                </a:lnTo>
                <a:lnTo>
                  <a:pt x="83913" y="21403"/>
                </a:lnTo>
                <a:lnTo>
                  <a:pt x="83805" y="20675"/>
                </a:lnTo>
                <a:lnTo>
                  <a:pt x="83670" y="19974"/>
                </a:lnTo>
                <a:lnTo>
                  <a:pt x="83508" y="19273"/>
                </a:lnTo>
                <a:lnTo>
                  <a:pt x="83347" y="18573"/>
                </a:lnTo>
                <a:lnTo>
                  <a:pt x="83158" y="17899"/>
                </a:lnTo>
                <a:lnTo>
                  <a:pt x="82942" y="17198"/>
                </a:lnTo>
                <a:lnTo>
                  <a:pt x="82727" y="16524"/>
                </a:lnTo>
                <a:lnTo>
                  <a:pt x="82484" y="15850"/>
                </a:lnTo>
                <a:lnTo>
                  <a:pt x="82214" y="15176"/>
                </a:lnTo>
                <a:lnTo>
                  <a:pt x="81945" y="14502"/>
                </a:lnTo>
                <a:lnTo>
                  <a:pt x="81648" y="13855"/>
                </a:lnTo>
                <a:lnTo>
                  <a:pt x="81352" y="13181"/>
                </a:lnTo>
                <a:lnTo>
                  <a:pt x="81001" y="12535"/>
                </a:lnTo>
                <a:lnTo>
                  <a:pt x="80678" y="11915"/>
                </a:lnTo>
                <a:lnTo>
                  <a:pt x="80301" y="11295"/>
                </a:lnTo>
                <a:lnTo>
                  <a:pt x="79923" y="10675"/>
                </a:lnTo>
                <a:lnTo>
                  <a:pt x="79519" y="10055"/>
                </a:lnTo>
                <a:lnTo>
                  <a:pt x="79088" y="9462"/>
                </a:lnTo>
                <a:lnTo>
                  <a:pt x="78656" y="8896"/>
                </a:lnTo>
                <a:lnTo>
                  <a:pt x="78198" y="8330"/>
                </a:lnTo>
                <a:lnTo>
                  <a:pt x="77740" y="7763"/>
                </a:lnTo>
                <a:lnTo>
                  <a:pt x="77255" y="7224"/>
                </a:lnTo>
                <a:lnTo>
                  <a:pt x="76769" y="6712"/>
                </a:lnTo>
                <a:lnTo>
                  <a:pt x="76257" y="6200"/>
                </a:lnTo>
                <a:lnTo>
                  <a:pt x="75718" y="5688"/>
                </a:lnTo>
                <a:lnTo>
                  <a:pt x="75179" y="5203"/>
                </a:lnTo>
                <a:lnTo>
                  <a:pt x="74640" y="4745"/>
                </a:lnTo>
                <a:lnTo>
                  <a:pt x="74074" y="4313"/>
                </a:lnTo>
                <a:lnTo>
                  <a:pt x="73481" y="3882"/>
                </a:lnTo>
                <a:lnTo>
                  <a:pt x="72888" y="3478"/>
                </a:lnTo>
                <a:lnTo>
                  <a:pt x="72295" y="3073"/>
                </a:lnTo>
                <a:lnTo>
                  <a:pt x="71675" y="2723"/>
                </a:lnTo>
                <a:lnTo>
                  <a:pt x="71055" y="2372"/>
                </a:lnTo>
                <a:lnTo>
                  <a:pt x="70408" y="2022"/>
                </a:lnTo>
                <a:lnTo>
                  <a:pt x="69761" y="1726"/>
                </a:lnTo>
                <a:lnTo>
                  <a:pt x="69114" y="1456"/>
                </a:lnTo>
                <a:lnTo>
                  <a:pt x="68440" y="1186"/>
                </a:lnTo>
                <a:lnTo>
                  <a:pt x="67766" y="944"/>
                </a:lnTo>
                <a:lnTo>
                  <a:pt x="67093" y="728"/>
                </a:lnTo>
                <a:lnTo>
                  <a:pt x="66392" y="539"/>
                </a:lnTo>
                <a:lnTo>
                  <a:pt x="65691" y="378"/>
                </a:lnTo>
                <a:lnTo>
                  <a:pt x="64990" y="243"/>
                </a:lnTo>
                <a:lnTo>
                  <a:pt x="64289" y="135"/>
                </a:lnTo>
                <a:lnTo>
                  <a:pt x="63561" y="54"/>
                </a:lnTo>
                <a:lnTo>
                  <a:pt x="6283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27" name="Google Shape;127;p17"/>
          <p:cNvSpPr txBox="1">
            <a:spLocks noGrp="1"/>
          </p:cNvSpPr>
          <p:nvPr>
            <p:ph type="title"/>
          </p:nvPr>
        </p:nvSpPr>
        <p:spPr>
          <a:xfrm>
            <a:off x="1588475" y="679628"/>
            <a:ext cx="2610300" cy="7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FFDA6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8" name="Google Shape;128;p17"/>
          <p:cNvSpPr txBox="1">
            <a:spLocks noGrp="1"/>
          </p:cNvSpPr>
          <p:nvPr>
            <p:ph type="title" idx="2" hasCustomPrompt="1"/>
          </p:nvPr>
        </p:nvSpPr>
        <p:spPr>
          <a:xfrm>
            <a:off x="890650" y="660093"/>
            <a:ext cx="697800" cy="5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9" name="Google Shape;129;p17"/>
          <p:cNvSpPr txBox="1">
            <a:spLocks noGrp="1"/>
          </p:cNvSpPr>
          <p:nvPr>
            <p:ph type="subTitle" idx="1"/>
          </p:nvPr>
        </p:nvSpPr>
        <p:spPr>
          <a:xfrm>
            <a:off x="1588475" y="1491100"/>
            <a:ext cx="2184000" cy="8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7"/>
          <p:cNvSpPr txBox="1">
            <a:spLocks noGrp="1"/>
          </p:cNvSpPr>
          <p:nvPr>
            <p:ph type="title" idx="3"/>
          </p:nvPr>
        </p:nvSpPr>
        <p:spPr>
          <a:xfrm>
            <a:off x="4622700" y="679628"/>
            <a:ext cx="1857300" cy="7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FFDA6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1" name="Google Shape;131;p17"/>
          <p:cNvSpPr txBox="1">
            <a:spLocks noGrp="1"/>
          </p:cNvSpPr>
          <p:nvPr>
            <p:ph type="title" idx="4" hasCustomPrompt="1"/>
          </p:nvPr>
        </p:nvSpPr>
        <p:spPr>
          <a:xfrm>
            <a:off x="3924875" y="660093"/>
            <a:ext cx="697800" cy="5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2" name="Google Shape;132;p17"/>
          <p:cNvSpPr txBox="1">
            <a:spLocks noGrp="1"/>
          </p:cNvSpPr>
          <p:nvPr>
            <p:ph type="subTitle" idx="5"/>
          </p:nvPr>
        </p:nvSpPr>
        <p:spPr>
          <a:xfrm>
            <a:off x="4622700" y="1491100"/>
            <a:ext cx="2211600" cy="8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7"/>
          <p:cNvSpPr txBox="1">
            <a:spLocks noGrp="1"/>
          </p:cNvSpPr>
          <p:nvPr>
            <p:ph type="title" idx="6"/>
          </p:nvPr>
        </p:nvSpPr>
        <p:spPr>
          <a:xfrm>
            <a:off x="3178050" y="2697629"/>
            <a:ext cx="2054700" cy="7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FFDA6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4" name="Google Shape;134;p17"/>
          <p:cNvSpPr txBox="1">
            <a:spLocks noGrp="1"/>
          </p:cNvSpPr>
          <p:nvPr>
            <p:ph type="title" idx="7" hasCustomPrompt="1"/>
          </p:nvPr>
        </p:nvSpPr>
        <p:spPr>
          <a:xfrm>
            <a:off x="2480225" y="2678093"/>
            <a:ext cx="697800" cy="5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5" name="Google Shape;135;p17"/>
          <p:cNvSpPr txBox="1">
            <a:spLocks noGrp="1"/>
          </p:cNvSpPr>
          <p:nvPr>
            <p:ph type="subTitle" idx="8"/>
          </p:nvPr>
        </p:nvSpPr>
        <p:spPr>
          <a:xfrm>
            <a:off x="3178050" y="3509100"/>
            <a:ext cx="2211600" cy="8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7"/>
          <p:cNvSpPr txBox="1">
            <a:spLocks noGrp="1"/>
          </p:cNvSpPr>
          <p:nvPr>
            <p:ph type="title" idx="9"/>
          </p:nvPr>
        </p:nvSpPr>
        <p:spPr>
          <a:xfrm>
            <a:off x="6212275" y="2697629"/>
            <a:ext cx="2184000" cy="7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FFDA6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7" name="Google Shape;137;p17"/>
          <p:cNvSpPr txBox="1">
            <a:spLocks noGrp="1"/>
          </p:cNvSpPr>
          <p:nvPr>
            <p:ph type="title" idx="13" hasCustomPrompt="1"/>
          </p:nvPr>
        </p:nvSpPr>
        <p:spPr>
          <a:xfrm>
            <a:off x="5514450" y="2678093"/>
            <a:ext cx="697800" cy="5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8" name="Google Shape;138;p17"/>
          <p:cNvSpPr txBox="1">
            <a:spLocks noGrp="1"/>
          </p:cNvSpPr>
          <p:nvPr>
            <p:ph type="subTitle" idx="14"/>
          </p:nvPr>
        </p:nvSpPr>
        <p:spPr>
          <a:xfrm>
            <a:off x="6212275" y="3509100"/>
            <a:ext cx="2211600" cy="8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7"/>
          <p:cNvSpPr/>
          <p:nvPr/>
        </p:nvSpPr>
        <p:spPr>
          <a:xfrm>
            <a:off x="256755" y="3543954"/>
            <a:ext cx="1375387" cy="1375325"/>
          </a:xfrm>
          <a:custGeom>
            <a:avLst/>
            <a:gdLst/>
            <a:ahLst/>
            <a:cxnLst/>
            <a:rect l="l" t="t" r="r" b="b"/>
            <a:pathLst>
              <a:path w="12266" h="12266" extrusionOk="0">
                <a:moveTo>
                  <a:pt x="1618" y="3855"/>
                </a:moveTo>
                <a:lnTo>
                  <a:pt x="1618" y="3855"/>
                </a:lnTo>
                <a:lnTo>
                  <a:pt x="1779" y="3559"/>
                </a:lnTo>
                <a:lnTo>
                  <a:pt x="1968" y="3262"/>
                </a:lnTo>
                <a:lnTo>
                  <a:pt x="2157" y="2993"/>
                </a:lnTo>
                <a:lnTo>
                  <a:pt x="2373" y="2750"/>
                </a:lnTo>
                <a:lnTo>
                  <a:pt x="1941" y="1618"/>
                </a:lnTo>
                <a:lnTo>
                  <a:pt x="3666" y="513"/>
                </a:lnTo>
                <a:lnTo>
                  <a:pt x="4529" y="1375"/>
                </a:lnTo>
                <a:lnTo>
                  <a:pt x="4529" y="1375"/>
                </a:lnTo>
                <a:lnTo>
                  <a:pt x="4852" y="1268"/>
                </a:lnTo>
                <a:lnTo>
                  <a:pt x="5176" y="1214"/>
                </a:lnTo>
                <a:lnTo>
                  <a:pt x="5499" y="1160"/>
                </a:lnTo>
                <a:lnTo>
                  <a:pt x="5850" y="1133"/>
                </a:lnTo>
                <a:lnTo>
                  <a:pt x="6362" y="1"/>
                </a:lnTo>
                <a:lnTo>
                  <a:pt x="8357" y="432"/>
                </a:lnTo>
                <a:lnTo>
                  <a:pt x="8357" y="1645"/>
                </a:lnTo>
                <a:lnTo>
                  <a:pt x="8357" y="1645"/>
                </a:lnTo>
                <a:lnTo>
                  <a:pt x="8653" y="1807"/>
                </a:lnTo>
                <a:lnTo>
                  <a:pt x="8923" y="1995"/>
                </a:lnTo>
                <a:lnTo>
                  <a:pt x="9192" y="2211"/>
                </a:lnTo>
                <a:lnTo>
                  <a:pt x="9435" y="2427"/>
                </a:lnTo>
                <a:lnTo>
                  <a:pt x="10594" y="1995"/>
                </a:lnTo>
                <a:lnTo>
                  <a:pt x="11699" y="3694"/>
                </a:lnTo>
                <a:lnTo>
                  <a:pt x="10890" y="4583"/>
                </a:lnTo>
                <a:lnTo>
                  <a:pt x="10890" y="4583"/>
                </a:lnTo>
                <a:lnTo>
                  <a:pt x="10971" y="4907"/>
                </a:lnTo>
                <a:lnTo>
                  <a:pt x="11052" y="5230"/>
                </a:lnTo>
                <a:lnTo>
                  <a:pt x="11079" y="5580"/>
                </a:lnTo>
                <a:lnTo>
                  <a:pt x="11106" y="5904"/>
                </a:lnTo>
                <a:lnTo>
                  <a:pt x="12265" y="6416"/>
                </a:lnTo>
                <a:lnTo>
                  <a:pt x="11834" y="8411"/>
                </a:lnTo>
                <a:lnTo>
                  <a:pt x="10594" y="8411"/>
                </a:lnTo>
                <a:lnTo>
                  <a:pt x="10594" y="8411"/>
                </a:lnTo>
                <a:lnTo>
                  <a:pt x="10432" y="8707"/>
                </a:lnTo>
                <a:lnTo>
                  <a:pt x="10243" y="8977"/>
                </a:lnTo>
                <a:lnTo>
                  <a:pt x="10055" y="9246"/>
                </a:lnTo>
                <a:lnTo>
                  <a:pt x="9839" y="9516"/>
                </a:lnTo>
                <a:lnTo>
                  <a:pt x="10270" y="10648"/>
                </a:lnTo>
                <a:lnTo>
                  <a:pt x="8545" y="11753"/>
                </a:lnTo>
                <a:lnTo>
                  <a:pt x="7683" y="10891"/>
                </a:lnTo>
                <a:lnTo>
                  <a:pt x="7683" y="10891"/>
                </a:lnTo>
                <a:lnTo>
                  <a:pt x="7359" y="10972"/>
                </a:lnTo>
                <a:lnTo>
                  <a:pt x="7036" y="11052"/>
                </a:lnTo>
                <a:lnTo>
                  <a:pt x="6685" y="11106"/>
                </a:lnTo>
                <a:lnTo>
                  <a:pt x="6362" y="11133"/>
                </a:lnTo>
                <a:lnTo>
                  <a:pt x="5850" y="12265"/>
                </a:lnTo>
                <a:lnTo>
                  <a:pt x="3855" y="11834"/>
                </a:lnTo>
                <a:lnTo>
                  <a:pt x="3855" y="10594"/>
                </a:lnTo>
                <a:lnTo>
                  <a:pt x="3855" y="10594"/>
                </a:lnTo>
                <a:lnTo>
                  <a:pt x="3559" y="10432"/>
                </a:lnTo>
                <a:lnTo>
                  <a:pt x="3289" y="10244"/>
                </a:lnTo>
                <a:lnTo>
                  <a:pt x="3019" y="10055"/>
                </a:lnTo>
                <a:lnTo>
                  <a:pt x="2750" y="9839"/>
                </a:lnTo>
                <a:lnTo>
                  <a:pt x="1618" y="10271"/>
                </a:lnTo>
                <a:lnTo>
                  <a:pt x="513" y="8573"/>
                </a:lnTo>
                <a:lnTo>
                  <a:pt x="1375" y="7683"/>
                </a:lnTo>
                <a:lnTo>
                  <a:pt x="1375" y="7683"/>
                </a:lnTo>
                <a:lnTo>
                  <a:pt x="1294" y="7360"/>
                </a:lnTo>
                <a:lnTo>
                  <a:pt x="1213" y="7036"/>
                </a:lnTo>
                <a:lnTo>
                  <a:pt x="1160" y="6713"/>
                </a:lnTo>
                <a:lnTo>
                  <a:pt x="1133" y="6362"/>
                </a:lnTo>
                <a:lnTo>
                  <a:pt x="0" y="5850"/>
                </a:lnTo>
                <a:lnTo>
                  <a:pt x="432" y="3855"/>
                </a:lnTo>
                <a:lnTo>
                  <a:pt x="1672" y="3855"/>
                </a:lnTo>
                <a:lnTo>
                  <a:pt x="1618" y="3855"/>
                </a:lnTo>
                <a:close/>
                <a:moveTo>
                  <a:pt x="3963" y="5580"/>
                </a:moveTo>
                <a:lnTo>
                  <a:pt x="3963" y="5580"/>
                </a:lnTo>
                <a:lnTo>
                  <a:pt x="3936" y="5796"/>
                </a:lnTo>
                <a:lnTo>
                  <a:pt x="3909" y="6012"/>
                </a:lnTo>
                <a:lnTo>
                  <a:pt x="3936" y="6227"/>
                </a:lnTo>
                <a:lnTo>
                  <a:pt x="3963" y="6443"/>
                </a:lnTo>
                <a:lnTo>
                  <a:pt x="3990" y="6659"/>
                </a:lnTo>
                <a:lnTo>
                  <a:pt x="4071" y="6847"/>
                </a:lnTo>
                <a:lnTo>
                  <a:pt x="4152" y="7036"/>
                </a:lnTo>
                <a:lnTo>
                  <a:pt x="4259" y="7225"/>
                </a:lnTo>
                <a:lnTo>
                  <a:pt x="4394" y="7413"/>
                </a:lnTo>
                <a:lnTo>
                  <a:pt x="4529" y="7548"/>
                </a:lnTo>
                <a:lnTo>
                  <a:pt x="4664" y="7710"/>
                </a:lnTo>
                <a:lnTo>
                  <a:pt x="4852" y="7845"/>
                </a:lnTo>
                <a:lnTo>
                  <a:pt x="5014" y="7953"/>
                </a:lnTo>
                <a:lnTo>
                  <a:pt x="5203" y="8060"/>
                </a:lnTo>
                <a:lnTo>
                  <a:pt x="5418" y="8114"/>
                </a:lnTo>
                <a:lnTo>
                  <a:pt x="5634" y="8195"/>
                </a:lnTo>
                <a:lnTo>
                  <a:pt x="5634" y="8195"/>
                </a:lnTo>
                <a:lnTo>
                  <a:pt x="5850" y="8222"/>
                </a:lnTo>
                <a:lnTo>
                  <a:pt x="6065" y="8249"/>
                </a:lnTo>
                <a:lnTo>
                  <a:pt x="6281" y="8222"/>
                </a:lnTo>
                <a:lnTo>
                  <a:pt x="6497" y="8195"/>
                </a:lnTo>
                <a:lnTo>
                  <a:pt x="6712" y="8141"/>
                </a:lnTo>
                <a:lnTo>
                  <a:pt x="6901" y="8087"/>
                </a:lnTo>
                <a:lnTo>
                  <a:pt x="7117" y="8006"/>
                </a:lnTo>
                <a:lnTo>
                  <a:pt x="7278" y="7899"/>
                </a:lnTo>
                <a:lnTo>
                  <a:pt x="7467" y="7764"/>
                </a:lnTo>
                <a:lnTo>
                  <a:pt x="7629" y="7629"/>
                </a:lnTo>
                <a:lnTo>
                  <a:pt x="7764" y="7467"/>
                </a:lnTo>
                <a:lnTo>
                  <a:pt x="7898" y="7306"/>
                </a:lnTo>
                <a:lnTo>
                  <a:pt x="8006" y="7117"/>
                </a:lnTo>
                <a:lnTo>
                  <a:pt x="8114" y="6928"/>
                </a:lnTo>
                <a:lnTo>
                  <a:pt x="8195" y="6740"/>
                </a:lnTo>
                <a:lnTo>
                  <a:pt x="8249" y="6524"/>
                </a:lnTo>
                <a:lnTo>
                  <a:pt x="8249" y="6524"/>
                </a:lnTo>
                <a:lnTo>
                  <a:pt x="8276" y="6281"/>
                </a:lnTo>
                <a:lnTo>
                  <a:pt x="8303" y="6066"/>
                </a:lnTo>
                <a:lnTo>
                  <a:pt x="8276" y="5850"/>
                </a:lnTo>
                <a:lnTo>
                  <a:pt x="8249" y="5634"/>
                </a:lnTo>
                <a:lnTo>
                  <a:pt x="8195" y="5446"/>
                </a:lnTo>
                <a:lnTo>
                  <a:pt x="8141" y="5230"/>
                </a:lnTo>
                <a:lnTo>
                  <a:pt x="8060" y="5041"/>
                </a:lnTo>
                <a:lnTo>
                  <a:pt x="7952" y="4880"/>
                </a:lnTo>
                <a:lnTo>
                  <a:pt x="7817" y="4691"/>
                </a:lnTo>
                <a:lnTo>
                  <a:pt x="7683" y="4529"/>
                </a:lnTo>
                <a:lnTo>
                  <a:pt x="7521" y="4394"/>
                </a:lnTo>
                <a:lnTo>
                  <a:pt x="7359" y="4260"/>
                </a:lnTo>
                <a:lnTo>
                  <a:pt x="7197" y="4152"/>
                </a:lnTo>
                <a:lnTo>
                  <a:pt x="6982" y="4044"/>
                </a:lnTo>
                <a:lnTo>
                  <a:pt x="6793" y="3963"/>
                </a:lnTo>
                <a:lnTo>
                  <a:pt x="6578" y="3909"/>
                </a:lnTo>
                <a:lnTo>
                  <a:pt x="6578" y="3909"/>
                </a:lnTo>
                <a:lnTo>
                  <a:pt x="6578" y="3909"/>
                </a:lnTo>
                <a:lnTo>
                  <a:pt x="6362" y="3882"/>
                </a:lnTo>
                <a:lnTo>
                  <a:pt x="6119" y="3855"/>
                </a:lnTo>
                <a:lnTo>
                  <a:pt x="5904" y="3855"/>
                </a:lnTo>
                <a:lnTo>
                  <a:pt x="5688" y="3909"/>
                </a:lnTo>
                <a:lnTo>
                  <a:pt x="5499" y="3936"/>
                </a:lnTo>
                <a:lnTo>
                  <a:pt x="5284" y="4017"/>
                </a:lnTo>
                <a:lnTo>
                  <a:pt x="5095" y="4098"/>
                </a:lnTo>
                <a:lnTo>
                  <a:pt x="4933" y="4206"/>
                </a:lnTo>
                <a:lnTo>
                  <a:pt x="4745" y="4341"/>
                </a:lnTo>
                <a:lnTo>
                  <a:pt x="4583" y="4475"/>
                </a:lnTo>
                <a:lnTo>
                  <a:pt x="4448" y="4610"/>
                </a:lnTo>
                <a:lnTo>
                  <a:pt x="4313" y="4799"/>
                </a:lnTo>
                <a:lnTo>
                  <a:pt x="4205" y="4961"/>
                </a:lnTo>
                <a:lnTo>
                  <a:pt x="4098" y="5149"/>
                </a:lnTo>
                <a:lnTo>
                  <a:pt x="4017" y="5365"/>
                </a:lnTo>
                <a:lnTo>
                  <a:pt x="3963" y="5580"/>
                </a:lnTo>
                <a:lnTo>
                  <a:pt x="3963" y="5580"/>
                </a:lnTo>
                <a:close/>
              </a:path>
            </a:pathLst>
          </a:custGeom>
          <a:solidFill>
            <a:srgbClr val="526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7"/>
          <p:cNvSpPr/>
          <p:nvPr/>
        </p:nvSpPr>
        <p:spPr>
          <a:xfrm>
            <a:off x="0" y="3040926"/>
            <a:ext cx="503028" cy="503028"/>
          </a:xfrm>
          <a:custGeom>
            <a:avLst/>
            <a:gdLst/>
            <a:ahLst/>
            <a:cxnLst/>
            <a:rect l="l" t="t" r="r" b="b"/>
            <a:pathLst>
              <a:path w="8330" h="8330" extrusionOk="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noFill/>
          <a:ln w="19050" cap="flat" cmpd="sng">
            <a:solidFill>
              <a:srgbClr val="4861E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bg>
      <p:bgPr>
        <a:solidFill>
          <a:schemeClr val="lt2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8"/>
          <p:cNvSpPr txBox="1">
            <a:spLocks noGrp="1"/>
          </p:cNvSpPr>
          <p:nvPr>
            <p:ph type="title"/>
          </p:nvPr>
        </p:nvSpPr>
        <p:spPr>
          <a:xfrm>
            <a:off x="2290025" y="3249025"/>
            <a:ext cx="45639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43" name="Google Shape;143;p18"/>
          <p:cNvSpPr txBox="1">
            <a:spLocks noGrp="1"/>
          </p:cNvSpPr>
          <p:nvPr>
            <p:ph type="subTitle" idx="1"/>
          </p:nvPr>
        </p:nvSpPr>
        <p:spPr>
          <a:xfrm>
            <a:off x="1904350" y="1833250"/>
            <a:ext cx="5335200" cy="123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8"/>
          <p:cNvSpPr/>
          <p:nvPr/>
        </p:nvSpPr>
        <p:spPr>
          <a:xfrm>
            <a:off x="-647700" y="4382143"/>
            <a:ext cx="1447796" cy="1447796"/>
          </a:xfrm>
          <a:custGeom>
            <a:avLst/>
            <a:gdLst/>
            <a:ahLst/>
            <a:cxnLst/>
            <a:rect l="l" t="t" r="r" b="b"/>
            <a:pathLst>
              <a:path w="8330" h="8330" extrusionOk="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noFill/>
          <a:ln w="19050" cap="flat" cmpd="sng">
            <a:solidFill>
              <a:srgbClr val="4861E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45" name="Google Shape;145;p18"/>
          <p:cNvSpPr/>
          <p:nvPr/>
        </p:nvSpPr>
        <p:spPr>
          <a:xfrm>
            <a:off x="7704732" y="4166316"/>
            <a:ext cx="311114" cy="98310"/>
          </a:xfrm>
          <a:custGeom>
            <a:avLst/>
            <a:gdLst/>
            <a:ahLst/>
            <a:cxnLst/>
            <a:rect l="l" t="t" r="r" b="b"/>
            <a:pathLst>
              <a:path w="7171" h="2266" extrusionOk="0">
                <a:moveTo>
                  <a:pt x="1" y="1"/>
                </a:moveTo>
                <a:lnTo>
                  <a:pt x="1" y="2265"/>
                </a:lnTo>
                <a:lnTo>
                  <a:pt x="7171" y="2265"/>
                </a:lnTo>
                <a:lnTo>
                  <a:pt x="717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8"/>
          <p:cNvSpPr/>
          <p:nvPr/>
        </p:nvSpPr>
        <p:spPr>
          <a:xfrm rot="10800000" flipH="1">
            <a:off x="6976217" y="-1203999"/>
            <a:ext cx="3421033" cy="3325949"/>
          </a:xfrm>
          <a:custGeom>
            <a:avLst/>
            <a:gdLst/>
            <a:ahLst/>
            <a:cxnLst/>
            <a:rect l="l" t="t" r="r" b="b"/>
            <a:pathLst>
              <a:path w="84371" h="82026" extrusionOk="0">
                <a:moveTo>
                  <a:pt x="61405" y="0"/>
                </a:moveTo>
                <a:lnTo>
                  <a:pt x="60677" y="27"/>
                </a:lnTo>
                <a:lnTo>
                  <a:pt x="59949" y="108"/>
                </a:lnTo>
                <a:lnTo>
                  <a:pt x="59249" y="189"/>
                </a:lnTo>
                <a:lnTo>
                  <a:pt x="58521" y="324"/>
                </a:lnTo>
                <a:lnTo>
                  <a:pt x="57820" y="486"/>
                </a:lnTo>
                <a:lnTo>
                  <a:pt x="57119" y="647"/>
                </a:lnTo>
                <a:lnTo>
                  <a:pt x="56418" y="863"/>
                </a:lnTo>
                <a:lnTo>
                  <a:pt x="55744" y="1079"/>
                </a:lnTo>
                <a:lnTo>
                  <a:pt x="55044" y="1321"/>
                </a:lnTo>
                <a:lnTo>
                  <a:pt x="54397" y="1618"/>
                </a:lnTo>
                <a:lnTo>
                  <a:pt x="53750" y="1914"/>
                </a:lnTo>
                <a:lnTo>
                  <a:pt x="53103" y="2238"/>
                </a:lnTo>
                <a:lnTo>
                  <a:pt x="52483" y="2588"/>
                </a:lnTo>
                <a:lnTo>
                  <a:pt x="51863" y="2965"/>
                </a:lnTo>
                <a:lnTo>
                  <a:pt x="51270" y="3370"/>
                </a:lnTo>
                <a:lnTo>
                  <a:pt x="50704" y="3801"/>
                </a:lnTo>
                <a:lnTo>
                  <a:pt x="50138" y="4259"/>
                </a:lnTo>
                <a:lnTo>
                  <a:pt x="49599" y="4718"/>
                </a:lnTo>
                <a:lnTo>
                  <a:pt x="49086" y="5203"/>
                </a:lnTo>
                <a:lnTo>
                  <a:pt x="48601" y="5715"/>
                </a:lnTo>
                <a:lnTo>
                  <a:pt x="48116" y="6254"/>
                </a:lnTo>
                <a:lnTo>
                  <a:pt x="47685" y="6820"/>
                </a:lnTo>
                <a:lnTo>
                  <a:pt x="47253" y="7386"/>
                </a:lnTo>
                <a:lnTo>
                  <a:pt x="46876" y="7979"/>
                </a:lnTo>
                <a:lnTo>
                  <a:pt x="46499" y="8599"/>
                </a:lnTo>
                <a:lnTo>
                  <a:pt x="46175" y="9219"/>
                </a:lnTo>
                <a:lnTo>
                  <a:pt x="45879" y="9893"/>
                </a:lnTo>
                <a:lnTo>
                  <a:pt x="45582" y="10594"/>
                </a:lnTo>
                <a:lnTo>
                  <a:pt x="45340" y="11322"/>
                </a:lnTo>
                <a:lnTo>
                  <a:pt x="45097" y="12049"/>
                </a:lnTo>
                <a:lnTo>
                  <a:pt x="44908" y="12777"/>
                </a:lnTo>
                <a:lnTo>
                  <a:pt x="44558" y="14260"/>
                </a:lnTo>
                <a:lnTo>
                  <a:pt x="44235" y="15769"/>
                </a:lnTo>
                <a:lnTo>
                  <a:pt x="43911" y="17279"/>
                </a:lnTo>
                <a:lnTo>
                  <a:pt x="43561" y="18761"/>
                </a:lnTo>
                <a:lnTo>
                  <a:pt x="43372" y="19516"/>
                </a:lnTo>
                <a:lnTo>
                  <a:pt x="43156" y="20244"/>
                </a:lnTo>
                <a:lnTo>
                  <a:pt x="42914" y="20972"/>
                </a:lnTo>
                <a:lnTo>
                  <a:pt x="42617" y="21672"/>
                </a:lnTo>
                <a:lnTo>
                  <a:pt x="42348" y="22292"/>
                </a:lnTo>
                <a:lnTo>
                  <a:pt x="42078" y="22885"/>
                </a:lnTo>
                <a:lnTo>
                  <a:pt x="41755" y="23451"/>
                </a:lnTo>
                <a:lnTo>
                  <a:pt x="41431" y="24018"/>
                </a:lnTo>
                <a:lnTo>
                  <a:pt x="41081" y="24557"/>
                </a:lnTo>
                <a:lnTo>
                  <a:pt x="40703" y="25096"/>
                </a:lnTo>
                <a:lnTo>
                  <a:pt x="40299" y="25608"/>
                </a:lnTo>
                <a:lnTo>
                  <a:pt x="39895" y="26093"/>
                </a:lnTo>
                <a:lnTo>
                  <a:pt x="39463" y="26578"/>
                </a:lnTo>
                <a:lnTo>
                  <a:pt x="39032" y="27063"/>
                </a:lnTo>
                <a:lnTo>
                  <a:pt x="38574" y="27522"/>
                </a:lnTo>
                <a:lnTo>
                  <a:pt x="38089" y="27980"/>
                </a:lnTo>
                <a:lnTo>
                  <a:pt x="37604" y="28411"/>
                </a:lnTo>
                <a:lnTo>
                  <a:pt x="37091" y="28816"/>
                </a:lnTo>
                <a:lnTo>
                  <a:pt x="36579" y="29220"/>
                </a:lnTo>
                <a:lnTo>
                  <a:pt x="36040" y="29624"/>
                </a:lnTo>
                <a:lnTo>
                  <a:pt x="35501" y="30002"/>
                </a:lnTo>
                <a:lnTo>
                  <a:pt x="34935" y="30379"/>
                </a:lnTo>
                <a:lnTo>
                  <a:pt x="33803" y="31080"/>
                </a:lnTo>
                <a:lnTo>
                  <a:pt x="32617" y="31727"/>
                </a:lnTo>
                <a:lnTo>
                  <a:pt x="31404" y="32320"/>
                </a:lnTo>
                <a:lnTo>
                  <a:pt x="30191" y="32859"/>
                </a:lnTo>
                <a:lnTo>
                  <a:pt x="28951" y="33371"/>
                </a:lnTo>
                <a:lnTo>
                  <a:pt x="27684" y="33829"/>
                </a:lnTo>
                <a:lnTo>
                  <a:pt x="26417" y="34234"/>
                </a:lnTo>
                <a:lnTo>
                  <a:pt x="25339" y="34557"/>
                </a:lnTo>
                <a:lnTo>
                  <a:pt x="24261" y="34827"/>
                </a:lnTo>
                <a:lnTo>
                  <a:pt x="23182" y="35069"/>
                </a:lnTo>
                <a:lnTo>
                  <a:pt x="22131" y="35258"/>
                </a:lnTo>
                <a:lnTo>
                  <a:pt x="20056" y="35635"/>
                </a:lnTo>
                <a:lnTo>
                  <a:pt x="18007" y="36013"/>
                </a:lnTo>
                <a:lnTo>
                  <a:pt x="17010" y="36228"/>
                </a:lnTo>
                <a:lnTo>
                  <a:pt x="16012" y="36471"/>
                </a:lnTo>
                <a:lnTo>
                  <a:pt x="15042" y="36740"/>
                </a:lnTo>
                <a:lnTo>
                  <a:pt x="14045" y="37064"/>
                </a:lnTo>
                <a:lnTo>
                  <a:pt x="13101" y="37468"/>
                </a:lnTo>
                <a:lnTo>
                  <a:pt x="12616" y="37684"/>
                </a:lnTo>
                <a:lnTo>
                  <a:pt x="12131" y="37899"/>
                </a:lnTo>
                <a:lnTo>
                  <a:pt x="11673" y="38169"/>
                </a:lnTo>
                <a:lnTo>
                  <a:pt x="11187" y="38439"/>
                </a:lnTo>
                <a:lnTo>
                  <a:pt x="10729" y="38735"/>
                </a:lnTo>
                <a:lnTo>
                  <a:pt x="10271" y="39032"/>
                </a:lnTo>
                <a:lnTo>
                  <a:pt x="9462" y="39652"/>
                </a:lnTo>
                <a:lnTo>
                  <a:pt x="8681" y="40272"/>
                </a:lnTo>
                <a:lnTo>
                  <a:pt x="7926" y="40918"/>
                </a:lnTo>
                <a:lnTo>
                  <a:pt x="7225" y="41592"/>
                </a:lnTo>
                <a:lnTo>
                  <a:pt x="6551" y="42266"/>
                </a:lnTo>
                <a:lnTo>
                  <a:pt x="5931" y="42967"/>
                </a:lnTo>
                <a:lnTo>
                  <a:pt x="5338" y="43668"/>
                </a:lnTo>
                <a:lnTo>
                  <a:pt x="4772" y="44396"/>
                </a:lnTo>
                <a:lnTo>
                  <a:pt x="4233" y="45123"/>
                </a:lnTo>
                <a:lnTo>
                  <a:pt x="3748" y="45851"/>
                </a:lnTo>
                <a:lnTo>
                  <a:pt x="3290" y="46606"/>
                </a:lnTo>
                <a:lnTo>
                  <a:pt x="2858" y="47388"/>
                </a:lnTo>
                <a:lnTo>
                  <a:pt x="2454" y="48142"/>
                </a:lnTo>
                <a:lnTo>
                  <a:pt x="2077" y="48924"/>
                </a:lnTo>
                <a:lnTo>
                  <a:pt x="1753" y="49706"/>
                </a:lnTo>
                <a:lnTo>
                  <a:pt x="1457" y="50488"/>
                </a:lnTo>
                <a:lnTo>
                  <a:pt x="1187" y="51269"/>
                </a:lnTo>
                <a:lnTo>
                  <a:pt x="944" y="52051"/>
                </a:lnTo>
                <a:lnTo>
                  <a:pt x="729" y="52833"/>
                </a:lnTo>
                <a:lnTo>
                  <a:pt x="540" y="53614"/>
                </a:lnTo>
                <a:lnTo>
                  <a:pt x="378" y="54396"/>
                </a:lnTo>
                <a:lnTo>
                  <a:pt x="244" y="55178"/>
                </a:lnTo>
                <a:lnTo>
                  <a:pt x="136" y="55959"/>
                </a:lnTo>
                <a:lnTo>
                  <a:pt x="82" y="56714"/>
                </a:lnTo>
                <a:lnTo>
                  <a:pt x="28" y="57469"/>
                </a:lnTo>
                <a:lnTo>
                  <a:pt x="1" y="58224"/>
                </a:lnTo>
                <a:lnTo>
                  <a:pt x="1" y="58978"/>
                </a:lnTo>
                <a:lnTo>
                  <a:pt x="28" y="59679"/>
                </a:lnTo>
                <a:lnTo>
                  <a:pt x="82" y="60407"/>
                </a:lnTo>
                <a:lnTo>
                  <a:pt x="163" y="61108"/>
                </a:lnTo>
                <a:lnTo>
                  <a:pt x="271" y="61782"/>
                </a:lnTo>
                <a:lnTo>
                  <a:pt x="378" y="62456"/>
                </a:lnTo>
                <a:lnTo>
                  <a:pt x="486" y="62914"/>
                </a:lnTo>
                <a:lnTo>
                  <a:pt x="621" y="63372"/>
                </a:lnTo>
                <a:lnTo>
                  <a:pt x="917" y="64289"/>
                </a:lnTo>
                <a:lnTo>
                  <a:pt x="1268" y="65232"/>
                </a:lnTo>
                <a:lnTo>
                  <a:pt x="1699" y="66149"/>
                </a:lnTo>
                <a:lnTo>
                  <a:pt x="2184" y="67092"/>
                </a:lnTo>
                <a:lnTo>
                  <a:pt x="2723" y="68035"/>
                </a:lnTo>
                <a:lnTo>
                  <a:pt x="3343" y="68952"/>
                </a:lnTo>
                <a:lnTo>
                  <a:pt x="3990" y="69868"/>
                </a:lnTo>
                <a:lnTo>
                  <a:pt x="4476" y="70515"/>
                </a:lnTo>
                <a:lnTo>
                  <a:pt x="4988" y="71162"/>
                </a:lnTo>
                <a:lnTo>
                  <a:pt x="5500" y="71755"/>
                </a:lnTo>
                <a:lnTo>
                  <a:pt x="6039" y="72348"/>
                </a:lnTo>
                <a:lnTo>
                  <a:pt x="6605" y="72941"/>
                </a:lnTo>
                <a:lnTo>
                  <a:pt x="7171" y="73507"/>
                </a:lnTo>
                <a:lnTo>
                  <a:pt x="7764" y="74046"/>
                </a:lnTo>
                <a:lnTo>
                  <a:pt x="8357" y="74586"/>
                </a:lnTo>
                <a:lnTo>
                  <a:pt x="8977" y="75098"/>
                </a:lnTo>
                <a:lnTo>
                  <a:pt x="9597" y="75583"/>
                </a:lnTo>
                <a:lnTo>
                  <a:pt x="10244" y="76068"/>
                </a:lnTo>
                <a:lnTo>
                  <a:pt x="10891" y="76526"/>
                </a:lnTo>
                <a:lnTo>
                  <a:pt x="11565" y="76958"/>
                </a:lnTo>
                <a:lnTo>
                  <a:pt x="12239" y="77389"/>
                </a:lnTo>
                <a:lnTo>
                  <a:pt x="12913" y="77793"/>
                </a:lnTo>
                <a:lnTo>
                  <a:pt x="13613" y="78171"/>
                </a:lnTo>
                <a:lnTo>
                  <a:pt x="14314" y="78548"/>
                </a:lnTo>
                <a:lnTo>
                  <a:pt x="15042" y="78898"/>
                </a:lnTo>
                <a:lnTo>
                  <a:pt x="15770" y="79222"/>
                </a:lnTo>
                <a:lnTo>
                  <a:pt x="16498" y="79545"/>
                </a:lnTo>
                <a:lnTo>
                  <a:pt x="17225" y="79842"/>
                </a:lnTo>
                <a:lnTo>
                  <a:pt x="17980" y="80111"/>
                </a:lnTo>
                <a:lnTo>
                  <a:pt x="18735" y="80381"/>
                </a:lnTo>
                <a:lnTo>
                  <a:pt x="19517" y="80597"/>
                </a:lnTo>
                <a:lnTo>
                  <a:pt x="20271" y="80839"/>
                </a:lnTo>
                <a:lnTo>
                  <a:pt x="21053" y="81028"/>
                </a:lnTo>
                <a:lnTo>
                  <a:pt x="21862" y="81217"/>
                </a:lnTo>
                <a:lnTo>
                  <a:pt x="22643" y="81378"/>
                </a:lnTo>
                <a:lnTo>
                  <a:pt x="23425" y="81513"/>
                </a:lnTo>
                <a:lnTo>
                  <a:pt x="24234" y="81621"/>
                </a:lnTo>
                <a:lnTo>
                  <a:pt x="25042" y="81729"/>
                </a:lnTo>
                <a:lnTo>
                  <a:pt x="25851" y="81810"/>
                </a:lnTo>
                <a:lnTo>
                  <a:pt x="27118" y="81917"/>
                </a:lnTo>
                <a:lnTo>
                  <a:pt x="28385" y="81998"/>
                </a:lnTo>
                <a:lnTo>
                  <a:pt x="29625" y="82025"/>
                </a:lnTo>
                <a:lnTo>
                  <a:pt x="32159" y="82025"/>
                </a:lnTo>
                <a:lnTo>
                  <a:pt x="33425" y="81971"/>
                </a:lnTo>
                <a:lnTo>
                  <a:pt x="34692" y="81890"/>
                </a:lnTo>
                <a:lnTo>
                  <a:pt x="35932" y="81783"/>
                </a:lnTo>
                <a:lnTo>
                  <a:pt x="37199" y="81648"/>
                </a:lnTo>
                <a:lnTo>
                  <a:pt x="38439" y="81513"/>
                </a:lnTo>
                <a:lnTo>
                  <a:pt x="39679" y="81324"/>
                </a:lnTo>
                <a:lnTo>
                  <a:pt x="40919" y="81109"/>
                </a:lnTo>
                <a:lnTo>
                  <a:pt x="42132" y="80866"/>
                </a:lnTo>
                <a:lnTo>
                  <a:pt x="43372" y="80597"/>
                </a:lnTo>
                <a:lnTo>
                  <a:pt x="44585" y="80300"/>
                </a:lnTo>
                <a:lnTo>
                  <a:pt x="45771" y="79977"/>
                </a:lnTo>
                <a:lnTo>
                  <a:pt x="46957" y="79626"/>
                </a:lnTo>
                <a:lnTo>
                  <a:pt x="48143" y="79249"/>
                </a:lnTo>
                <a:lnTo>
                  <a:pt x="49329" y="78844"/>
                </a:lnTo>
                <a:lnTo>
                  <a:pt x="50488" y="78413"/>
                </a:lnTo>
                <a:lnTo>
                  <a:pt x="51620" y="77982"/>
                </a:lnTo>
                <a:lnTo>
                  <a:pt x="52752" y="77497"/>
                </a:lnTo>
                <a:lnTo>
                  <a:pt x="53858" y="76985"/>
                </a:lnTo>
                <a:lnTo>
                  <a:pt x="54963" y="76472"/>
                </a:lnTo>
                <a:lnTo>
                  <a:pt x="56041" y="75906"/>
                </a:lnTo>
                <a:lnTo>
                  <a:pt x="57119" y="75340"/>
                </a:lnTo>
                <a:lnTo>
                  <a:pt x="58170" y="74720"/>
                </a:lnTo>
                <a:lnTo>
                  <a:pt x="59195" y="74100"/>
                </a:lnTo>
                <a:lnTo>
                  <a:pt x="60192" y="73453"/>
                </a:lnTo>
                <a:lnTo>
                  <a:pt x="61189" y="72780"/>
                </a:lnTo>
                <a:lnTo>
                  <a:pt x="62160" y="72079"/>
                </a:lnTo>
                <a:lnTo>
                  <a:pt x="63103" y="71351"/>
                </a:lnTo>
                <a:lnTo>
                  <a:pt x="64181" y="70488"/>
                </a:lnTo>
                <a:lnTo>
                  <a:pt x="65206" y="69626"/>
                </a:lnTo>
                <a:lnTo>
                  <a:pt x="66203" y="68709"/>
                </a:lnTo>
                <a:lnTo>
                  <a:pt x="67146" y="67793"/>
                </a:lnTo>
                <a:lnTo>
                  <a:pt x="68090" y="66849"/>
                </a:lnTo>
                <a:lnTo>
                  <a:pt x="68979" y="65879"/>
                </a:lnTo>
                <a:lnTo>
                  <a:pt x="69842" y="64909"/>
                </a:lnTo>
                <a:lnTo>
                  <a:pt x="70651" y="63911"/>
                </a:lnTo>
                <a:lnTo>
                  <a:pt x="71459" y="62914"/>
                </a:lnTo>
                <a:lnTo>
                  <a:pt x="72214" y="61890"/>
                </a:lnTo>
                <a:lnTo>
                  <a:pt x="72969" y="60838"/>
                </a:lnTo>
                <a:lnTo>
                  <a:pt x="73670" y="59787"/>
                </a:lnTo>
                <a:lnTo>
                  <a:pt x="74343" y="58709"/>
                </a:lnTo>
                <a:lnTo>
                  <a:pt x="74990" y="57631"/>
                </a:lnTo>
                <a:lnTo>
                  <a:pt x="75637" y="56552"/>
                </a:lnTo>
                <a:lnTo>
                  <a:pt x="76230" y="55447"/>
                </a:lnTo>
                <a:lnTo>
                  <a:pt x="76796" y="54342"/>
                </a:lnTo>
                <a:lnTo>
                  <a:pt x="77362" y="53237"/>
                </a:lnTo>
                <a:lnTo>
                  <a:pt x="77902" y="52105"/>
                </a:lnTo>
                <a:lnTo>
                  <a:pt x="78387" y="50973"/>
                </a:lnTo>
                <a:lnTo>
                  <a:pt x="78872" y="49841"/>
                </a:lnTo>
                <a:lnTo>
                  <a:pt x="79357" y="48708"/>
                </a:lnTo>
                <a:lnTo>
                  <a:pt x="79788" y="47549"/>
                </a:lnTo>
                <a:lnTo>
                  <a:pt x="80220" y="46390"/>
                </a:lnTo>
                <a:lnTo>
                  <a:pt x="80624" y="45258"/>
                </a:lnTo>
                <a:lnTo>
                  <a:pt x="81028" y="44099"/>
                </a:lnTo>
                <a:lnTo>
                  <a:pt x="81756" y="41781"/>
                </a:lnTo>
                <a:lnTo>
                  <a:pt x="82403" y="39463"/>
                </a:lnTo>
                <a:lnTo>
                  <a:pt x="83023" y="37172"/>
                </a:lnTo>
                <a:lnTo>
                  <a:pt x="83373" y="35770"/>
                </a:lnTo>
                <a:lnTo>
                  <a:pt x="83643" y="34341"/>
                </a:lnTo>
                <a:lnTo>
                  <a:pt x="83886" y="32913"/>
                </a:lnTo>
                <a:lnTo>
                  <a:pt x="84101" y="31484"/>
                </a:lnTo>
                <a:lnTo>
                  <a:pt x="84236" y="30029"/>
                </a:lnTo>
                <a:lnTo>
                  <a:pt x="84317" y="28573"/>
                </a:lnTo>
                <a:lnTo>
                  <a:pt x="84371" y="27144"/>
                </a:lnTo>
                <a:lnTo>
                  <a:pt x="84344" y="25689"/>
                </a:lnTo>
                <a:lnTo>
                  <a:pt x="84263" y="24260"/>
                </a:lnTo>
                <a:lnTo>
                  <a:pt x="84128" y="22805"/>
                </a:lnTo>
                <a:lnTo>
                  <a:pt x="83913" y="21403"/>
                </a:lnTo>
                <a:lnTo>
                  <a:pt x="83805" y="20675"/>
                </a:lnTo>
                <a:lnTo>
                  <a:pt x="83670" y="19974"/>
                </a:lnTo>
                <a:lnTo>
                  <a:pt x="83508" y="19273"/>
                </a:lnTo>
                <a:lnTo>
                  <a:pt x="83347" y="18573"/>
                </a:lnTo>
                <a:lnTo>
                  <a:pt x="83158" y="17899"/>
                </a:lnTo>
                <a:lnTo>
                  <a:pt x="82942" y="17198"/>
                </a:lnTo>
                <a:lnTo>
                  <a:pt x="82727" y="16524"/>
                </a:lnTo>
                <a:lnTo>
                  <a:pt x="82484" y="15850"/>
                </a:lnTo>
                <a:lnTo>
                  <a:pt x="82214" y="15176"/>
                </a:lnTo>
                <a:lnTo>
                  <a:pt x="81945" y="14502"/>
                </a:lnTo>
                <a:lnTo>
                  <a:pt x="81648" y="13855"/>
                </a:lnTo>
                <a:lnTo>
                  <a:pt x="81352" y="13181"/>
                </a:lnTo>
                <a:lnTo>
                  <a:pt x="81001" y="12535"/>
                </a:lnTo>
                <a:lnTo>
                  <a:pt x="80678" y="11915"/>
                </a:lnTo>
                <a:lnTo>
                  <a:pt x="80301" y="11295"/>
                </a:lnTo>
                <a:lnTo>
                  <a:pt x="79923" y="10675"/>
                </a:lnTo>
                <a:lnTo>
                  <a:pt x="79519" y="10055"/>
                </a:lnTo>
                <a:lnTo>
                  <a:pt x="79088" y="9462"/>
                </a:lnTo>
                <a:lnTo>
                  <a:pt x="78656" y="8896"/>
                </a:lnTo>
                <a:lnTo>
                  <a:pt x="78198" y="8330"/>
                </a:lnTo>
                <a:lnTo>
                  <a:pt x="77740" y="7763"/>
                </a:lnTo>
                <a:lnTo>
                  <a:pt x="77255" y="7224"/>
                </a:lnTo>
                <a:lnTo>
                  <a:pt x="76769" y="6712"/>
                </a:lnTo>
                <a:lnTo>
                  <a:pt x="76257" y="6200"/>
                </a:lnTo>
                <a:lnTo>
                  <a:pt x="75718" y="5688"/>
                </a:lnTo>
                <a:lnTo>
                  <a:pt x="75179" y="5203"/>
                </a:lnTo>
                <a:lnTo>
                  <a:pt x="74640" y="4745"/>
                </a:lnTo>
                <a:lnTo>
                  <a:pt x="74074" y="4313"/>
                </a:lnTo>
                <a:lnTo>
                  <a:pt x="73481" y="3882"/>
                </a:lnTo>
                <a:lnTo>
                  <a:pt x="72888" y="3478"/>
                </a:lnTo>
                <a:lnTo>
                  <a:pt x="72295" y="3073"/>
                </a:lnTo>
                <a:lnTo>
                  <a:pt x="71675" y="2723"/>
                </a:lnTo>
                <a:lnTo>
                  <a:pt x="71055" y="2372"/>
                </a:lnTo>
                <a:lnTo>
                  <a:pt x="70408" y="2022"/>
                </a:lnTo>
                <a:lnTo>
                  <a:pt x="69761" y="1726"/>
                </a:lnTo>
                <a:lnTo>
                  <a:pt x="69114" y="1456"/>
                </a:lnTo>
                <a:lnTo>
                  <a:pt x="68440" y="1186"/>
                </a:lnTo>
                <a:lnTo>
                  <a:pt x="67766" y="944"/>
                </a:lnTo>
                <a:lnTo>
                  <a:pt x="67093" y="728"/>
                </a:lnTo>
                <a:lnTo>
                  <a:pt x="66392" y="539"/>
                </a:lnTo>
                <a:lnTo>
                  <a:pt x="65691" y="378"/>
                </a:lnTo>
                <a:lnTo>
                  <a:pt x="64990" y="243"/>
                </a:lnTo>
                <a:lnTo>
                  <a:pt x="64289" y="135"/>
                </a:lnTo>
                <a:lnTo>
                  <a:pt x="63561" y="54"/>
                </a:lnTo>
                <a:lnTo>
                  <a:pt x="6283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47" name="Google Shape;147;p18"/>
          <p:cNvSpPr/>
          <p:nvPr/>
        </p:nvSpPr>
        <p:spPr>
          <a:xfrm>
            <a:off x="7704732" y="3987396"/>
            <a:ext cx="719280" cy="99438"/>
          </a:xfrm>
          <a:custGeom>
            <a:avLst/>
            <a:gdLst/>
            <a:ahLst/>
            <a:cxnLst/>
            <a:rect l="l" t="t" r="r" b="b"/>
            <a:pathLst>
              <a:path w="16579" h="2292" extrusionOk="0">
                <a:moveTo>
                  <a:pt x="1" y="1"/>
                </a:moveTo>
                <a:lnTo>
                  <a:pt x="1" y="2292"/>
                </a:lnTo>
                <a:lnTo>
                  <a:pt x="16578" y="2292"/>
                </a:lnTo>
                <a:lnTo>
                  <a:pt x="1657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s 2">
  <p:cSld name="CUSTOM_5">
    <p:bg>
      <p:bgPr>
        <a:solidFill>
          <a:schemeClr val="lt2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/>
          <p:cNvSpPr txBox="1">
            <a:spLocks noGrp="1"/>
          </p:cNvSpPr>
          <p:nvPr>
            <p:ph type="subTitle" idx="1"/>
          </p:nvPr>
        </p:nvSpPr>
        <p:spPr>
          <a:xfrm>
            <a:off x="2485513" y="1372275"/>
            <a:ext cx="2424300" cy="48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sz="2400" b="1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50" name="Google Shape;150;p19"/>
          <p:cNvSpPr txBox="1">
            <a:spLocks noGrp="1"/>
          </p:cNvSpPr>
          <p:nvPr>
            <p:ph type="subTitle" idx="2"/>
          </p:nvPr>
        </p:nvSpPr>
        <p:spPr>
          <a:xfrm>
            <a:off x="2485513" y="1777450"/>
            <a:ext cx="4081200" cy="65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19"/>
          <p:cNvSpPr/>
          <p:nvPr/>
        </p:nvSpPr>
        <p:spPr>
          <a:xfrm rot="899980">
            <a:off x="5248130" y="2166453"/>
            <a:ext cx="6215842" cy="6043079"/>
          </a:xfrm>
          <a:custGeom>
            <a:avLst/>
            <a:gdLst/>
            <a:ahLst/>
            <a:cxnLst/>
            <a:rect l="l" t="t" r="r" b="b"/>
            <a:pathLst>
              <a:path w="84371" h="82026" extrusionOk="0">
                <a:moveTo>
                  <a:pt x="61405" y="0"/>
                </a:moveTo>
                <a:lnTo>
                  <a:pt x="60677" y="27"/>
                </a:lnTo>
                <a:lnTo>
                  <a:pt x="59949" y="108"/>
                </a:lnTo>
                <a:lnTo>
                  <a:pt x="59249" y="189"/>
                </a:lnTo>
                <a:lnTo>
                  <a:pt x="58521" y="324"/>
                </a:lnTo>
                <a:lnTo>
                  <a:pt x="57820" y="486"/>
                </a:lnTo>
                <a:lnTo>
                  <a:pt x="57119" y="647"/>
                </a:lnTo>
                <a:lnTo>
                  <a:pt x="56418" y="863"/>
                </a:lnTo>
                <a:lnTo>
                  <a:pt x="55744" y="1079"/>
                </a:lnTo>
                <a:lnTo>
                  <a:pt x="55044" y="1321"/>
                </a:lnTo>
                <a:lnTo>
                  <a:pt x="54397" y="1618"/>
                </a:lnTo>
                <a:lnTo>
                  <a:pt x="53750" y="1914"/>
                </a:lnTo>
                <a:lnTo>
                  <a:pt x="53103" y="2238"/>
                </a:lnTo>
                <a:lnTo>
                  <a:pt x="52483" y="2588"/>
                </a:lnTo>
                <a:lnTo>
                  <a:pt x="51863" y="2965"/>
                </a:lnTo>
                <a:lnTo>
                  <a:pt x="51270" y="3370"/>
                </a:lnTo>
                <a:lnTo>
                  <a:pt x="50704" y="3801"/>
                </a:lnTo>
                <a:lnTo>
                  <a:pt x="50138" y="4259"/>
                </a:lnTo>
                <a:lnTo>
                  <a:pt x="49599" y="4718"/>
                </a:lnTo>
                <a:lnTo>
                  <a:pt x="49086" y="5203"/>
                </a:lnTo>
                <a:lnTo>
                  <a:pt x="48601" y="5715"/>
                </a:lnTo>
                <a:lnTo>
                  <a:pt x="48116" y="6254"/>
                </a:lnTo>
                <a:lnTo>
                  <a:pt x="47685" y="6820"/>
                </a:lnTo>
                <a:lnTo>
                  <a:pt x="47253" y="7386"/>
                </a:lnTo>
                <a:lnTo>
                  <a:pt x="46876" y="7979"/>
                </a:lnTo>
                <a:lnTo>
                  <a:pt x="46499" y="8599"/>
                </a:lnTo>
                <a:lnTo>
                  <a:pt x="46175" y="9219"/>
                </a:lnTo>
                <a:lnTo>
                  <a:pt x="45879" y="9893"/>
                </a:lnTo>
                <a:lnTo>
                  <a:pt x="45582" y="10594"/>
                </a:lnTo>
                <a:lnTo>
                  <a:pt x="45340" y="11322"/>
                </a:lnTo>
                <a:lnTo>
                  <a:pt x="45097" y="12049"/>
                </a:lnTo>
                <a:lnTo>
                  <a:pt x="44908" y="12777"/>
                </a:lnTo>
                <a:lnTo>
                  <a:pt x="44558" y="14260"/>
                </a:lnTo>
                <a:lnTo>
                  <a:pt x="44235" y="15769"/>
                </a:lnTo>
                <a:lnTo>
                  <a:pt x="43911" y="17279"/>
                </a:lnTo>
                <a:lnTo>
                  <a:pt x="43561" y="18761"/>
                </a:lnTo>
                <a:lnTo>
                  <a:pt x="43372" y="19516"/>
                </a:lnTo>
                <a:lnTo>
                  <a:pt x="43156" y="20244"/>
                </a:lnTo>
                <a:lnTo>
                  <a:pt x="42914" y="20972"/>
                </a:lnTo>
                <a:lnTo>
                  <a:pt x="42617" y="21672"/>
                </a:lnTo>
                <a:lnTo>
                  <a:pt x="42348" y="22292"/>
                </a:lnTo>
                <a:lnTo>
                  <a:pt x="42078" y="22885"/>
                </a:lnTo>
                <a:lnTo>
                  <a:pt x="41755" y="23451"/>
                </a:lnTo>
                <a:lnTo>
                  <a:pt x="41431" y="24018"/>
                </a:lnTo>
                <a:lnTo>
                  <a:pt x="41081" y="24557"/>
                </a:lnTo>
                <a:lnTo>
                  <a:pt x="40703" y="25096"/>
                </a:lnTo>
                <a:lnTo>
                  <a:pt x="40299" y="25608"/>
                </a:lnTo>
                <a:lnTo>
                  <a:pt x="39895" y="26093"/>
                </a:lnTo>
                <a:lnTo>
                  <a:pt x="39463" y="26578"/>
                </a:lnTo>
                <a:lnTo>
                  <a:pt x="39032" y="27063"/>
                </a:lnTo>
                <a:lnTo>
                  <a:pt x="38574" y="27522"/>
                </a:lnTo>
                <a:lnTo>
                  <a:pt x="38089" y="27980"/>
                </a:lnTo>
                <a:lnTo>
                  <a:pt x="37604" y="28411"/>
                </a:lnTo>
                <a:lnTo>
                  <a:pt x="37091" y="28816"/>
                </a:lnTo>
                <a:lnTo>
                  <a:pt x="36579" y="29220"/>
                </a:lnTo>
                <a:lnTo>
                  <a:pt x="36040" y="29624"/>
                </a:lnTo>
                <a:lnTo>
                  <a:pt x="35501" y="30002"/>
                </a:lnTo>
                <a:lnTo>
                  <a:pt x="34935" y="30379"/>
                </a:lnTo>
                <a:lnTo>
                  <a:pt x="33803" y="31080"/>
                </a:lnTo>
                <a:lnTo>
                  <a:pt x="32617" y="31727"/>
                </a:lnTo>
                <a:lnTo>
                  <a:pt x="31404" y="32320"/>
                </a:lnTo>
                <a:lnTo>
                  <a:pt x="30191" y="32859"/>
                </a:lnTo>
                <a:lnTo>
                  <a:pt x="28951" y="33371"/>
                </a:lnTo>
                <a:lnTo>
                  <a:pt x="27684" y="33829"/>
                </a:lnTo>
                <a:lnTo>
                  <a:pt x="26417" y="34234"/>
                </a:lnTo>
                <a:lnTo>
                  <a:pt x="25339" y="34557"/>
                </a:lnTo>
                <a:lnTo>
                  <a:pt x="24261" y="34827"/>
                </a:lnTo>
                <a:lnTo>
                  <a:pt x="23182" y="35069"/>
                </a:lnTo>
                <a:lnTo>
                  <a:pt x="22131" y="35258"/>
                </a:lnTo>
                <a:lnTo>
                  <a:pt x="20056" y="35635"/>
                </a:lnTo>
                <a:lnTo>
                  <a:pt x="18007" y="36013"/>
                </a:lnTo>
                <a:lnTo>
                  <a:pt x="17010" y="36228"/>
                </a:lnTo>
                <a:lnTo>
                  <a:pt x="16012" y="36471"/>
                </a:lnTo>
                <a:lnTo>
                  <a:pt x="15042" y="36740"/>
                </a:lnTo>
                <a:lnTo>
                  <a:pt x="14045" y="37064"/>
                </a:lnTo>
                <a:lnTo>
                  <a:pt x="13101" y="37468"/>
                </a:lnTo>
                <a:lnTo>
                  <a:pt x="12616" y="37684"/>
                </a:lnTo>
                <a:lnTo>
                  <a:pt x="12131" y="37899"/>
                </a:lnTo>
                <a:lnTo>
                  <a:pt x="11673" y="38169"/>
                </a:lnTo>
                <a:lnTo>
                  <a:pt x="11187" y="38439"/>
                </a:lnTo>
                <a:lnTo>
                  <a:pt x="10729" y="38735"/>
                </a:lnTo>
                <a:lnTo>
                  <a:pt x="10271" y="39032"/>
                </a:lnTo>
                <a:lnTo>
                  <a:pt x="9462" y="39652"/>
                </a:lnTo>
                <a:lnTo>
                  <a:pt x="8681" y="40272"/>
                </a:lnTo>
                <a:lnTo>
                  <a:pt x="7926" y="40918"/>
                </a:lnTo>
                <a:lnTo>
                  <a:pt x="7225" y="41592"/>
                </a:lnTo>
                <a:lnTo>
                  <a:pt x="6551" y="42266"/>
                </a:lnTo>
                <a:lnTo>
                  <a:pt x="5931" y="42967"/>
                </a:lnTo>
                <a:lnTo>
                  <a:pt x="5338" y="43668"/>
                </a:lnTo>
                <a:lnTo>
                  <a:pt x="4772" y="44396"/>
                </a:lnTo>
                <a:lnTo>
                  <a:pt x="4233" y="45123"/>
                </a:lnTo>
                <a:lnTo>
                  <a:pt x="3748" y="45851"/>
                </a:lnTo>
                <a:lnTo>
                  <a:pt x="3290" y="46606"/>
                </a:lnTo>
                <a:lnTo>
                  <a:pt x="2858" y="47388"/>
                </a:lnTo>
                <a:lnTo>
                  <a:pt x="2454" y="48142"/>
                </a:lnTo>
                <a:lnTo>
                  <a:pt x="2077" y="48924"/>
                </a:lnTo>
                <a:lnTo>
                  <a:pt x="1753" y="49706"/>
                </a:lnTo>
                <a:lnTo>
                  <a:pt x="1457" y="50488"/>
                </a:lnTo>
                <a:lnTo>
                  <a:pt x="1187" y="51269"/>
                </a:lnTo>
                <a:lnTo>
                  <a:pt x="944" y="52051"/>
                </a:lnTo>
                <a:lnTo>
                  <a:pt x="729" y="52833"/>
                </a:lnTo>
                <a:lnTo>
                  <a:pt x="540" y="53614"/>
                </a:lnTo>
                <a:lnTo>
                  <a:pt x="378" y="54396"/>
                </a:lnTo>
                <a:lnTo>
                  <a:pt x="244" y="55178"/>
                </a:lnTo>
                <a:lnTo>
                  <a:pt x="136" y="55959"/>
                </a:lnTo>
                <a:lnTo>
                  <a:pt x="82" y="56714"/>
                </a:lnTo>
                <a:lnTo>
                  <a:pt x="28" y="57469"/>
                </a:lnTo>
                <a:lnTo>
                  <a:pt x="1" y="58224"/>
                </a:lnTo>
                <a:lnTo>
                  <a:pt x="1" y="58978"/>
                </a:lnTo>
                <a:lnTo>
                  <a:pt x="28" y="59679"/>
                </a:lnTo>
                <a:lnTo>
                  <a:pt x="82" y="60407"/>
                </a:lnTo>
                <a:lnTo>
                  <a:pt x="163" y="61108"/>
                </a:lnTo>
                <a:lnTo>
                  <a:pt x="271" y="61782"/>
                </a:lnTo>
                <a:lnTo>
                  <a:pt x="378" y="62456"/>
                </a:lnTo>
                <a:lnTo>
                  <a:pt x="486" y="62914"/>
                </a:lnTo>
                <a:lnTo>
                  <a:pt x="621" y="63372"/>
                </a:lnTo>
                <a:lnTo>
                  <a:pt x="917" y="64289"/>
                </a:lnTo>
                <a:lnTo>
                  <a:pt x="1268" y="65232"/>
                </a:lnTo>
                <a:lnTo>
                  <a:pt x="1699" y="66149"/>
                </a:lnTo>
                <a:lnTo>
                  <a:pt x="2184" y="67092"/>
                </a:lnTo>
                <a:lnTo>
                  <a:pt x="2723" y="68035"/>
                </a:lnTo>
                <a:lnTo>
                  <a:pt x="3343" y="68952"/>
                </a:lnTo>
                <a:lnTo>
                  <a:pt x="3990" y="69868"/>
                </a:lnTo>
                <a:lnTo>
                  <a:pt x="4476" y="70515"/>
                </a:lnTo>
                <a:lnTo>
                  <a:pt x="4988" y="71162"/>
                </a:lnTo>
                <a:lnTo>
                  <a:pt x="5500" y="71755"/>
                </a:lnTo>
                <a:lnTo>
                  <a:pt x="6039" y="72348"/>
                </a:lnTo>
                <a:lnTo>
                  <a:pt x="6605" y="72941"/>
                </a:lnTo>
                <a:lnTo>
                  <a:pt x="7171" y="73507"/>
                </a:lnTo>
                <a:lnTo>
                  <a:pt x="7764" y="74046"/>
                </a:lnTo>
                <a:lnTo>
                  <a:pt x="8357" y="74586"/>
                </a:lnTo>
                <a:lnTo>
                  <a:pt x="8977" y="75098"/>
                </a:lnTo>
                <a:lnTo>
                  <a:pt x="9597" y="75583"/>
                </a:lnTo>
                <a:lnTo>
                  <a:pt x="10244" y="76068"/>
                </a:lnTo>
                <a:lnTo>
                  <a:pt x="10891" y="76526"/>
                </a:lnTo>
                <a:lnTo>
                  <a:pt x="11565" y="76958"/>
                </a:lnTo>
                <a:lnTo>
                  <a:pt x="12239" y="77389"/>
                </a:lnTo>
                <a:lnTo>
                  <a:pt x="12913" y="77793"/>
                </a:lnTo>
                <a:lnTo>
                  <a:pt x="13613" y="78171"/>
                </a:lnTo>
                <a:lnTo>
                  <a:pt x="14314" y="78548"/>
                </a:lnTo>
                <a:lnTo>
                  <a:pt x="15042" y="78898"/>
                </a:lnTo>
                <a:lnTo>
                  <a:pt x="15770" y="79222"/>
                </a:lnTo>
                <a:lnTo>
                  <a:pt x="16498" y="79545"/>
                </a:lnTo>
                <a:lnTo>
                  <a:pt x="17225" y="79842"/>
                </a:lnTo>
                <a:lnTo>
                  <a:pt x="17980" y="80111"/>
                </a:lnTo>
                <a:lnTo>
                  <a:pt x="18735" y="80381"/>
                </a:lnTo>
                <a:lnTo>
                  <a:pt x="19517" y="80597"/>
                </a:lnTo>
                <a:lnTo>
                  <a:pt x="20271" y="80839"/>
                </a:lnTo>
                <a:lnTo>
                  <a:pt x="21053" y="81028"/>
                </a:lnTo>
                <a:lnTo>
                  <a:pt x="21862" y="81217"/>
                </a:lnTo>
                <a:lnTo>
                  <a:pt x="22643" y="81378"/>
                </a:lnTo>
                <a:lnTo>
                  <a:pt x="23425" y="81513"/>
                </a:lnTo>
                <a:lnTo>
                  <a:pt x="24234" y="81621"/>
                </a:lnTo>
                <a:lnTo>
                  <a:pt x="25042" y="81729"/>
                </a:lnTo>
                <a:lnTo>
                  <a:pt x="25851" y="81810"/>
                </a:lnTo>
                <a:lnTo>
                  <a:pt x="27118" y="81917"/>
                </a:lnTo>
                <a:lnTo>
                  <a:pt x="28385" y="81998"/>
                </a:lnTo>
                <a:lnTo>
                  <a:pt x="29625" y="82025"/>
                </a:lnTo>
                <a:lnTo>
                  <a:pt x="32159" y="82025"/>
                </a:lnTo>
                <a:lnTo>
                  <a:pt x="33425" y="81971"/>
                </a:lnTo>
                <a:lnTo>
                  <a:pt x="34692" y="81890"/>
                </a:lnTo>
                <a:lnTo>
                  <a:pt x="35932" y="81783"/>
                </a:lnTo>
                <a:lnTo>
                  <a:pt x="37199" y="81648"/>
                </a:lnTo>
                <a:lnTo>
                  <a:pt x="38439" y="81513"/>
                </a:lnTo>
                <a:lnTo>
                  <a:pt x="39679" y="81324"/>
                </a:lnTo>
                <a:lnTo>
                  <a:pt x="40919" y="81109"/>
                </a:lnTo>
                <a:lnTo>
                  <a:pt x="42132" y="80866"/>
                </a:lnTo>
                <a:lnTo>
                  <a:pt x="43372" y="80597"/>
                </a:lnTo>
                <a:lnTo>
                  <a:pt x="44585" y="80300"/>
                </a:lnTo>
                <a:lnTo>
                  <a:pt x="45771" y="79977"/>
                </a:lnTo>
                <a:lnTo>
                  <a:pt x="46957" y="79626"/>
                </a:lnTo>
                <a:lnTo>
                  <a:pt x="48143" y="79249"/>
                </a:lnTo>
                <a:lnTo>
                  <a:pt x="49329" y="78844"/>
                </a:lnTo>
                <a:lnTo>
                  <a:pt x="50488" y="78413"/>
                </a:lnTo>
                <a:lnTo>
                  <a:pt x="51620" y="77982"/>
                </a:lnTo>
                <a:lnTo>
                  <a:pt x="52752" y="77497"/>
                </a:lnTo>
                <a:lnTo>
                  <a:pt x="53858" y="76985"/>
                </a:lnTo>
                <a:lnTo>
                  <a:pt x="54963" y="76472"/>
                </a:lnTo>
                <a:lnTo>
                  <a:pt x="56041" y="75906"/>
                </a:lnTo>
                <a:lnTo>
                  <a:pt x="57119" y="75340"/>
                </a:lnTo>
                <a:lnTo>
                  <a:pt x="58170" y="74720"/>
                </a:lnTo>
                <a:lnTo>
                  <a:pt x="59195" y="74100"/>
                </a:lnTo>
                <a:lnTo>
                  <a:pt x="60192" y="73453"/>
                </a:lnTo>
                <a:lnTo>
                  <a:pt x="61189" y="72780"/>
                </a:lnTo>
                <a:lnTo>
                  <a:pt x="62160" y="72079"/>
                </a:lnTo>
                <a:lnTo>
                  <a:pt x="63103" y="71351"/>
                </a:lnTo>
                <a:lnTo>
                  <a:pt x="64181" y="70488"/>
                </a:lnTo>
                <a:lnTo>
                  <a:pt x="65206" y="69626"/>
                </a:lnTo>
                <a:lnTo>
                  <a:pt x="66203" y="68709"/>
                </a:lnTo>
                <a:lnTo>
                  <a:pt x="67146" y="67793"/>
                </a:lnTo>
                <a:lnTo>
                  <a:pt x="68090" y="66849"/>
                </a:lnTo>
                <a:lnTo>
                  <a:pt x="68979" y="65879"/>
                </a:lnTo>
                <a:lnTo>
                  <a:pt x="69842" y="64909"/>
                </a:lnTo>
                <a:lnTo>
                  <a:pt x="70651" y="63911"/>
                </a:lnTo>
                <a:lnTo>
                  <a:pt x="71459" y="62914"/>
                </a:lnTo>
                <a:lnTo>
                  <a:pt x="72214" y="61890"/>
                </a:lnTo>
                <a:lnTo>
                  <a:pt x="72969" y="60838"/>
                </a:lnTo>
                <a:lnTo>
                  <a:pt x="73670" y="59787"/>
                </a:lnTo>
                <a:lnTo>
                  <a:pt x="74343" y="58709"/>
                </a:lnTo>
                <a:lnTo>
                  <a:pt x="74990" y="57631"/>
                </a:lnTo>
                <a:lnTo>
                  <a:pt x="75637" y="56552"/>
                </a:lnTo>
                <a:lnTo>
                  <a:pt x="76230" y="55447"/>
                </a:lnTo>
                <a:lnTo>
                  <a:pt x="76796" y="54342"/>
                </a:lnTo>
                <a:lnTo>
                  <a:pt x="77362" y="53237"/>
                </a:lnTo>
                <a:lnTo>
                  <a:pt x="77902" y="52105"/>
                </a:lnTo>
                <a:lnTo>
                  <a:pt x="78387" y="50973"/>
                </a:lnTo>
                <a:lnTo>
                  <a:pt x="78872" y="49841"/>
                </a:lnTo>
                <a:lnTo>
                  <a:pt x="79357" y="48708"/>
                </a:lnTo>
                <a:lnTo>
                  <a:pt x="79788" y="47549"/>
                </a:lnTo>
                <a:lnTo>
                  <a:pt x="80220" y="46390"/>
                </a:lnTo>
                <a:lnTo>
                  <a:pt x="80624" y="45258"/>
                </a:lnTo>
                <a:lnTo>
                  <a:pt x="81028" y="44099"/>
                </a:lnTo>
                <a:lnTo>
                  <a:pt x="81756" y="41781"/>
                </a:lnTo>
                <a:lnTo>
                  <a:pt x="82403" y="39463"/>
                </a:lnTo>
                <a:lnTo>
                  <a:pt x="83023" y="37172"/>
                </a:lnTo>
                <a:lnTo>
                  <a:pt x="83373" y="35770"/>
                </a:lnTo>
                <a:lnTo>
                  <a:pt x="83643" y="34341"/>
                </a:lnTo>
                <a:lnTo>
                  <a:pt x="83886" y="32913"/>
                </a:lnTo>
                <a:lnTo>
                  <a:pt x="84101" y="31484"/>
                </a:lnTo>
                <a:lnTo>
                  <a:pt x="84236" y="30029"/>
                </a:lnTo>
                <a:lnTo>
                  <a:pt x="84317" y="28573"/>
                </a:lnTo>
                <a:lnTo>
                  <a:pt x="84371" y="27144"/>
                </a:lnTo>
                <a:lnTo>
                  <a:pt x="84344" y="25689"/>
                </a:lnTo>
                <a:lnTo>
                  <a:pt x="84263" y="24260"/>
                </a:lnTo>
                <a:lnTo>
                  <a:pt x="84128" y="22805"/>
                </a:lnTo>
                <a:lnTo>
                  <a:pt x="83913" y="21403"/>
                </a:lnTo>
                <a:lnTo>
                  <a:pt x="83805" y="20675"/>
                </a:lnTo>
                <a:lnTo>
                  <a:pt x="83670" y="19974"/>
                </a:lnTo>
                <a:lnTo>
                  <a:pt x="83508" y="19273"/>
                </a:lnTo>
                <a:lnTo>
                  <a:pt x="83347" y="18573"/>
                </a:lnTo>
                <a:lnTo>
                  <a:pt x="83158" y="17899"/>
                </a:lnTo>
                <a:lnTo>
                  <a:pt x="82942" y="17198"/>
                </a:lnTo>
                <a:lnTo>
                  <a:pt x="82727" y="16524"/>
                </a:lnTo>
                <a:lnTo>
                  <a:pt x="82484" y="15850"/>
                </a:lnTo>
                <a:lnTo>
                  <a:pt x="82214" y="15176"/>
                </a:lnTo>
                <a:lnTo>
                  <a:pt x="81945" y="14502"/>
                </a:lnTo>
                <a:lnTo>
                  <a:pt x="81648" y="13855"/>
                </a:lnTo>
                <a:lnTo>
                  <a:pt x="81352" y="13181"/>
                </a:lnTo>
                <a:lnTo>
                  <a:pt x="81001" y="12535"/>
                </a:lnTo>
                <a:lnTo>
                  <a:pt x="80678" y="11915"/>
                </a:lnTo>
                <a:lnTo>
                  <a:pt x="80301" y="11295"/>
                </a:lnTo>
                <a:lnTo>
                  <a:pt x="79923" y="10675"/>
                </a:lnTo>
                <a:lnTo>
                  <a:pt x="79519" y="10055"/>
                </a:lnTo>
                <a:lnTo>
                  <a:pt x="79088" y="9462"/>
                </a:lnTo>
                <a:lnTo>
                  <a:pt x="78656" y="8896"/>
                </a:lnTo>
                <a:lnTo>
                  <a:pt x="78198" y="8330"/>
                </a:lnTo>
                <a:lnTo>
                  <a:pt x="77740" y="7763"/>
                </a:lnTo>
                <a:lnTo>
                  <a:pt x="77255" y="7224"/>
                </a:lnTo>
                <a:lnTo>
                  <a:pt x="76769" y="6712"/>
                </a:lnTo>
                <a:lnTo>
                  <a:pt x="76257" y="6200"/>
                </a:lnTo>
                <a:lnTo>
                  <a:pt x="75718" y="5688"/>
                </a:lnTo>
                <a:lnTo>
                  <a:pt x="75179" y="5203"/>
                </a:lnTo>
                <a:lnTo>
                  <a:pt x="74640" y="4745"/>
                </a:lnTo>
                <a:lnTo>
                  <a:pt x="74074" y="4313"/>
                </a:lnTo>
                <a:lnTo>
                  <a:pt x="73481" y="3882"/>
                </a:lnTo>
                <a:lnTo>
                  <a:pt x="72888" y="3478"/>
                </a:lnTo>
                <a:lnTo>
                  <a:pt x="72295" y="3073"/>
                </a:lnTo>
                <a:lnTo>
                  <a:pt x="71675" y="2723"/>
                </a:lnTo>
                <a:lnTo>
                  <a:pt x="71055" y="2372"/>
                </a:lnTo>
                <a:lnTo>
                  <a:pt x="70408" y="2022"/>
                </a:lnTo>
                <a:lnTo>
                  <a:pt x="69761" y="1726"/>
                </a:lnTo>
                <a:lnTo>
                  <a:pt x="69114" y="1456"/>
                </a:lnTo>
                <a:lnTo>
                  <a:pt x="68440" y="1186"/>
                </a:lnTo>
                <a:lnTo>
                  <a:pt x="67766" y="944"/>
                </a:lnTo>
                <a:lnTo>
                  <a:pt x="67093" y="728"/>
                </a:lnTo>
                <a:lnTo>
                  <a:pt x="66392" y="539"/>
                </a:lnTo>
                <a:lnTo>
                  <a:pt x="65691" y="378"/>
                </a:lnTo>
                <a:lnTo>
                  <a:pt x="64990" y="243"/>
                </a:lnTo>
                <a:lnTo>
                  <a:pt x="64289" y="135"/>
                </a:lnTo>
                <a:lnTo>
                  <a:pt x="63561" y="54"/>
                </a:lnTo>
                <a:lnTo>
                  <a:pt x="6283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52" name="Google Shape;152;p19"/>
          <p:cNvSpPr/>
          <p:nvPr/>
        </p:nvSpPr>
        <p:spPr>
          <a:xfrm>
            <a:off x="456512" y="276526"/>
            <a:ext cx="526977" cy="526956"/>
          </a:xfrm>
          <a:custGeom>
            <a:avLst/>
            <a:gdLst/>
            <a:ahLst/>
            <a:cxnLst/>
            <a:rect l="l" t="t" r="r" b="b"/>
            <a:pathLst>
              <a:path w="8330" h="8330" extrusionOk="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53" name="Google Shape;153;p19"/>
          <p:cNvSpPr/>
          <p:nvPr/>
        </p:nvSpPr>
        <p:spPr>
          <a:xfrm>
            <a:off x="6752312" y="4603492"/>
            <a:ext cx="392072" cy="392051"/>
          </a:xfrm>
          <a:custGeom>
            <a:avLst/>
            <a:gdLst/>
            <a:ahLst/>
            <a:cxnLst/>
            <a:rect l="l" t="t" r="r" b="b"/>
            <a:pathLst>
              <a:path w="8330" h="8330" extrusionOk="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54" name="Google Shape;154;p19"/>
          <p:cNvSpPr/>
          <p:nvPr/>
        </p:nvSpPr>
        <p:spPr>
          <a:xfrm rot="9450036" flipH="1">
            <a:off x="-315833" y="3368170"/>
            <a:ext cx="1548557" cy="1913022"/>
          </a:xfrm>
          <a:custGeom>
            <a:avLst/>
            <a:gdLst/>
            <a:ahLst/>
            <a:cxnLst/>
            <a:rect l="l" t="t" r="r" b="b"/>
            <a:pathLst>
              <a:path w="260480" h="68867" extrusionOk="0">
                <a:moveTo>
                  <a:pt x="77329" y="1"/>
                </a:moveTo>
                <a:lnTo>
                  <a:pt x="42877" y="121"/>
                </a:lnTo>
                <a:lnTo>
                  <a:pt x="25623" y="5887"/>
                </a:lnTo>
                <a:lnTo>
                  <a:pt x="24107" y="6480"/>
                </a:lnTo>
                <a:lnTo>
                  <a:pt x="22644" y="7068"/>
                </a:lnTo>
                <a:lnTo>
                  <a:pt x="21235" y="7646"/>
                </a:lnTo>
                <a:lnTo>
                  <a:pt x="19881" y="8218"/>
                </a:lnTo>
                <a:lnTo>
                  <a:pt x="18581" y="8785"/>
                </a:lnTo>
                <a:lnTo>
                  <a:pt x="17335" y="9342"/>
                </a:lnTo>
                <a:lnTo>
                  <a:pt x="16143" y="9889"/>
                </a:lnTo>
                <a:lnTo>
                  <a:pt x="14979" y="10430"/>
                </a:lnTo>
                <a:lnTo>
                  <a:pt x="13895" y="10961"/>
                </a:lnTo>
                <a:lnTo>
                  <a:pt x="12839" y="11486"/>
                </a:lnTo>
                <a:lnTo>
                  <a:pt x="11837" y="12007"/>
                </a:lnTo>
                <a:lnTo>
                  <a:pt x="10889" y="12517"/>
                </a:lnTo>
                <a:lnTo>
                  <a:pt x="9968" y="13016"/>
                </a:lnTo>
                <a:lnTo>
                  <a:pt x="9101" y="13511"/>
                </a:lnTo>
                <a:lnTo>
                  <a:pt x="8289" y="13995"/>
                </a:lnTo>
                <a:lnTo>
                  <a:pt x="7503" y="14473"/>
                </a:lnTo>
                <a:lnTo>
                  <a:pt x="6772" y="14947"/>
                </a:lnTo>
                <a:lnTo>
                  <a:pt x="6095" y="15405"/>
                </a:lnTo>
                <a:lnTo>
                  <a:pt x="5445" y="15863"/>
                </a:lnTo>
                <a:lnTo>
                  <a:pt x="4849" y="16305"/>
                </a:lnTo>
                <a:lnTo>
                  <a:pt x="4280" y="16747"/>
                </a:lnTo>
                <a:lnTo>
                  <a:pt x="3738" y="17174"/>
                </a:lnTo>
                <a:lnTo>
                  <a:pt x="3251" y="17601"/>
                </a:lnTo>
                <a:lnTo>
                  <a:pt x="2817" y="18012"/>
                </a:lnTo>
                <a:lnTo>
                  <a:pt x="2384" y="18418"/>
                </a:lnTo>
                <a:lnTo>
                  <a:pt x="2005" y="18819"/>
                </a:lnTo>
                <a:lnTo>
                  <a:pt x="1680" y="19209"/>
                </a:lnTo>
                <a:lnTo>
                  <a:pt x="1355" y="19589"/>
                </a:lnTo>
                <a:lnTo>
                  <a:pt x="1084" y="19964"/>
                </a:lnTo>
                <a:lnTo>
                  <a:pt x="840" y="20333"/>
                </a:lnTo>
                <a:lnTo>
                  <a:pt x="651" y="20692"/>
                </a:lnTo>
                <a:lnTo>
                  <a:pt x="461" y="21041"/>
                </a:lnTo>
                <a:lnTo>
                  <a:pt x="326" y="21384"/>
                </a:lnTo>
                <a:lnTo>
                  <a:pt x="190" y="21717"/>
                </a:lnTo>
                <a:lnTo>
                  <a:pt x="109" y="22040"/>
                </a:lnTo>
                <a:lnTo>
                  <a:pt x="55" y="22363"/>
                </a:lnTo>
                <a:lnTo>
                  <a:pt x="1" y="22670"/>
                </a:lnTo>
                <a:lnTo>
                  <a:pt x="1" y="22972"/>
                </a:lnTo>
                <a:lnTo>
                  <a:pt x="28" y="23263"/>
                </a:lnTo>
                <a:lnTo>
                  <a:pt x="55" y="23549"/>
                </a:lnTo>
                <a:lnTo>
                  <a:pt x="136" y="23825"/>
                </a:lnTo>
                <a:lnTo>
                  <a:pt x="217" y="24096"/>
                </a:lnTo>
                <a:lnTo>
                  <a:pt x="326" y="24356"/>
                </a:lnTo>
                <a:lnTo>
                  <a:pt x="461" y="24606"/>
                </a:lnTo>
                <a:lnTo>
                  <a:pt x="624" y="24850"/>
                </a:lnTo>
                <a:lnTo>
                  <a:pt x="786" y="25084"/>
                </a:lnTo>
                <a:lnTo>
                  <a:pt x="976" y="25313"/>
                </a:lnTo>
                <a:lnTo>
                  <a:pt x="1192" y="25532"/>
                </a:lnTo>
                <a:lnTo>
                  <a:pt x="1436" y="25745"/>
                </a:lnTo>
                <a:lnTo>
                  <a:pt x="1680" y="25948"/>
                </a:lnTo>
                <a:lnTo>
                  <a:pt x="1951" y="26141"/>
                </a:lnTo>
                <a:lnTo>
                  <a:pt x="2222" y="26328"/>
                </a:lnTo>
                <a:lnTo>
                  <a:pt x="2520" y="26505"/>
                </a:lnTo>
                <a:lnTo>
                  <a:pt x="2817" y="26672"/>
                </a:lnTo>
                <a:lnTo>
                  <a:pt x="3142" y="26833"/>
                </a:lnTo>
                <a:lnTo>
                  <a:pt x="3468" y="26984"/>
                </a:lnTo>
                <a:lnTo>
                  <a:pt x="3820" y="27130"/>
                </a:lnTo>
                <a:lnTo>
                  <a:pt x="4172" y="27265"/>
                </a:lnTo>
                <a:lnTo>
                  <a:pt x="4524" y="27390"/>
                </a:lnTo>
                <a:lnTo>
                  <a:pt x="4903" y="27509"/>
                </a:lnTo>
                <a:lnTo>
                  <a:pt x="5282" y="27619"/>
                </a:lnTo>
                <a:lnTo>
                  <a:pt x="5661" y="27723"/>
                </a:lnTo>
                <a:lnTo>
                  <a:pt x="6068" y="27817"/>
                </a:lnTo>
                <a:lnTo>
                  <a:pt x="6474" y="27900"/>
                </a:lnTo>
                <a:lnTo>
                  <a:pt x="6880" y="27978"/>
                </a:lnTo>
                <a:lnTo>
                  <a:pt x="7287" y="28051"/>
                </a:lnTo>
                <a:lnTo>
                  <a:pt x="7693" y="28118"/>
                </a:lnTo>
                <a:lnTo>
                  <a:pt x="8099" y="28181"/>
                </a:lnTo>
                <a:lnTo>
                  <a:pt x="8532" y="28238"/>
                </a:lnTo>
                <a:lnTo>
                  <a:pt x="8939" y="28290"/>
                </a:lnTo>
                <a:lnTo>
                  <a:pt x="9372" y="28337"/>
                </a:lnTo>
                <a:lnTo>
                  <a:pt x="9805" y="28384"/>
                </a:lnTo>
                <a:lnTo>
                  <a:pt x="10239" y="28420"/>
                </a:lnTo>
                <a:lnTo>
                  <a:pt x="10672" y="28451"/>
                </a:lnTo>
                <a:lnTo>
                  <a:pt x="11106" y="28483"/>
                </a:lnTo>
                <a:lnTo>
                  <a:pt x="11539" y="28509"/>
                </a:lnTo>
                <a:lnTo>
                  <a:pt x="11972" y="28529"/>
                </a:lnTo>
                <a:lnTo>
                  <a:pt x="12433" y="28545"/>
                </a:lnTo>
                <a:lnTo>
                  <a:pt x="12866" y="28556"/>
                </a:lnTo>
                <a:lnTo>
                  <a:pt x="13327" y="28566"/>
                </a:lnTo>
                <a:lnTo>
                  <a:pt x="13787" y="28571"/>
                </a:lnTo>
                <a:lnTo>
                  <a:pt x="14220" y="28571"/>
                </a:lnTo>
                <a:lnTo>
                  <a:pt x="14681" y="28566"/>
                </a:lnTo>
                <a:lnTo>
                  <a:pt x="15141" y="28561"/>
                </a:lnTo>
                <a:lnTo>
                  <a:pt x="15602" y="28550"/>
                </a:lnTo>
                <a:lnTo>
                  <a:pt x="16062" y="28535"/>
                </a:lnTo>
                <a:lnTo>
                  <a:pt x="16496" y="28519"/>
                </a:lnTo>
                <a:lnTo>
                  <a:pt x="16956" y="28498"/>
                </a:lnTo>
                <a:lnTo>
                  <a:pt x="17877" y="28446"/>
                </a:lnTo>
                <a:lnTo>
                  <a:pt x="18825" y="28384"/>
                </a:lnTo>
                <a:lnTo>
                  <a:pt x="19746" y="28306"/>
                </a:lnTo>
                <a:lnTo>
                  <a:pt x="20667" y="28217"/>
                </a:lnTo>
                <a:lnTo>
                  <a:pt x="21588" y="28118"/>
                </a:lnTo>
                <a:lnTo>
                  <a:pt x="22508" y="28014"/>
                </a:lnTo>
                <a:lnTo>
                  <a:pt x="23429" y="27895"/>
                </a:lnTo>
                <a:lnTo>
                  <a:pt x="24350" y="27770"/>
                </a:lnTo>
                <a:lnTo>
                  <a:pt x="25244" y="27640"/>
                </a:lnTo>
                <a:lnTo>
                  <a:pt x="26165" y="27499"/>
                </a:lnTo>
                <a:lnTo>
                  <a:pt x="27059" y="27348"/>
                </a:lnTo>
                <a:lnTo>
                  <a:pt x="27953" y="27197"/>
                </a:lnTo>
                <a:lnTo>
                  <a:pt x="28819" y="27041"/>
                </a:lnTo>
                <a:lnTo>
                  <a:pt x="29686" y="26875"/>
                </a:lnTo>
                <a:lnTo>
                  <a:pt x="30553" y="26708"/>
                </a:lnTo>
                <a:lnTo>
                  <a:pt x="31392" y="26542"/>
                </a:lnTo>
                <a:lnTo>
                  <a:pt x="32232" y="26365"/>
                </a:lnTo>
                <a:lnTo>
                  <a:pt x="33045" y="26193"/>
                </a:lnTo>
                <a:lnTo>
                  <a:pt x="34616" y="25839"/>
                </a:lnTo>
                <a:lnTo>
                  <a:pt x="36187" y="25480"/>
                </a:lnTo>
                <a:lnTo>
                  <a:pt x="37703" y="25116"/>
                </a:lnTo>
                <a:lnTo>
                  <a:pt x="39247" y="24746"/>
                </a:lnTo>
                <a:lnTo>
                  <a:pt x="40737" y="24371"/>
                </a:lnTo>
                <a:lnTo>
                  <a:pt x="43608" y="23658"/>
                </a:lnTo>
                <a:lnTo>
                  <a:pt x="44989" y="23320"/>
                </a:lnTo>
                <a:lnTo>
                  <a:pt x="46316" y="22998"/>
                </a:lnTo>
                <a:lnTo>
                  <a:pt x="47562" y="22706"/>
                </a:lnTo>
                <a:lnTo>
                  <a:pt x="48727" y="22441"/>
                </a:lnTo>
                <a:lnTo>
                  <a:pt x="49296" y="22321"/>
                </a:lnTo>
                <a:lnTo>
                  <a:pt x="49838" y="22212"/>
                </a:lnTo>
                <a:lnTo>
                  <a:pt x="50352" y="22113"/>
                </a:lnTo>
                <a:lnTo>
                  <a:pt x="50867" y="22024"/>
                </a:lnTo>
                <a:lnTo>
                  <a:pt x="51327" y="21941"/>
                </a:lnTo>
                <a:lnTo>
                  <a:pt x="51788" y="21873"/>
                </a:lnTo>
                <a:lnTo>
                  <a:pt x="52194" y="21821"/>
                </a:lnTo>
                <a:lnTo>
                  <a:pt x="52600" y="21780"/>
                </a:lnTo>
                <a:lnTo>
                  <a:pt x="52952" y="21749"/>
                </a:lnTo>
                <a:lnTo>
                  <a:pt x="53142" y="21738"/>
                </a:lnTo>
                <a:lnTo>
                  <a:pt x="53304" y="21733"/>
                </a:lnTo>
                <a:lnTo>
                  <a:pt x="53602" y="21733"/>
                </a:lnTo>
                <a:lnTo>
                  <a:pt x="53765" y="21738"/>
                </a:lnTo>
                <a:lnTo>
                  <a:pt x="53900" y="21749"/>
                </a:lnTo>
                <a:lnTo>
                  <a:pt x="54415" y="21795"/>
                </a:lnTo>
                <a:lnTo>
                  <a:pt x="54875" y="21847"/>
                </a:lnTo>
                <a:lnTo>
                  <a:pt x="55309" y="21910"/>
                </a:lnTo>
                <a:lnTo>
                  <a:pt x="55715" y="21972"/>
                </a:lnTo>
                <a:lnTo>
                  <a:pt x="56067" y="22050"/>
                </a:lnTo>
                <a:lnTo>
                  <a:pt x="56392" y="22134"/>
                </a:lnTo>
                <a:lnTo>
                  <a:pt x="56663" y="22222"/>
                </a:lnTo>
                <a:lnTo>
                  <a:pt x="56880" y="22326"/>
                </a:lnTo>
                <a:lnTo>
                  <a:pt x="57069" y="22436"/>
                </a:lnTo>
                <a:lnTo>
                  <a:pt x="57205" y="22560"/>
                </a:lnTo>
                <a:lnTo>
                  <a:pt x="57286" y="22696"/>
                </a:lnTo>
                <a:lnTo>
                  <a:pt x="57313" y="22841"/>
                </a:lnTo>
                <a:lnTo>
                  <a:pt x="57313" y="23003"/>
                </a:lnTo>
                <a:lnTo>
                  <a:pt x="57232" y="23180"/>
                </a:lnTo>
                <a:lnTo>
                  <a:pt x="57096" y="23367"/>
                </a:lnTo>
                <a:lnTo>
                  <a:pt x="56934" y="23570"/>
                </a:lnTo>
                <a:lnTo>
                  <a:pt x="56094" y="24387"/>
                </a:lnTo>
                <a:lnTo>
                  <a:pt x="55471" y="25058"/>
                </a:lnTo>
                <a:lnTo>
                  <a:pt x="55119" y="25443"/>
                </a:lnTo>
                <a:lnTo>
                  <a:pt x="54767" y="25865"/>
                </a:lnTo>
                <a:lnTo>
                  <a:pt x="54388" y="26318"/>
                </a:lnTo>
                <a:lnTo>
                  <a:pt x="54036" y="26797"/>
                </a:lnTo>
                <a:lnTo>
                  <a:pt x="53684" y="27296"/>
                </a:lnTo>
                <a:lnTo>
                  <a:pt x="53332" y="27811"/>
                </a:lnTo>
                <a:lnTo>
                  <a:pt x="53007" y="28347"/>
                </a:lnTo>
                <a:lnTo>
                  <a:pt x="52736" y="28899"/>
                </a:lnTo>
                <a:lnTo>
                  <a:pt x="52465" y="29461"/>
                </a:lnTo>
                <a:lnTo>
                  <a:pt x="52275" y="30028"/>
                </a:lnTo>
                <a:lnTo>
                  <a:pt x="52113" y="30601"/>
                </a:lnTo>
                <a:lnTo>
                  <a:pt x="52004" y="31178"/>
                </a:lnTo>
                <a:lnTo>
                  <a:pt x="51977" y="31465"/>
                </a:lnTo>
                <a:lnTo>
                  <a:pt x="51977" y="31751"/>
                </a:lnTo>
                <a:lnTo>
                  <a:pt x="51977" y="32037"/>
                </a:lnTo>
                <a:lnTo>
                  <a:pt x="52004" y="32318"/>
                </a:lnTo>
                <a:lnTo>
                  <a:pt x="52031" y="32604"/>
                </a:lnTo>
                <a:lnTo>
                  <a:pt x="52113" y="32880"/>
                </a:lnTo>
                <a:lnTo>
                  <a:pt x="52194" y="33156"/>
                </a:lnTo>
                <a:lnTo>
                  <a:pt x="52302" y="33432"/>
                </a:lnTo>
                <a:lnTo>
                  <a:pt x="52438" y="33702"/>
                </a:lnTo>
                <a:lnTo>
                  <a:pt x="52573" y="33968"/>
                </a:lnTo>
                <a:lnTo>
                  <a:pt x="52763" y="34233"/>
                </a:lnTo>
                <a:lnTo>
                  <a:pt x="52952" y="34488"/>
                </a:lnTo>
                <a:lnTo>
                  <a:pt x="53196" y="34743"/>
                </a:lnTo>
                <a:lnTo>
                  <a:pt x="53440" y="34988"/>
                </a:lnTo>
                <a:lnTo>
                  <a:pt x="53738" y="35232"/>
                </a:lnTo>
                <a:lnTo>
                  <a:pt x="54063" y="35467"/>
                </a:lnTo>
                <a:lnTo>
                  <a:pt x="54388" y="35695"/>
                </a:lnTo>
                <a:lnTo>
                  <a:pt x="54767" y="35919"/>
                </a:lnTo>
                <a:lnTo>
                  <a:pt x="55173" y="36133"/>
                </a:lnTo>
                <a:lnTo>
                  <a:pt x="55607" y="36341"/>
                </a:lnTo>
                <a:lnTo>
                  <a:pt x="56094" y="36544"/>
                </a:lnTo>
                <a:lnTo>
                  <a:pt x="56582" y="36731"/>
                </a:lnTo>
                <a:lnTo>
                  <a:pt x="57124" y="36913"/>
                </a:lnTo>
                <a:lnTo>
                  <a:pt x="57692" y="37090"/>
                </a:lnTo>
                <a:lnTo>
                  <a:pt x="58315" y="37252"/>
                </a:lnTo>
                <a:lnTo>
                  <a:pt x="58965" y="37408"/>
                </a:lnTo>
                <a:lnTo>
                  <a:pt x="59290" y="37480"/>
                </a:lnTo>
                <a:lnTo>
                  <a:pt x="59642" y="37548"/>
                </a:lnTo>
                <a:lnTo>
                  <a:pt x="59995" y="37616"/>
                </a:lnTo>
                <a:lnTo>
                  <a:pt x="60374" y="37683"/>
                </a:lnTo>
                <a:lnTo>
                  <a:pt x="60753" y="37746"/>
                </a:lnTo>
                <a:lnTo>
                  <a:pt x="61132" y="37803"/>
                </a:lnTo>
                <a:lnTo>
                  <a:pt x="61511" y="37855"/>
                </a:lnTo>
                <a:lnTo>
                  <a:pt x="61891" y="37907"/>
                </a:lnTo>
                <a:lnTo>
                  <a:pt x="62297" y="37959"/>
                </a:lnTo>
                <a:lnTo>
                  <a:pt x="62703" y="38001"/>
                </a:lnTo>
                <a:lnTo>
                  <a:pt x="63082" y="38043"/>
                </a:lnTo>
                <a:lnTo>
                  <a:pt x="63489" y="38084"/>
                </a:lnTo>
                <a:lnTo>
                  <a:pt x="64301" y="38152"/>
                </a:lnTo>
                <a:lnTo>
                  <a:pt x="65141" y="38209"/>
                </a:lnTo>
                <a:lnTo>
                  <a:pt x="65980" y="38251"/>
                </a:lnTo>
                <a:lnTo>
                  <a:pt x="66847" y="38282"/>
                </a:lnTo>
                <a:lnTo>
                  <a:pt x="67714" y="38303"/>
                </a:lnTo>
                <a:lnTo>
                  <a:pt x="68581" y="38318"/>
                </a:lnTo>
                <a:lnTo>
                  <a:pt x="69474" y="38318"/>
                </a:lnTo>
                <a:lnTo>
                  <a:pt x="70368" y="38308"/>
                </a:lnTo>
                <a:lnTo>
                  <a:pt x="71262" y="38287"/>
                </a:lnTo>
                <a:lnTo>
                  <a:pt x="72156" y="38261"/>
                </a:lnTo>
                <a:lnTo>
                  <a:pt x="73077" y="38219"/>
                </a:lnTo>
                <a:lnTo>
                  <a:pt x="73998" y="38173"/>
                </a:lnTo>
                <a:lnTo>
                  <a:pt x="74919" y="38121"/>
                </a:lnTo>
                <a:lnTo>
                  <a:pt x="75867" y="38058"/>
                </a:lnTo>
                <a:lnTo>
                  <a:pt x="76787" y="37990"/>
                </a:lnTo>
                <a:lnTo>
                  <a:pt x="77708" y="37912"/>
                </a:lnTo>
                <a:lnTo>
                  <a:pt x="78656" y="37829"/>
                </a:lnTo>
                <a:lnTo>
                  <a:pt x="79604" y="37735"/>
                </a:lnTo>
                <a:lnTo>
                  <a:pt x="80525" y="37642"/>
                </a:lnTo>
                <a:lnTo>
                  <a:pt x="81473" y="37538"/>
                </a:lnTo>
                <a:lnTo>
                  <a:pt x="82394" y="37428"/>
                </a:lnTo>
                <a:lnTo>
                  <a:pt x="83315" y="37319"/>
                </a:lnTo>
                <a:lnTo>
                  <a:pt x="84263" y="37199"/>
                </a:lnTo>
                <a:lnTo>
                  <a:pt x="85184" y="37080"/>
                </a:lnTo>
                <a:lnTo>
                  <a:pt x="86105" y="36955"/>
                </a:lnTo>
                <a:lnTo>
                  <a:pt x="86999" y="36825"/>
                </a:lnTo>
                <a:lnTo>
                  <a:pt x="87920" y="36689"/>
                </a:lnTo>
                <a:lnTo>
                  <a:pt x="88813" y="36554"/>
                </a:lnTo>
                <a:lnTo>
                  <a:pt x="90601" y="36278"/>
                </a:lnTo>
                <a:lnTo>
                  <a:pt x="92334" y="35992"/>
                </a:lnTo>
                <a:lnTo>
                  <a:pt x="94014" y="35701"/>
                </a:lnTo>
                <a:lnTo>
                  <a:pt x="95666" y="35409"/>
                </a:lnTo>
                <a:lnTo>
                  <a:pt x="97237" y="35123"/>
                </a:lnTo>
                <a:lnTo>
                  <a:pt x="98754" y="34837"/>
                </a:lnTo>
                <a:lnTo>
                  <a:pt x="100189" y="34556"/>
                </a:lnTo>
                <a:lnTo>
                  <a:pt x="101571" y="34285"/>
                </a:lnTo>
                <a:lnTo>
                  <a:pt x="104062" y="33791"/>
                </a:lnTo>
                <a:lnTo>
                  <a:pt x="106148" y="33364"/>
                </a:lnTo>
                <a:lnTo>
                  <a:pt x="107042" y="33187"/>
                </a:lnTo>
                <a:lnTo>
                  <a:pt x="107827" y="33036"/>
                </a:lnTo>
                <a:lnTo>
                  <a:pt x="108477" y="32917"/>
                </a:lnTo>
                <a:lnTo>
                  <a:pt x="109019" y="32828"/>
                </a:lnTo>
                <a:lnTo>
                  <a:pt x="109479" y="32760"/>
                </a:lnTo>
                <a:lnTo>
                  <a:pt x="109913" y="32708"/>
                </a:lnTo>
                <a:lnTo>
                  <a:pt x="110346" y="32662"/>
                </a:lnTo>
                <a:lnTo>
                  <a:pt x="110752" y="32625"/>
                </a:lnTo>
                <a:lnTo>
                  <a:pt x="111159" y="32594"/>
                </a:lnTo>
                <a:lnTo>
                  <a:pt x="111538" y="32578"/>
                </a:lnTo>
                <a:lnTo>
                  <a:pt x="111917" y="32568"/>
                </a:lnTo>
                <a:lnTo>
                  <a:pt x="112269" y="32563"/>
                </a:lnTo>
                <a:lnTo>
                  <a:pt x="112594" y="32568"/>
                </a:lnTo>
                <a:lnTo>
                  <a:pt x="112946" y="32578"/>
                </a:lnTo>
                <a:lnTo>
                  <a:pt x="113244" y="32594"/>
                </a:lnTo>
                <a:lnTo>
                  <a:pt x="113542" y="32620"/>
                </a:lnTo>
                <a:lnTo>
                  <a:pt x="113840" y="32651"/>
                </a:lnTo>
                <a:lnTo>
                  <a:pt x="114111" y="32688"/>
                </a:lnTo>
                <a:lnTo>
                  <a:pt x="114382" y="32724"/>
                </a:lnTo>
                <a:lnTo>
                  <a:pt x="114599" y="32771"/>
                </a:lnTo>
                <a:lnTo>
                  <a:pt x="114842" y="32823"/>
                </a:lnTo>
                <a:lnTo>
                  <a:pt x="115059" y="32875"/>
                </a:lnTo>
                <a:lnTo>
                  <a:pt x="115249" y="32932"/>
                </a:lnTo>
                <a:lnTo>
                  <a:pt x="115438" y="32989"/>
                </a:lnTo>
                <a:lnTo>
                  <a:pt x="115601" y="33057"/>
                </a:lnTo>
                <a:lnTo>
                  <a:pt x="115763" y="33119"/>
                </a:lnTo>
                <a:lnTo>
                  <a:pt x="115899" y="33187"/>
                </a:lnTo>
                <a:lnTo>
                  <a:pt x="116034" y="33260"/>
                </a:lnTo>
                <a:lnTo>
                  <a:pt x="116224" y="33400"/>
                </a:lnTo>
                <a:lnTo>
                  <a:pt x="116386" y="33546"/>
                </a:lnTo>
                <a:lnTo>
                  <a:pt x="116467" y="33687"/>
                </a:lnTo>
                <a:lnTo>
                  <a:pt x="116495" y="33827"/>
                </a:lnTo>
                <a:lnTo>
                  <a:pt x="116386" y="35581"/>
                </a:lnTo>
                <a:lnTo>
                  <a:pt x="116305" y="37153"/>
                </a:lnTo>
                <a:lnTo>
                  <a:pt x="116169" y="39005"/>
                </a:lnTo>
                <a:lnTo>
                  <a:pt x="115980" y="40998"/>
                </a:lnTo>
                <a:lnTo>
                  <a:pt x="115763" y="42986"/>
                </a:lnTo>
                <a:lnTo>
                  <a:pt x="115628" y="43939"/>
                </a:lnTo>
                <a:lnTo>
                  <a:pt x="115492" y="44839"/>
                </a:lnTo>
                <a:lnTo>
                  <a:pt x="115330" y="45666"/>
                </a:lnTo>
                <a:lnTo>
                  <a:pt x="115167" y="46411"/>
                </a:lnTo>
                <a:lnTo>
                  <a:pt x="115113" y="46754"/>
                </a:lnTo>
                <a:lnTo>
                  <a:pt x="115086" y="47087"/>
                </a:lnTo>
                <a:lnTo>
                  <a:pt x="115086" y="47415"/>
                </a:lnTo>
                <a:lnTo>
                  <a:pt x="115113" y="47738"/>
                </a:lnTo>
                <a:lnTo>
                  <a:pt x="115167" y="48050"/>
                </a:lnTo>
                <a:lnTo>
                  <a:pt x="115276" y="48357"/>
                </a:lnTo>
                <a:lnTo>
                  <a:pt x="115411" y="48654"/>
                </a:lnTo>
                <a:lnTo>
                  <a:pt x="115601" y="48940"/>
                </a:lnTo>
                <a:lnTo>
                  <a:pt x="115790" y="49221"/>
                </a:lnTo>
                <a:lnTo>
                  <a:pt x="116034" y="49497"/>
                </a:lnTo>
                <a:lnTo>
                  <a:pt x="116332" y="49757"/>
                </a:lnTo>
                <a:lnTo>
                  <a:pt x="116630" y="50012"/>
                </a:lnTo>
                <a:lnTo>
                  <a:pt x="116982" y="50262"/>
                </a:lnTo>
                <a:lnTo>
                  <a:pt x="117388" y="50496"/>
                </a:lnTo>
                <a:lnTo>
                  <a:pt x="117795" y="50725"/>
                </a:lnTo>
                <a:lnTo>
                  <a:pt x="118255" y="50943"/>
                </a:lnTo>
                <a:lnTo>
                  <a:pt x="118770" y="51152"/>
                </a:lnTo>
                <a:lnTo>
                  <a:pt x="119311" y="51355"/>
                </a:lnTo>
                <a:lnTo>
                  <a:pt x="119880" y="51542"/>
                </a:lnTo>
                <a:lnTo>
                  <a:pt x="120503" y="51724"/>
                </a:lnTo>
                <a:lnTo>
                  <a:pt x="121153" y="51896"/>
                </a:lnTo>
                <a:lnTo>
                  <a:pt x="121830" y="52057"/>
                </a:lnTo>
                <a:lnTo>
                  <a:pt x="122210" y="52130"/>
                </a:lnTo>
                <a:lnTo>
                  <a:pt x="122562" y="52203"/>
                </a:lnTo>
                <a:lnTo>
                  <a:pt x="122941" y="52276"/>
                </a:lnTo>
                <a:lnTo>
                  <a:pt x="123347" y="52343"/>
                </a:lnTo>
                <a:lnTo>
                  <a:pt x="123753" y="52411"/>
                </a:lnTo>
                <a:lnTo>
                  <a:pt x="124160" y="52473"/>
                </a:lnTo>
                <a:lnTo>
                  <a:pt x="124566" y="52536"/>
                </a:lnTo>
                <a:lnTo>
                  <a:pt x="124999" y="52593"/>
                </a:lnTo>
                <a:lnTo>
                  <a:pt x="125433" y="52650"/>
                </a:lnTo>
                <a:lnTo>
                  <a:pt x="125893" y="52702"/>
                </a:lnTo>
                <a:lnTo>
                  <a:pt x="126354" y="52749"/>
                </a:lnTo>
                <a:lnTo>
                  <a:pt x="126841" y="52796"/>
                </a:lnTo>
                <a:lnTo>
                  <a:pt x="127302" y="52843"/>
                </a:lnTo>
                <a:lnTo>
                  <a:pt x="127789" y="52885"/>
                </a:lnTo>
                <a:lnTo>
                  <a:pt x="128304" y="52921"/>
                </a:lnTo>
                <a:lnTo>
                  <a:pt x="128818" y="52957"/>
                </a:lnTo>
                <a:lnTo>
                  <a:pt x="129333" y="52989"/>
                </a:lnTo>
                <a:lnTo>
                  <a:pt x="129875" y="53020"/>
                </a:lnTo>
                <a:lnTo>
                  <a:pt x="130416" y="53051"/>
                </a:lnTo>
                <a:lnTo>
                  <a:pt x="130958" y="53072"/>
                </a:lnTo>
                <a:lnTo>
                  <a:pt x="131527" y="53093"/>
                </a:lnTo>
                <a:lnTo>
                  <a:pt x="132069" y="53108"/>
                </a:lnTo>
                <a:lnTo>
                  <a:pt x="132610" y="53113"/>
                </a:lnTo>
                <a:lnTo>
                  <a:pt x="133152" y="53119"/>
                </a:lnTo>
                <a:lnTo>
                  <a:pt x="133694" y="53119"/>
                </a:lnTo>
                <a:lnTo>
                  <a:pt x="134208" y="53108"/>
                </a:lnTo>
                <a:lnTo>
                  <a:pt x="134723" y="53098"/>
                </a:lnTo>
                <a:lnTo>
                  <a:pt x="135238" y="53077"/>
                </a:lnTo>
                <a:lnTo>
                  <a:pt x="135752" y="53056"/>
                </a:lnTo>
                <a:lnTo>
                  <a:pt x="136240" y="53030"/>
                </a:lnTo>
                <a:lnTo>
                  <a:pt x="136727" y="52999"/>
                </a:lnTo>
                <a:lnTo>
                  <a:pt x="137215" y="52963"/>
                </a:lnTo>
                <a:lnTo>
                  <a:pt x="137702" y="52921"/>
                </a:lnTo>
                <a:lnTo>
                  <a:pt x="138190" y="52874"/>
                </a:lnTo>
                <a:lnTo>
                  <a:pt x="138650" y="52827"/>
                </a:lnTo>
                <a:lnTo>
                  <a:pt x="139111" y="52775"/>
                </a:lnTo>
                <a:lnTo>
                  <a:pt x="139571" y="52718"/>
                </a:lnTo>
                <a:lnTo>
                  <a:pt x="140032" y="52661"/>
                </a:lnTo>
                <a:lnTo>
                  <a:pt x="140492" y="52598"/>
                </a:lnTo>
                <a:lnTo>
                  <a:pt x="140925" y="52531"/>
                </a:lnTo>
                <a:lnTo>
                  <a:pt x="141792" y="52390"/>
                </a:lnTo>
                <a:lnTo>
                  <a:pt x="142659" y="52239"/>
                </a:lnTo>
                <a:lnTo>
                  <a:pt x="143499" y="52078"/>
                </a:lnTo>
                <a:lnTo>
                  <a:pt x="144311" y="51911"/>
                </a:lnTo>
                <a:lnTo>
                  <a:pt x="145097" y="51729"/>
                </a:lnTo>
                <a:lnTo>
                  <a:pt x="145882" y="51547"/>
                </a:lnTo>
                <a:lnTo>
                  <a:pt x="146640" y="51360"/>
                </a:lnTo>
                <a:lnTo>
                  <a:pt x="147399" y="51162"/>
                </a:lnTo>
                <a:lnTo>
                  <a:pt x="148130" y="50969"/>
                </a:lnTo>
                <a:lnTo>
                  <a:pt x="148834" y="50772"/>
                </a:lnTo>
                <a:lnTo>
                  <a:pt x="150243" y="50371"/>
                </a:lnTo>
                <a:lnTo>
                  <a:pt x="151570" y="49981"/>
                </a:lnTo>
                <a:lnTo>
                  <a:pt x="152870" y="49606"/>
                </a:lnTo>
                <a:lnTo>
                  <a:pt x="154116" y="49257"/>
                </a:lnTo>
                <a:lnTo>
                  <a:pt x="154739" y="49096"/>
                </a:lnTo>
                <a:lnTo>
                  <a:pt x="155335" y="48945"/>
                </a:lnTo>
                <a:lnTo>
                  <a:pt x="155931" y="48805"/>
                </a:lnTo>
                <a:lnTo>
                  <a:pt x="156500" y="48674"/>
                </a:lnTo>
                <a:lnTo>
                  <a:pt x="156797" y="48617"/>
                </a:lnTo>
                <a:lnTo>
                  <a:pt x="157095" y="48560"/>
                </a:lnTo>
                <a:lnTo>
                  <a:pt x="157393" y="48513"/>
                </a:lnTo>
                <a:lnTo>
                  <a:pt x="157691" y="48466"/>
                </a:lnTo>
                <a:lnTo>
                  <a:pt x="157962" y="48425"/>
                </a:lnTo>
                <a:lnTo>
                  <a:pt x="158260" y="48388"/>
                </a:lnTo>
                <a:lnTo>
                  <a:pt x="158558" y="48352"/>
                </a:lnTo>
                <a:lnTo>
                  <a:pt x="158856" y="48321"/>
                </a:lnTo>
                <a:lnTo>
                  <a:pt x="159154" y="48295"/>
                </a:lnTo>
                <a:lnTo>
                  <a:pt x="159425" y="48269"/>
                </a:lnTo>
                <a:lnTo>
                  <a:pt x="160021" y="48232"/>
                </a:lnTo>
                <a:lnTo>
                  <a:pt x="160589" y="48211"/>
                </a:lnTo>
                <a:lnTo>
                  <a:pt x="161158" y="48201"/>
                </a:lnTo>
                <a:lnTo>
                  <a:pt x="161727" y="48196"/>
                </a:lnTo>
                <a:lnTo>
                  <a:pt x="162296" y="48206"/>
                </a:lnTo>
                <a:lnTo>
                  <a:pt x="162837" y="48227"/>
                </a:lnTo>
                <a:lnTo>
                  <a:pt x="163379" y="48253"/>
                </a:lnTo>
                <a:lnTo>
                  <a:pt x="163894" y="48284"/>
                </a:lnTo>
                <a:lnTo>
                  <a:pt x="164408" y="48326"/>
                </a:lnTo>
                <a:lnTo>
                  <a:pt x="164896" y="48373"/>
                </a:lnTo>
                <a:lnTo>
                  <a:pt x="165356" y="48419"/>
                </a:lnTo>
                <a:lnTo>
                  <a:pt x="165817" y="48477"/>
                </a:lnTo>
                <a:lnTo>
                  <a:pt x="166250" y="48534"/>
                </a:lnTo>
                <a:lnTo>
                  <a:pt x="166684" y="48591"/>
                </a:lnTo>
                <a:lnTo>
                  <a:pt x="167063" y="48654"/>
                </a:lnTo>
                <a:lnTo>
                  <a:pt x="167794" y="48773"/>
                </a:lnTo>
                <a:lnTo>
                  <a:pt x="168417" y="48888"/>
                </a:lnTo>
                <a:lnTo>
                  <a:pt x="168905" y="48992"/>
                </a:lnTo>
                <a:lnTo>
                  <a:pt x="169257" y="49070"/>
                </a:lnTo>
                <a:lnTo>
                  <a:pt x="169582" y="49148"/>
                </a:lnTo>
                <a:lnTo>
                  <a:pt x="170096" y="49377"/>
                </a:lnTo>
                <a:lnTo>
                  <a:pt x="170746" y="49663"/>
                </a:lnTo>
                <a:lnTo>
                  <a:pt x="171667" y="50059"/>
                </a:lnTo>
                <a:lnTo>
                  <a:pt x="172886" y="50563"/>
                </a:lnTo>
                <a:lnTo>
                  <a:pt x="174376" y="51178"/>
                </a:lnTo>
                <a:lnTo>
                  <a:pt x="176191" y="51891"/>
                </a:lnTo>
                <a:lnTo>
                  <a:pt x="178276" y="52713"/>
                </a:lnTo>
                <a:lnTo>
                  <a:pt x="180714" y="53629"/>
                </a:lnTo>
                <a:lnTo>
                  <a:pt x="183449" y="54643"/>
                </a:lnTo>
                <a:lnTo>
                  <a:pt x="186510" y="55757"/>
                </a:lnTo>
                <a:lnTo>
                  <a:pt x="188162" y="56350"/>
                </a:lnTo>
                <a:lnTo>
                  <a:pt x="189923" y="56964"/>
                </a:lnTo>
                <a:lnTo>
                  <a:pt x="191737" y="57599"/>
                </a:lnTo>
                <a:lnTo>
                  <a:pt x="193661" y="58260"/>
                </a:lnTo>
                <a:lnTo>
                  <a:pt x="195665" y="58942"/>
                </a:lnTo>
                <a:lnTo>
                  <a:pt x="197750" y="59650"/>
                </a:lnTo>
                <a:lnTo>
                  <a:pt x="199944" y="60373"/>
                </a:lnTo>
                <a:lnTo>
                  <a:pt x="202220" y="61123"/>
                </a:lnTo>
                <a:lnTo>
                  <a:pt x="204576" y="61893"/>
                </a:lnTo>
                <a:lnTo>
                  <a:pt x="207041" y="62684"/>
                </a:lnTo>
                <a:lnTo>
                  <a:pt x="208287" y="63074"/>
                </a:lnTo>
                <a:lnTo>
                  <a:pt x="209533" y="63449"/>
                </a:lnTo>
                <a:lnTo>
                  <a:pt x="210751" y="63813"/>
                </a:lnTo>
                <a:lnTo>
                  <a:pt x="211943" y="64157"/>
                </a:lnTo>
                <a:lnTo>
                  <a:pt x="213162" y="64484"/>
                </a:lnTo>
                <a:lnTo>
                  <a:pt x="214327" y="64797"/>
                </a:lnTo>
                <a:lnTo>
                  <a:pt x="215518" y="65098"/>
                </a:lnTo>
                <a:lnTo>
                  <a:pt x="216656" y="65385"/>
                </a:lnTo>
                <a:lnTo>
                  <a:pt x="217821" y="65655"/>
                </a:lnTo>
                <a:lnTo>
                  <a:pt x="218931" y="65910"/>
                </a:lnTo>
                <a:lnTo>
                  <a:pt x="220069" y="66155"/>
                </a:lnTo>
                <a:lnTo>
                  <a:pt x="221152" y="66384"/>
                </a:lnTo>
                <a:lnTo>
                  <a:pt x="222236" y="66602"/>
                </a:lnTo>
                <a:lnTo>
                  <a:pt x="223319" y="66811"/>
                </a:lnTo>
                <a:lnTo>
                  <a:pt x="224375" y="67003"/>
                </a:lnTo>
                <a:lnTo>
                  <a:pt x="225432" y="67185"/>
                </a:lnTo>
                <a:lnTo>
                  <a:pt x="226434" y="67357"/>
                </a:lnTo>
                <a:lnTo>
                  <a:pt x="227463" y="67513"/>
                </a:lnTo>
                <a:lnTo>
                  <a:pt x="228438" y="67664"/>
                </a:lnTo>
                <a:lnTo>
                  <a:pt x="229440" y="67799"/>
                </a:lnTo>
                <a:lnTo>
                  <a:pt x="230388" y="67929"/>
                </a:lnTo>
                <a:lnTo>
                  <a:pt x="231336" y="68049"/>
                </a:lnTo>
                <a:lnTo>
                  <a:pt x="232257" y="68158"/>
                </a:lnTo>
                <a:lnTo>
                  <a:pt x="233178" y="68257"/>
                </a:lnTo>
                <a:lnTo>
                  <a:pt x="234072" y="68346"/>
                </a:lnTo>
                <a:lnTo>
                  <a:pt x="234939" y="68429"/>
                </a:lnTo>
                <a:lnTo>
                  <a:pt x="235805" y="68502"/>
                </a:lnTo>
                <a:lnTo>
                  <a:pt x="236645" y="68570"/>
                </a:lnTo>
                <a:lnTo>
                  <a:pt x="237457" y="68627"/>
                </a:lnTo>
                <a:lnTo>
                  <a:pt x="238270" y="68679"/>
                </a:lnTo>
                <a:lnTo>
                  <a:pt x="239056" y="68720"/>
                </a:lnTo>
                <a:lnTo>
                  <a:pt x="239814" y="68762"/>
                </a:lnTo>
                <a:lnTo>
                  <a:pt x="240545" y="68793"/>
                </a:lnTo>
                <a:lnTo>
                  <a:pt x="241277" y="68819"/>
                </a:lnTo>
                <a:lnTo>
                  <a:pt x="241981" y="68835"/>
                </a:lnTo>
                <a:lnTo>
                  <a:pt x="242658" y="68851"/>
                </a:lnTo>
                <a:lnTo>
                  <a:pt x="243335" y="68861"/>
                </a:lnTo>
                <a:lnTo>
                  <a:pt x="243958" y="68866"/>
                </a:lnTo>
                <a:lnTo>
                  <a:pt x="245177" y="68866"/>
                </a:lnTo>
                <a:lnTo>
                  <a:pt x="245773" y="68856"/>
                </a:lnTo>
                <a:lnTo>
                  <a:pt x="246314" y="68845"/>
                </a:lnTo>
                <a:lnTo>
                  <a:pt x="246856" y="68835"/>
                </a:lnTo>
                <a:lnTo>
                  <a:pt x="247371" y="68819"/>
                </a:lnTo>
                <a:lnTo>
                  <a:pt x="248319" y="68778"/>
                </a:lnTo>
                <a:lnTo>
                  <a:pt x="249185" y="68736"/>
                </a:lnTo>
                <a:lnTo>
                  <a:pt x="249944" y="68684"/>
                </a:lnTo>
                <a:lnTo>
                  <a:pt x="250621" y="68632"/>
                </a:lnTo>
                <a:lnTo>
                  <a:pt x="251217" y="68580"/>
                </a:lnTo>
                <a:lnTo>
                  <a:pt x="251677" y="68533"/>
                </a:lnTo>
                <a:lnTo>
                  <a:pt x="252056" y="68491"/>
                </a:lnTo>
                <a:lnTo>
                  <a:pt x="252327" y="68460"/>
                </a:lnTo>
                <a:lnTo>
                  <a:pt x="252544" y="68429"/>
                </a:lnTo>
                <a:lnTo>
                  <a:pt x="252300" y="68497"/>
                </a:lnTo>
                <a:lnTo>
                  <a:pt x="252517" y="68476"/>
                </a:lnTo>
                <a:lnTo>
                  <a:pt x="252788" y="68445"/>
                </a:lnTo>
                <a:lnTo>
                  <a:pt x="253167" y="68403"/>
                </a:lnTo>
                <a:lnTo>
                  <a:pt x="253600" y="68346"/>
                </a:lnTo>
                <a:lnTo>
                  <a:pt x="254088" y="68278"/>
                </a:lnTo>
                <a:lnTo>
                  <a:pt x="254630" y="68190"/>
                </a:lnTo>
                <a:lnTo>
                  <a:pt x="255198" y="68086"/>
                </a:lnTo>
                <a:lnTo>
                  <a:pt x="255821" y="67961"/>
                </a:lnTo>
                <a:lnTo>
                  <a:pt x="256444" y="67820"/>
                </a:lnTo>
                <a:lnTo>
                  <a:pt x="256742" y="67742"/>
                </a:lnTo>
                <a:lnTo>
                  <a:pt x="257040" y="67659"/>
                </a:lnTo>
                <a:lnTo>
                  <a:pt x="257338" y="67576"/>
                </a:lnTo>
                <a:lnTo>
                  <a:pt x="257663" y="67482"/>
                </a:lnTo>
                <a:lnTo>
                  <a:pt x="257934" y="67383"/>
                </a:lnTo>
                <a:lnTo>
                  <a:pt x="258232" y="67279"/>
                </a:lnTo>
                <a:lnTo>
                  <a:pt x="258503" y="67170"/>
                </a:lnTo>
                <a:lnTo>
                  <a:pt x="258774" y="67050"/>
                </a:lnTo>
                <a:lnTo>
                  <a:pt x="259017" y="66930"/>
                </a:lnTo>
                <a:lnTo>
                  <a:pt x="259261" y="66805"/>
                </a:lnTo>
                <a:lnTo>
                  <a:pt x="259478" y="66670"/>
                </a:lnTo>
                <a:lnTo>
                  <a:pt x="259667" y="66530"/>
                </a:lnTo>
                <a:lnTo>
                  <a:pt x="259857" y="66384"/>
                </a:lnTo>
                <a:lnTo>
                  <a:pt x="260020" y="66233"/>
                </a:lnTo>
                <a:lnTo>
                  <a:pt x="260155" y="66072"/>
                </a:lnTo>
                <a:lnTo>
                  <a:pt x="260290" y="65905"/>
                </a:lnTo>
                <a:lnTo>
                  <a:pt x="260372" y="65733"/>
                </a:lnTo>
                <a:lnTo>
                  <a:pt x="260453" y="65556"/>
                </a:lnTo>
                <a:lnTo>
                  <a:pt x="260480" y="65369"/>
                </a:lnTo>
                <a:lnTo>
                  <a:pt x="260480" y="65176"/>
                </a:lnTo>
                <a:lnTo>
                  <a:pt x="260480" y="64974"/>
                </a:lnTo>
                <a:lnTo>
                  <a:pt x="260399" y="64765"/>
                </a:lnTo>
                <a:lnTo>
                  <a:pt x="260317" y="64552"/>
                </a:lnTo>
                <a:lnTo>
                  <a:pt x="260182" y="64328"/>
                </a:lnTo>
                <a:lnTo>
                  <a:pt x="260020" y="64099"/>
                </a:lnTo>
                <a:lnTo>
                  <a:pt x="259830" y="63860"/>
                </a:lnTo>
                <a:lnTo>
                  <a:pt x="259586" y="63610"/>
                </a:lnTo>
                <a:lnTo>
                  <a:pt x="259288" y="63355"/>
                </a:lnTo>
                <a:lnTo>
                  <a:pt x="258963" y="63095"/>
                </a:lnTo>
                <a:lnTo>
                  <a:pt x="258584" y="62824"/>
                </a:lnTo>
                <a:lnTo>
                  <a:pt x="258151" y="62543"/>
                </a:lnTo>
                <a:lnTo>
                  <a:pt x="257690" y="62252"/>
                </a:lnTo>
                <a:lnTo>
                  <a:pt x="257176" y="61955"/>
                </a:lnTo>
                <a:lnTo>
                  <a:pt x="256580" y="61653"/>
                </a:lnTo>
                <a:lnTo>
                  <a:pt x="255957" y="61336"/>
                </a:lnTo>
                <a:lnTo>
                  <a:pt x="255280" y="61013"/>
                </a:lnTo>
                <a:lnTo>
                  <a:pt x="254548" y="60680"/>
                </a:lnTo>
                <a:lnTo>
                  <a:pt x="253736" y="60337"/>
                </a:lnTo>
                <a:lnTo>
                  <a:pt x="252869" y="59988"/>
                </a:lnTo>
                <a:lnTo>
                  <a:pt x="251975" y="59624"/>
                </a:lnTo>
                <a:lnTo>
                  <a:pt x="250973" y="59254"/>
                </a:lnTo>
                <a:lnTo>
                  <a:pt x="249944" y="58874"/>
                </a:lnTo>
                <a:lnTo>
                  <a:pt x="248833" y="58484"/>
                </a:lnTo>
                <a:lnTo>
                  <a:pt x="247642" y="58089"/>
                </a:lnTo>
                <a:lnTo>
                  <a:pt x="245231" y="57287"/>
                </a:lnTo>
                <a:lnTo>
                  <a:pt x="242902" y="56517"/>
                </a:lnTo>
                <a:lnTo>
                  <a:pt x="240599" y="55773"/>
                </a:lnTo>
                <a:lnTo>
                  <a:pt x="238351" y="55055"/>
                </a:lnTo>
                <a:lnTo>
                  <a:pt x="236157" y="54362"/>
                </a:lnTo>
                <a:lnTo>
                  <a:pt x="234018" y="53691"/>
                </a:lnTo>
                <a:lnTo>
                  <a:pt x="231959" y="53051"/>
                </a:lnTo>
                <a:lnTo>
                  <a:pt x="229955" y="52432"/>
                </a:lnTo>
                <a:lnTo>
                  <a:pt x="228005" y="51838"/>
                </a:lnTo>
                <a:lnTo>
                  <a:pt x="226109" y="51276"/>
                </a:lnTo>
                <a:lnTo>
                  <a:pt x="222561" y="50220"/>
                </a:lnTo>
                <a:lnTo>
                  <a:pt x="219256" y="49268"/>
                </a:lnTo>
                <a:lnTo>
                  <a:pt x="216250" y="48414"/>
                </a:lnTo>
                <a:lnTo>
                  <a:pt x="213568" y="47665"/>
                </a:lnTo>
                <a:lnTo>
                  <a:pt x="211185" y="47014"/>
                </a:lnTo>
                <a:lnTo>
                  <a:pt x="209126" y="46463"/>
                </a:lnTo>
                <a:lnTo>
                  <a:pt x="207420" y="46015"/>
                </a:lnTo>
                <a:lnTo>
                  <a:pt x="206066" y="45666"/>
                </a:lnTo>
                <a:lnTo>
                  <a:pt x="205091" y="45417"/>
                </a:lnTo>
                <a:lnTo>
                  <a:pt x="204278" y="45219"/>
                </a:lnTo>
                <a:lnTo>
                  <a:pt x="204088" y="45130"/>
                </a:lnTo>
                <a:lnTo>
                  <a:pt x="203899" y="45032"/>
                </a:lnTo>
                <a:lnTo>
                  <a:pt x="203682" y="44901"/>
                </a:lnTo>
                <a:lnTo>
                  <a:pt x="203465" y="44745"/>
                </a:lnTo>
                <a:lnTo>
                  <a:pt x="203249" y="44568"/>
                </a:lnTo>
                <a:lnTo>
                  <a:pt x="203167" y="44470"/>
                </a:lnTo>
                <a:lnTo>
                  <a:pt x="203113" y="44376"/>
                </a:lnTo>
                <a:lnTo>
                  <a:pt x="203059" y="44272"/>
                </a:lnTo>
                <a:lnTo>
                  <a:pt x="203032" y="44173"/>
                </a:lnTo>
                <a:lnTo>
                  <a:pt x="203032" y="44069"/>
                </a:lnTo>
                <a:lnTo>
                  <a:pt x="203059" y="43960"/>
                </a:lnTo>
                <a:lnTo>
                  <a:pt x="203140" y="43855"/>
                </a:lnTo>
                <a:lnTo>
                  <a:pt x="203222" y="43751"/>
                </a:lnTo>
                <a:lnTo>
                  <a:pt x="203384" y="43652"/>
                </a:lnTo>
                <a:lnTo>
                  <a:pt x="203547" y="43548"/>
                </a:lnTo>
                <a:lnTo>
                  <a:pt x="203790" y="43455"/>
                </a:lnTo>
                <a:lnTo>
                  <a:pt x="204061" y="43356"/>
                </a:lnTo>
                <a:lnTo>
                  <a:pt x="204386" y="43267"/>
                </a:lnTo>
                <a:lnTo>
                  <a:pt x="204793" y="43179"/>
                </a:lnTo>
                <a:lnTo>
                  <a:pt x="205226" y="43101"/>
                </a:lnTo>
                <a:lnTo>
                  <a:pt x="205470" y="43059"/>
                </a:lnTo>
                <a:lnTo>
                  <a:pt x="205741" y="43023"/>
                </a:lnTo>
                <a:lnTo>
                  <a:pt x="206011" y="42986"/>
                </a:lnTo>
                <a:lnTo>
                  <a:pt x="206309" y="42955"/>
                </a:lnTo>
                <a:lnTo>
                  <a:pt x="206634" y="42924"/>
                </a:lnTo>
                <a:lnTo>
                  <a:pt x="206959" y="42893"/>
                </a:lnTo>
                <a:lnTo>
                  <a:pt x="207312" y="42867"/>
                </a:lnTo>
                <a:lnTo>
                  <a:pt x="207691" y="42841"/>
                </a:lnTo>
                <a:lnTo>
                  <a:pt x="208070" y="42815"/>
                </a:lnTo>
                <a:lnTo>
                  <a:pt x="208476" y="42794"/>
                </a:lnTo>
                <a:lnTo>
                  <a:pt x="209343" y="42757"/>
                </a:lnTo>
                <a:lnTo>
                  <a:pt x="210291" y="42721"/>
                </a:lnTo>
                <a:lnTo>
                  <a:pt x="211266" y="42690"/>
                </a:lnTo>
                <a:lnTo>
                  <a:pt x="212295" y="42664"/>
                </a:lnTo>
                <a:lnTo>
                  <a:pt x="214489" y="42617"/>
                </a:lnTo>
                <a:lnTo>
                  <a:pt x="216818" y="42575"/>
                </a:lnTo>
                <a:lnTo>
                  <a:pt x="219256" y="42534"/>
                </a:lnTo>
                <a:lnTo>
                  <a:pt x="221748" y="42487"/>
                </a:lnTo>
                <a:lnTo>
                  <a:pt x="222994" y="42461"/>
                </a:lnTo>
                <a:lnTo>
                  <a:pt x="224267" y="42435"/>
                </a:lnTo>
                <a:lnTo>
                  <a:pt x="225513" y="42398"/>
                </a:lnTo>
                <a:lnTo>
                  <a:pt x="226732" y="42362"/>
                </a:lnTo>
                <a:lnTo>
                  <a:pt x="227951" y="42320"/>
                </a:lnTo>
                <a:lnTo>
                  <a:pt x="229169" y="42268"/>
                </a:lnTo>
                <a:lnTo>
                  <a:pt x="230334" y="42216"/>
                </a:lnTo>
                <a:lnTo>
                  <a:pt x="231472" y="42154"/>
                </a:lnTo>
                <a:lnTo>
                  <a:pt x="232582" y="42086"/>
                </a:lnTo>
                <a:lnTo>
                  <a:pt x="233638" y="42008"/>
                </a:lnTo>
                <a:lnTo>
                  <a:pt x="234668" y="41920"/>
                </a:lnTo>
                <a:lnTo>
                  <a:pt x="235155" y="41873"/>
                </a:lnTo>
                <a:lnTo>
                  <a:pt x="235616" y="41826"/>
                </a:lnTo>
                <a:lnTo>
                  <a:pt x="236076" y="41774"/>
                </a:lnTo>
                <a:lnTo>
                  <a:pt x="236537" y="41717"/>
                </a:lnTo>
                <a:lnTo>
                  <a:pt x="236970" y="41665"/>
                </a:lnTo>
                <a:lnTo>
                  <a:pt x="237376" y="41602"/>
                </a:lnTo>
                <a:lnTo>
                  <a:pt x="237783" y="41540"/>
                </a:lnTo>
                <a:lnTo>
                  <a:pt x="238162" y="41477"/>
                </a:lnTo>
                <a:lnTo>
                  <a:pt x="238541" y="41404"/>
                </a:lnTo>
                <a:lnTo>
                  <a:pt x="238866" y="41337"/>
                </a:lnTo>
                <a:lnTo>
                  <a:pt x="239191" y="41259"/>
                </a:lnTo>
                <a:lnTo>
                  <a:pt x="239516" y="41181"/>
                </a:lnTo>
                <a:lnTo>
                  <a:pt x="239787" y="41103"/>
                </a:lnTo>
                <a:lnTo>
                  <a:pt x="240058" y="41014"/>
                </a:lnTo>
                <a:lnTo>
                  <a:pt x="240301" y="40926"/>
                </a:lnTo>
                <a:lnTo>
                  <a:pt x="240518" y="40837"/>
                </a:lnTo>
                <a:lnTo>
                  <a:pt x="240708" y="40743"/>
                </a:lnTo>
                <a:lnTo>
                  <a:pt x="240897" y="40645"/>
                </a:lnTo>
                <a:lnTo>
                  <a:pt x="241033" y="40540"/>
                </a:lnTo>
                <a:lnTo>
                  <a:pt x="241168" y="40442"/>
                </a:lnTo>
                <a:lnTo>
                  <a:pt x="241304" y="40338"/>
                </a:lnTo>
                <a:lnTo>
                  <a:pt x="241385" y="40239"/>
                </a:lnTo>
                <a:lnTo>
                  <a:pt x="241466" y="40140"/>
                </a:lnTo>
                <a:lnTo>
                  <a:pt x="241547" y="40041"/>
                </a:lnTo>
                <a:lnTo>
                  <a:pt x="241574" y="39937"/>
                </a:lnTo>
                <a:lnTo>
                  <a:pt x="241629" y="39838"/>
                </a:lnTo>
                <a:lnTo>
                  <a:pt x="241629" y="39739"/>
                </a:lnTo>
                <a:lnTo>
                  <a:pt x="241629" y="39640"/>
                </a:lnTo>
                <a:lnTo>
                  <a:pt x="241602" y="39541"/>
                </a:lnTo>
                <a:lnTo>
                  <a:pt x="241574" y="39442"/>
                </a:lnTo>
                <a:lnTo>
                  <a:pt x="241520" y="39344"/>
                </a:lnTo>
                <a:lnTo>
                  <a:pt x="241439" y="39245"/>
                </a:lnTo>
                <a:lnTo>
                  <a:pt x="241358" y="39146"/>
                </a:lnTo>
                <a:lnTo>
                  <a:pt x="241249" y="39047"/>
                </a:lnTo>
                <a:lnTo>
                  <a:pt x="241114" y="38948"/>
                </a:lnTo>
                <a:lnTo>
                  <a:pt x="240979" y="38849"/>
                </a:lnTo>
                <a:lnTo>
                  <a:pt x="240654" y="38657"/>
                </a:lnTo>
                <a:lnTo>
                  <a:pt x="240274" y="38464"/>
                </a:lnTo>
                <a:lnTo>
                  <a:pt x="239814" y="38271"/>
                </a:lnTo>
                <a:lnTo>
                  <a:pt x="239299" y="38079"/>
                </a:lnTo>
                <a:lnTo>
                  <a:pt x="238731" y="37886"/>
                </a:lnTo>
                <a:lnTo>
                  <a:pt x="238080" y="37699"/>
                </a:lnTo>
                <a:lnTo>
                  <a:pt x="237376" y="37512"/>
                </a:lnTo>
                <a:lnTo>
                  <a:pt x="236618" y="37324"/>
                </a:lnTo>
                <a:lnTo>
                  <a:pt x="235778" y="37142"/>
                </a:lnTo>
                <a:lnTo>
                  <a:pt x="234911" y="36960"/>
                </a:lnTo>
                <a:lnTo>
                  <a:pt x="233963" y="36778"/>
                </a:lnTo>
                <a:lnTo>
                  <a:pt x="232961" y="36596"/>
                </a:lnTo>
                <a:lnTo>
                  <a:pt x="231905" y="36419"/>
                </a:lnTo>
                <a:lnTo>
                  <a:pt x="230795" y="36242"/>
                </a:lnTo>
                <a:lnTo>
                  <a:pt x="229603" y="36070"/>
                </a:lnTo>
                <a:lnTo>
                  <a:pt x="228384" y="35898"/>
                </a:lnTo>
                <a:lnTo>
                  <a:pt x="227084" y="35727"/>
                </a:lnTo>
                <a:lnTo>
                  <a:pt x="225757" y="35560"/>
                </a:lnTo>
                <a:lnTo>
                  <a:pt x="224375" y="35394"/>
                </a:lnTo>
                <a:lnTo>
                  <a:pt x="222913" y="35232"/>
                </a:lnTo>
                <a:lnTo>
                  <a:pt x="221423" y="35071"/>
                </a:lnTo>
                <a:lnTo>
                  <a:pt x="219879" y="34910"/>
                </a:lnTo>
                <a:lnTo>
                  <a:pt x="218281" y="34754"/>
                </a:lnTo>
                <a:lnTo>
                  <a:pt x="214814" y="34420"/>
                </a:lnTo>
                <a:lnTo>
                  <a:pt x="210941" y="34041"/>
                </a:lnTo>
                <a:lnTo>
                  <a:pt x="206770" y="33624"/>
                </a:lnTo>
                <a:lnTo>
                  <a:pt x="202382" y="33182"/>
                </a:lnTo>
                <a:lnTo>
                  <a:pt x="193200" y="32250"/>
                </a:lnTo>
                <a:lnTo>
                  <a:pt x="184045" y="31314"/>
                </a:lnTo>
                <a:lnTo>
                  <a:pt x="175540" y="30439"/>
                </a:lnTo>
                <a:lnTo>
                  <a:pt x="168309" y="29690"/>
                </a:lnTo>
                <a:lnTo>
                  <a:pt x="160264" y="28847"/>
                </a:lnTo>
                <a:lnTo>
                  <a:pt x="159641" y="28774"/>
                </a:lnTo>
                <a:lnTo>
                  <a:pt x="159018" y="28691"/>
                </a:lnTo>
                <a:lnTo>
                  <a:pt x="158423" y="28592"/>
                </a:lnTo>
                <a:lnTo>
                  <a:pt x="157854" y="28488"/>
                </a:lnTo>
                <a:lnTo>
                  <a:pt x="157610" y="28436"/>
                </a:lnTo>
                <a:lnTo>
                  <a:pt x="157366" y="28379"/>
                </a:lnTo>
                <a:lnTo>
                  <a:pt x="157122" y="28321"/>
                </a:lnTo>
                <a:lnTo>
                  <a:pt x="156906" y="28264"/>
                </a:lnTo>
                <a:lnTo>
                  <a:pt x="156716" y="28202"/>
                </a:lnTo>
                <a:lnTo>
                  <a:pt x="156554" y="28144"/>
                </a:lnTo>
                <a:lnTo>
                  <a:pt x="156418" y="28082"/>
                </a:lnTo>
                <a:lnTo>
                  <a:pt x="156310" y="28019"/>
                </a:lnTo>
                <a:lnTo>
                  <a:pt x="156202" y="27957"/>
                </a:lnTo>
                <a:lnTo>
                  <a:pt x="156147" y="27895"/>
                </a:lnTo>
                <a:lnTo>
                  <a:pt x="156120" y="27832"/>
                </a:lnTo>
                <a:lnTo>
                  <a:pt x="156120" y="27770"/>
                </a:lnTo>
                <a:lnTo>
                  <a:pt x="156174" y="27707"/>
                </a:lnTo>
                <a:lnTo>
                  <a:pt x="156229" y="27650"/>
                </a:lnTo>
                <a:lnTo>
                  <a:pt x="156364" y="27588"/>
                </a:lnTo>
                <a:lnTo>
                  <a:pt x="156500" y="27530"/>
                </a:lnTo>
                <a:lnTo>
                  <a:pt x="156689" y="27468"/>
                </a:lnTo>
                <a:lnTo>
                  <a:pt x="156933" y="27416"/>
                </a:lnTo>
                <a:lnTo>
                  <a:pt x="157231" y="27359"/>
                </a:lnTo>
                <a:lnTo>
                  <a:pt x="157556" y="27307"/>
                </a:lnTo>
                <a:lnTo>
                  <a:pt x="157935" y="27254"/>
                </a:lnTo>
                <a:lnTo>
                  <a:pt x="158341" y="27202"/>
                </a:lnTo>
                <a:lnTo>
                  <a:pt x="158829" y="27156"/>
                </a:lnTo>
                <a:lnTo>
                  <a:pt x="159371" y="27114"/>
                </a:lnTo>
                <a:lnTo>
                  <a:pt x="160048" y="27067"/>
                </a:lnTo>
                <a:lnTo>
                  <a:pt x="160914" y="27015"/>
                </a:lnTo>
                <a:lnTo>
                  <a:pt x="161998" y="26958"/>
                </a:lnTo>
                <a:lnTo>
                  <a:pt x="163244" y="26895"/>
                </a:lnTo>
                <a:lnTo>
                  <a:pt x="166196" y="26750"/>
                </a:lnTo>
                <a:lnTo>
                  <a:pt x="169690" y="26573"/>
                </a:lnTo>
                <a:lnTo>
                  <a:pt x="171586" y="26474"/>
                </a:lnTo>
                <a:lnTo>
                  <a:pt x="173563" y="26365"/>
                </a:lnTo>
                <a:lnTo>
                  <a:pt x="175595" y="26250"/>
                </a:lnTo>
                <a:lnTo>
                  <a:pt x="177680" y="26125"/>
                </a:lnTo>
                <a:lnTo>
                  <a:pt x="179793" y="25995"/>
                </a:lnTo>
                <a:lnTo>
                  <a:pt x="181933" y="25849"/>
                </a:lnTo>
                <a:lnTo>
                  <a:pt x="184072" y="25698"/>
                </a:lnTo>
                <a:lnTo>
                  <a:pt x="186185" y="25537"/>
                </a:lnTo>
                <a:lnTo>
                  <a:pt x="187241" y="25449"/>
                </a:lnTo>
                <a:lnTo>
                  <a:pt x="188298" y="25365"/>
                </a:lnTo>
                <a:lnTo>
                  <a:pt x="189327" y="25272"/>
                </a:lnTo>
                <a:lnTo>
                  <a:pt x="190329" y="25178"/>
                </a:lnTo>
                <a:lnTo>
                  <a:pt x="191331" y="25084"/>
                </a:lnTo>
                <a:lnTo>
                  <a:pt x="192306" y="24986"/>
                </a:lnTo>
                <a:lnTo>
                  <a:pt x="193281" y="24881"/>
                </a:lnTo>
                <a:lnTo>
                  <a:pt x="194229" y="24777"/>
                </a:lnTo>
                <a:lnTo>
                  <a:pt x="195123" y="24673"/>
                </a:lnTo>
                <a:lnTo>
                  <a:pt x="196017" y="24559"/>
                </a:lnTo>
                <a:lnTo>
                  <a:pt x="196884" y="24450"/>
                </a:lnTo>
                <a:lnTo>
                  <a:pt x="197723" y="24330"/>
                </a:lnTo>
                <a:lnTo>
                  <a:pt x="198536" y="24210"/>
                </a:lnTo>
                <a:lnTo>
                  <a:pt x="199294" y="24090"/>
                </a:lnTo>
                <a:lnTo>
                  <a:pt x="200026" y="23960"/>
                </a:lnTo>
                <a:lnTo>
                  <a:pt x="200730" y="23835"/>
                </a:lnTo>
                <a:lnTo>
                  <a:pt x="201380" y="23700"/>
                </a:lnTo>
                <a:lnTo>
                  <a:pt x="202003" y="23565"/>
                </a:lnTo>
                <a:lnTo>
                  <a:pt x="202572" y="23424"/>
                </a:lnTo>
                <a:lnTo>
                  <a:pt x="203086" y="23284"/>
                </a:lnTo>
                <a:lnTo>
                  <a:pt x="203574" y="23138"/>
                </a:lnTo>
                <a:lnTo>
                  <a:pt x="204007" y="22987"/>
                </a:lnTo>
                <a:lnTo>
                  <a:pt x="204386" y="22836"/>
                </a:lnTo>
                <a:lnTo>
                  <a:pt x="204684" y="22680"/>
                </a:lnTo>
                <a:lnTo>
                  <a:pt x="204955" y="22519"/>
                </a:lnTo>
                <a:lnTo>
                  <a:pt x="205172" y="22357"/>
                </a:lnTo>
                <a:lnTo>
                  <a:pt x="205334" y="22191"/>
                </a:lnTo>
                <a:lnTo>
                  <a:pt x="205416" y="22019"/>
                </a:lnTo>
                <a:lnTo>
                  <a:pt x="205443" y="21931"/>
                </a:lnTo>
                <a:lnTo>
                  <a:pt x="205443" y="21842"/>
                </a:lnTo>
                <a:lnTo>
                  <a:pt x="205416" y="21754"/>
                </a:lnTo>
                <a:lnTo>
                  <a:pt x="205388" y="21665"/>
                </a:lnTo>
                <a:lnTo>
                  <a:pt x="205361" y="21577"/>
                </a:lnTo>
                <a:lnTo>
                  <a:pt x="205280" y="21483"/>
                </a:lnTo>
                <a:lnTo>
                  <a:pt x="205199" y="21390"/>
                </a:lnTo>
                <a:lnTo>
                  <a:pt x="205118" y="21296"/>
                </a:lnTo>
                <a:lnTo>
                  <a:pt x="204982" y="21202"/>
                </a:lnTo>
                <a:lnTo>
                  <a:pt x="204874" y="21109"/>
                </a:lnTo>
                <a:lnTo>
                  <a:pt x="204711" y="21015"/>
                </a:lnTo>
                <a:lnTo>
                  <a:pt x="204549" y="20926"/>
                </a:lnTo>
                <a:lnTo>
                  <a:pt x="204170" y="20739"/>
                </a:lnTo>
                <a:lnTo>
                  <a:pt x="203709" y="20557"/>
                </a:lnTo>
                <a:lnTo>
                  <a:pt x="203222" y="20375"/>
                </a:lnTo>
                <a:lnTo>
                  <a:pt x="202653" y="20193"/>
                </a:lnTo>
                <a:lnTo>
                  <a:pt x="202030" y="20016"/>
                </a:lnTo>
                <a:lnTo>
                  <a:pt x="201353" y="19839"/>
                </a:lnTo>
                <a:lnTo>
                  <a:pt x="200621" y="19667"/>
                </a:lnTo>
                <a:lnTo>
                  <a:pt x="199836" y="19490"/>
                </a:lnTo>
                <a:lnTo>
                  <a:pt x="199023" y="19318"/>
                </a:lnTo>
                <a:lnTo>
                  <a:pt x="198130" y="19152"/>
                </a:lnTo>
                <a:lnTo>
                  <a:pt x="197236" y="18980"/>
                </a:lnTo>
                <a:lnTo>
                  <a:pt x="196261" y="18819"/>
                </a:lnTo>
                <a:lnTo>
                  <a:pt x="195259" y="18652"/>
                </a:lnTo>
                <a:lnTo>
                  <a:pt x="194229" y="18491"/>
                </a:lnTo>
                <a:lnTo>
                  <a:pt x="193146" y="18330"/>
                </a:lnTo>
                <a:lnTo>
                  <a:pt x="192035" y="18173"/>
                </a:lnTo>
                <a:lnTo>
                  <a:pt x="190898" y="18017"/>
                </a:lnTo>
                <a:lnTo>
                  <a:pt x="189733" y="17861"/>
                </a:lnTo>
                <a:lnTo>
                  <a:pt x="188541" y="17710"/>
                </a:lnTo>
                <a:lnTo>
                  <a:pt x="187323" y="17565"/>
                </a:lnTo>
                <a:lnTo>
                  <a:pt x="186104" y="17414"/>
                </a:lnTo>
                <a:lnTo>
                  <a:pt x="184831" y="17268"/>
                </a:lnTo>
                <a:lnTo>
                  <a:pt x="183558" y="17127"/>
                </a:lnTo>
                <a:lnTo>
                  <a:pt x="182258" y="16987"/>
                </a:lnTo>
                <a:lnTo>
                  <a:pt x="180958" y="16852"/>
                </a:lnTo>
                <a:lnTo>
                  <a:pt x="179630" y="16716"/>
                </a:lnTo>
                <a:lnTo>
                  <a:pt x="176976" y="16451"/>
                </a:lnTo>
                <a:lnTo>
                  <a:pt x="174295" y="16201"/>
                </a:lnTo>
                <a:lnTo>
                  <a:pt x="171613" y="15956"/>
                </a:lnTo>
                <a:lnTo>
                  <a:pt x="168932" y="15728"/>
                </a:lnTo>
                <a:lnTo>
                  <a:pt x="166277" y="15509"/>
                </a:lnTo>
                <a:lnTo>
                  <a:pt x="163677" y="15301"/>
                </a:lnTo>
                <a:lnTo>
                  <a:pt x="161158" y="15108"/>
                </a:lnTo>
                <a:lnTo>
                  <a:pt x="158721" y="14921"/>
                </a:lnTo>
                <a:lnTo>
                  <a:pt x="156364" y="14754"/>
                </a:lnTo>
                <a:lnTo>
                  <a:pt x="154143" y="14593"/>
                </a:lnTo>
                <a:lnTo>
                  <a:pt x="152058" y="14453"/>
                </a:lnTo>
                <a:lnTo>
                  <a:pt x="150107" y="14317"/>
                </a:lnTo>
                <a:lnTo>
                  <a:pt x="146749" y="14099"/>
                </a:lnTo>
                <a:lnTo>
                  <a:pt x="142605" y="13838"/>
                </a:lnTo>
                <a:lnTo>
                  <a:pt x="141603" y="13771"/>
                </a:lnTo>
                <a:lnTo>
                  <a:pt x="140682" y="13698"/>
                </a:lnTo>
                <a:lnTo>
                  <a:pt x="139842" y="13630"/>
                </a:lnTo>
                <a:lnTo>
                  <a:pt x="139111" y="13552"/>
                </a:lnTo>
                <a:lnTo>
                  <a:pt x="138461" y="13474"/>
                </a:lnTo>
                <a:lnTo>
                  <a:pt x="137865" y="13396"/>
                </a:lnTo>
                <a:lnTo>
                  <a:pt x="137377" y="13318"/>
                </a:lnTo>
                <a:lnTo>
                  <a:pt x="136944" y="13235"/>
                </a:lnTo>
                <a:lnTo>
                  <a:pt x="136592" y="13146"/>
                </a:lnTo>
                <a:lnTo>
                  <a:pt x="136294" y="13058"/>
                </a:lnTo>
                <a:lnTo>
                  <a:pt x="136077" y="12964"/>
                </a:lnTo>
                <a:lnTo>
                  <a:pt x="135888" y="12870"/>
                </a:lnTo>
                <a:lnTo>
                  <a:pt x="135779" y="12772"/>
                </a:lnTo>
                <a:lnTo>
                  <a:pt x="135725" y="12668"/>
                </a:lnTo>
                <a:lnTo>
                  <a:pt x="135698" y="12563"/>
                </a:lnTo>
                <a:lnTo>
                  <a:pt x="135725" y="12454"/>
                </a:lnTo>
                <a:lnTo>
                  <a:pt x="135752" y="12428"/>
                </a:lnTo>
                <a:lnTo>
                  <a:pt x="135779" y="12402"/>
                </a:lnTo>
                <a:lnTo>
                  <a:pt x="135861" y="12376"/>
                </a:lnTo>
                <a:lnTo>
                  <a:pt x="135942" y="12350"/>
                </a:lnTo>
                <a:lnTo>
                  <a:pt x="136050" y="12324"/>
                </a:lnTo>
                <a:lnTo>
                  <a:pt x="136158" y="12298"/>
                </a:lnTo>
                <a:lnTo>
                  <a:pt x="136483" y="12251"/>
                </a:lnTo>
                <a:lnTo>
                  <a:pt x="136863" y="12204"/>
                </a:lnTo>
                <a:lnTo>
                  <a:pt x="137323" y="12163"/>
                </a:lnTo>
                <a:lnTo>
                  <a:pt x="137838" y="12121"/>
                </a:lnTo>
                <a:lnTo>
                  <a:pt x="138434" y="12079"/>
                </a:lnTo>
                <a:lnTo>
                  <a:pt x="139084" y="12038"/>
                </a:lnTo>
                <a:lnTo>
                  <a:pt x="139788" y="12001"/>
                </a:lnTo>
                <a:lnTo>
                  <a:pt x="140573" y="11965"/>
                </a:lnTo>
                <a:lnTo>
                  <a:pt x="141386" y="11929"/>
                </a:lnTo>
                <a:lnTo>
                  <a:pt x="143146" y="11856"/>
                </a:lnTo>
                <a:lnTo>
                  <a:pt x="145097" y="11788"/>
                </a:lnTo>
                <a:lnTo>
                  <a:pt x="147209" y="11720"/>
                </a:lnTo>
                <a:lnTo>
                  <a:pt x="149403" y="11653"/>
                </a:lnTo>
                <a:lnTo>
                  <a:pt x="154089" y="11517"/>
                </a:lnTo>
                <a:lnTo>
                  <a:pt x="156500" y="11445"/>
                </a:lnTo>
                <a:lnTo>
                  <a:pt x="158910" y="11372"/>
                </a:lnTo>
                <a:lnTo>
                  <a:pt x="161321" y="11288"/>
                </a:lnTo>
                <a:lnTo>
                  <a:pt x="163704" y="11205"/>
                </a:lnTo>
                <a:lnTo>
                  <a:pt x="166088" y="11106"/>
                </a:lnTo>
                <a:lnTo>
                  <a:pt x="167279" y="11054"/>
                </a:lnTo>
                <a:lnTo>
                  <a:pt x="168444" y="11002"/>
                </a:lnTo>
                <a:lnTo>
                  <a:pt x="169636" y="10940"/>
                </a:lnTo>
                <a:lnTo>
                  <a:pt x="170801" y="10877"/>
                </a:lnTo>
                <a:lnTo>
                  <a:pt x="171965" y="10810"/>
                </a:lnTo>
                <a:lnTo>
                  <a:pt x="173130" y="10742"/>
                </a:lnTo>
                <a:lnTo>
                  <a:pt x="174240" y="10664"/>
                </a:lnTo>
                <a:lnTo>
                  <a:pt x="175351" y="10586"/>
                </a:lnTo>
                <a:lnTo>
                  <a:pt x="176434" y="10503"/>
                </a:lnTo>
                <a:lnTo>
                  <a:pt x="177464" y="10414"/>
                </a:lnTo>
                <a:lnTo>
                  <a:pt x="178493" y="10320"/>
                </a:lnTo>
                <a:lnTo>
                  <a:pt x="179468" y="10222"/>
                </a:lnTo>
                <a:lnTo>
                  <a:pt x="180416" y="10123"/>
                </a:lnTo>
                <a:lnTo>
                  <a:pt x="181310" y="10013"/>
                </a:lnTo>
                <a:lnTo>
                  <a:pt x="182149" y="9899"/>
                </a:lnTo>
                <a:lnTo>
                  <a:pt x="182962" y="9779"/>
                </a:lnTo>
                <a:lnTo>
                  <a:pt x="183693" y="9660"/>
                </a:lnTo>
                <a:lnTo>
                  <a:pt x="184370" y="9529"/>
                </a:lnTo>
                <a:lnTo>
                  <a:pt x="184695" y="9462"/>
                </a:lnTo>
                <a:lnTo>
                  <a:pt x="184993" y="9394"/>
                </a:lnTo>
                <a:lnTo>
                  <a:pt x="185291" y="9321"/>
                </a:lnTo>
                <a:lnTo>
                  <a:pt x="185562" y="9254"/>
                </a:lnTo>
                <a:lnTo>
                  <a:pt x="185806" y="9176"/>
                </a:lnTo>
                <a:lnTo>
                  <a:pt x="186050" y="9103"/>
                </a:lnTo>
                <a:lnTo>
                  <a:pt x="186266" y="9030"/>
                </a:lnTo>
                <a:lnTo>
                  <a:pt x="186456" y="8952"/>
                </a:lnTo>
                <a:lnTo>
                  <a:pt x="186645" y="8869"/>
                </a:lnTo>
                <a:lnTo>
                  <a:pt x="186808" y="8790"/>
                </a:lnTo>
                <a:lnTo>
                  <a:pt x="186943" y="8707"/>
                </a:lnTo>
                <a:lnTo>
                  <a:pt x="187052" y="8624"/>
                </a:lnTo>
                <a:lnTo>
                  <a:pt x="187160" y="8535"/>
                </a:lnTo>
                <a:lnTo>
                  <a:pt x="187241" y="8447"/>
                </a:lnTo>
                <a:lnTo>
                  <a:pt x="187296" y="8359"/>
                </a:lnTo>
                <a:lnTo>
                  <a:pt x="187323" y="8270"/>
                </a:lnTo>
                <a:lnTo>
                  <a:pt x="187350" y="8176"/>
                </a:lnTo>
                <a:lnTo>
                  <a:pt x="187350" y="8083"/>
                </a:lnTo>
                <a:lnTo>
                  <a:pt x="187296" y="7984"/>
                </a:lnTo>
                <a:lnTo>
                  <a:pt x="187241" y="7885"/>
                </a:lnTo>
                <a:lnTo>
                  <a:pt x="187160" y="7786"/>
                </a:lnTo>
                <a:lnTo>
                  <a:pt x="187052" y="7687"/>
                </a:lnTo>
                <a:lnTo>
                  <a:pt x="186916" y="7583"/>
                </a:lnTo>
                <a:lnTo>
                  <a:pt x="186781" y="7474"/>
                </a:lnTo>
                <a:lnTo>
                  <a:pt x="186591" y="7370"/>
                </a:lnTo>
                <a:lnTo>
                  <a:pt x="186348" y="7255"/>
                </a:lnTo>
                <a:lnTo>
                  <a:pt x="186077" y="7141"/>
                </a:lnTo>
                <a:lnTo>
                  <a:pt x="185752" y="7026"/>
                </a:lnTo>
                <a:lnTo>
                  <a:pt x="185400" y="6907"/>
                </a:lnTo>
                <a:lnTo>
                  <a:pt x="184993" y="6782"/>
                </a:lnTo>
                <a:lnTo>
                  <a:pt x="184560" y="6657"/>
                </a:lnTo>
                <a:lnTo>
                  <a:pt x="184072" y="6532"/>
                </a:lnTo>
                <a:lnTo>
                  <a:pt x="183531" y="6402"/>
                </a:lnTo>
                <a:lnTo>
                  <a:pt x="182962" y="6267"/>
                </a:lnTo>
                <a:lnTo>
                  <a:pt x="182339" y="6136"/>
                </a:lnTo>
                <a:lnTo>
                  <a:pt x="181689" y="6001"/>
                </a:lnTo>
                <a:lnTo>
                  <a:pt x="180985" y="5861"/>
                </a:lnTo>
                <a:lnTo>
                  <a:pt x="180226" y="5725"/>
                </a:lnTo>
                <a:lnTo>
                  <a:pt x="179414" y="5585"/>
                </a:lnTo>
                <a:lnTo>
                  <a:pt x="178574" y="5444"/>
                </a:lnTo>
                <a:lnTo>
                  <a:pt x="177680" y="5299"/>
                </a:lnTo>
                <a:lnTo>
                  <a:pt x="176732" y="5158"/>
                </a:lnTo>
                <a:lnTo>
                  <a:pt x="175757" y="5012"/>
                </a:lnTo>
                <a:lnTo>
                  <a:pt x="174728" y="4867"/>
                </a:lnTo>
                <a:lnTo>
                  <a:pt x="173645" y="4721"/>
                </a:lnTo>
                <a:lnTo>
                  <a:pt x="172507" y="4580"/>
                </a:lnTo>
                <a:lnTo>
                  <a:pt x="171342" y="4435"/>
                </a:lnTo>
                <a:lnTo>
                  <a:pt x="170096" y="4289"/>
                </a:lnTo>
                <a:lnTo>
                  <a:pt x="168823" y="4138"/>
                </a:lnTo>
                <a:lnTo>
                  <a:pt x="167496" y="3998"/>
                </a:lnTo>
                <a:lnTo>
                  <a:pt x="166142" y="3852"/>
                </a:lnTo>
                <a:lnTo>
                  <a:pt x="164706" y="3706"/>
                </a:lnTo>
                <a:lnTo>
                  <a:pt x="163217" y="3560"/>
                </a:lnTo>
                <a:lnTo>
                  <a:pt x="161700" y="3420"/>
                </a:lnTo>
                <a:lnTo>
                  <a:pt x="160129" y="3274"/>
                </a:lnTo>
                <a:lnTo>
                  <a:pt x="158504" y="3134"/>
                </a:lnTo>
                <a:lnTo>
                  <a:pt x="156825" y="2993"/>
                </a:lnTo>
                <a:lnTo>
                  <a:pt x="155091" y="2853"/>
                </a:lnTo>
                <a:lnTo>
                  <a:pt x="153303" y="2717"/>
                </a:lnTo>
                <a:lnTo>
                  <a:pt x="151462" y="2582"/>
                </a:lnTo>
                <a:lnTo>
                  <a:pt x="149566" y="2447"/>
                </a:lnTo>
                <a:lnTo>
                  <a:pt x="147643" y="2317"/>
                </a:lnTo>
                <a:lnTo>
                  <a:pt x="145638" y="2187"/>
                </a:lnTo>
                <a:lnTo>
                  <a:pt x="143580" y="2056"/>
                </a:lnTo>
                <a:lnTo>
                  <a:pt x="141494" y="1932"/>
                </a:lnTo>
                <a:lnTo>
                  <a:pt x="139327" y="1807"/>
                </a:lnTo>
                <a:lnTo>
                  <a:pt x="137106" y="1687"/>
                </a:lnTo>
                <a:lnTo>
                  <a:pt x="134831" y="1567"/>
                </a:lnTo>
                <a:lnTo>
                  <a:pt x="132529" y="1453"/>
                </a:lnTo>
                <a:lnTo>
                  <a:pt x="130146" y="1343"/>
                </a:lnTo>
                <a:lnTo>
                  <a:pt x="127708" y="1234"/>
                </a:lnTo>
                <a:lnTo>
                  <a:pt x="125216" y="1125"/>
                </a:lnTo>
                <a:lnTo>
                  <a:pt x="122643" y="1026"/>
                </a:lnTo>
                <a:lnTo>
                  <a:pt x="120043" y="927"/>
                </a:lnTo>
                <a:lnTo>
                  <a:pt x="117388" y="833"/>
                </a:lnTo>
                <a:lnTo>
                  <a:pt x="114653" y="740"/>
                </a:lnTo>
                <a:lnTo>
                  <a:pt x="111863" y="651"/>
                </a:lnTo>
                <a:lnTo>
                  <a:pt x="109046" y="568"/>
                </a:lnTo>
                <a:lnTo>
                  <a:pt x="106121" y="490"/>
                </a:lnTo>
                <a:lnTo>
                  <a:pt x="103169" y="417"/>
                </a:lnTo>
                <a:lnTo>
                  <a:pt x="100162" y="350"/>
                </a:lnTo>
                <a:lnTo>
                  <a:pt x="97074" y="282"/>
                </a:lnTo>
                <a:lnTo>
                  <a:pt x="93932" y="225"/>
                </a:lnTo>
                <a:lnTo>
                  <a:pt x="90736" y="167"/>
                </a:lnTo>
                <a:lnTo>
                  <a:pt x="87486" y="115"/>
                </a:lnTo>
                <a:lnTo>
                  <a:pt x="84155" y="74"/>
                </a:lnTo>
                <a:lnTo>
                  <a:pt x="80769" y="32"/>
                </a:lnTo>
                <a:lnTo>
                  <a:pt x="77329" y="1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9"/>
          <p:cNvSpPr/>
          <p:nvPr/>
        </p:nvSpPr>
        <p:spPr>
          <a:xfrm rot="9450036" flipH="1">
            <a:off x="-28511" y="3573720"/>
            <a:ext cx="1124107" cy="1727240"/>
          </a:xfrm>
          <a:custGeom>
            <a:avLst/>
            <a:gdLst/>
            <a:ahLst/>
            <a:cxnLst/>
            <a:rect l="l" t="t" r="r" b="b"/>
            <a:pathLst>
              <a:path w="189084" h="62179" extrusionOk="0">
                <a:moveTo>
                  <a:pt x="651" y="0"/>
                </a:moveTo>
                <a:lnTo>
                  <a:pt x="1" y="104"/>
                </a:lnTo>
                <a:lnTo>
                  <a:pt x="3766" y="1343"/>
                </a:lnTo>
                <a:lnTo>
                  <a:pt x="7883" y="2691"/>
                </a:lnTo>
                <a:lnTo>
                  <a:pt x="16875" y="5668"/>
                </a:lnTo>
                <a:lnTo>
                  <a:pt x="26761" y="8962"/>
                </a:lnTo>
                <a:lnTo>
                  <a:pt x="37324" y="12485"/>
                </a:lnTo>
                <a:lnTo>
                  <a:pt x="59643" y="19932"/>
                </a:lnTo>
                <a:lnTo>
                  <a:pt x="70937" y="23694"/>
                </a:lnTo>
                <a:lnTo>
                  <a:pt x="82015" y="27379"/>
                </a:lnTo>
                <a:lnTo>
                  <a:pt x="92822" y="30954"/>
                </a:lnTo>
                <a:lnTo>
                  <a:pt x="103304" y="34425"/>
                </a:lnTo>
                <a:lnTo>
                  <a:pt x="113461" y="37777"/>
                </a:lnTo>
                <a:lnTo>
                  <a:pt x="123212" y="40982"/>
                </a:lnTo>
                <a:lnTo>
                  <a:pt x="132502" y="44037"/>
                </a:lnTo>
                <a:lnTo>
                  <a:pt x="141305" y="46910"/>
                </a:lnTo>
                <a:lnTo>
                  <a:pt x="149539" y="49595"/>
                </a:lnTo>
                <a:lnTo>
                  <a:pt x="157177" y="52062"/>
                </a:lnTo>
                <a:lnTo>
                  <a:pt x="164138" y="54305"/>
                </a:lnTo>
                <a:lnTo>
                  <a:pt x="170367" y="56303"/>
                </a:lnTo>
                <a:lnTo>
                  <a:pt x="175785" y="58036"/>
                </a:lnTo>
                <a:lnTo>
                  <a:pt x="180389" y="59493"/>
                </a:lnTo>
                <a:lnTo>
                  <a:pt x="186781" y="61481"/>
                </a:lnTo>
                <a:lnTo>
                  <a:pt x="187756" y="61783"/>
                </a:lnTo>
                <a:lnTo>
                  <a:pt x="188460" y="62007"/>
                </a:lnTo>
                <a:lnTo>
                  <a:pt x="188921" y="62132"/>
                </a:lnTo>
                <a:lnTo>
                  <a:pt x="189083" y="62178"/>
                </a:lnTo>
                <a:lnTo>
                  <a:pt x="188569" y="61991"/>
                </a:lnTo>
                <a:lnTo>
                  <a:pt x="186971" y="61460"/>
                </a:lnTo>
                <a:lnTo>
                  <a:pt x="180741" y="59425"/>
                </a:lnTo>
                <a:lnTo>
                  <a:pt x="170882" y="56215"/>
                </a:lnTo>
                <a:lnTo>
                  <a:pt x="157827" y="51963"/>
                </a:lnTo>
                <a:lnTo>
                  <a:pt x="150270" y="49486"/>
                </a:lnTo>
                <a:lnTo>
                  <a:pt x="142090" y="46800"/>
                </a:lnTo>
                <a:lnTo>
                  <a:pt x="124079" y="40863"/>
                </a:lnTo>
                <a:lnTo>
                  <a:pt x="104252" y="34300"/>
                </a:lnTo>
                <a:lnTo>
                  <a:pt x="82963" y="27249"/>
                </a:lnTo>
                <a:lnTo>
                  <a:pt x="71858" y="23559"/>
                </a:lnTo>
                <a:lnTo>
                  <a:pt x="60537" y="19802"/>
                </a:lnTo>
                <a:lnTo>
                  <a:pt x="38191" y="12360"/>
                </a:lnTo>
                <a:lnTo>
                  <a:pt x="27574" y="8842"/>
                </a:lnTo>
                <a:lnTo>
                  <a:pt x="17633" y="5553"/>
                </a:lnTo>
                <a:lnTo>
                  <a:pt x="12975" y="4023"/>
                </a:lnTo>
                <a:lnTo>
                  <a:pt x="8587" y="2582"/>
                </a:lnTo>
                <a:lnTo>
                  <a:pt x="4470" y="1239"/>
                </a:lnTo>
                <a:lnTo>
                  <a:pt x="65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9"/>
          <p:cNvSpPr/>
          <p:nvPr/>
        </p:nvSpPr>
        <p:spPr>
          <a:xfrm rot="9450036" flipH="1">
            <a:off x="-28511" y="3573720"/>
            <a:ext cx="1124107" cy="1727240"/>
          </a:xfrm>
          <a:custGeom>
            <a:avLst/>
            <a:gdLst/>
            <a:ahLst/>
            <a:cxnLst/>
            <a:rect l="l" t="t" r="r" b="b"/>
            <a:pathLst>
              <a:path w="189084" h="62179" fill="none" extrusionOk="0">
                <a:moveTo>
                  <a:pt x="651" y="0"/>
                </a:moveTo>
                <a:lnTo>
                  <a:pt x="651" y="0"/>
                </a:lnTo>
                <a:lnTo>
                  <a:pt x="4470" y="1239"/>
                </a:lnTo>
                <a:lnTo>
                  <a:pt x="8587" y="2582"/>
                </a:lnTo>
                <a:lnTo>
                  <a:pt x="12975" y="4023"/>
                </a:lnTo>
                <a:lnTo>
                  <a:pt x="17633" y="5553"/>
                </a:lnTo>
                <a:lnTo>
                  <a:pt x="27574" y="8842"/>
                </a:lnTo>
                <a:lnTo>
                  <a:pt x="38191" y="12360"/>
                </a:lnTo>
                <a:lnTo>
                  <a:pt x="60537" y="19802"/>
                </a:lnTo>
                <a:lnTo>
                  <a:pt x="71858" y="23559"/>
                </a:lnTo>
                <a:lnTo>
                  <a:pt x="82963" y="27249"/>
                </a:lnTo>
                <a:lnTo>
                  <a:pt x="82963" y="27249"/>
                </a:lnTo>
                <a:lnTo>
                  <a:pt x="104252" y="34300"/>
                </a:lnTo>
                <a:lnTo>
                  <a:pt x="124079" y="40863"/>
                </a:lnTo>
                <a:lnTo>
                  <a:pt x="142090" y="46800"/>
                </a:lnTo>
                <a:lnTo>
                  <a:pt x="150270" y="49486"/>
                </a:lnTo>
                <a:lnTo>
                  <a:pt x="157827" y="51963"/>
                </a:lnTo>
                <a:lnTo>
                  <a:pt x="157827" y="51963"/>
                </a:lnTo>
                <a:lnTo>
                  <a:pt x="170882" y="56215"/>
                </a:lnTo>
                <a:lnTo>
                  <a:pt x="180741" y="59425"/>
                </a:lnTo>
                <a:lnTo>
                  <a:pt x="186971" y="61460"/>
                </a:lnTo>
                <a:lnTo>
                  <a:pt x="188569" y="61991"/>
                </a:lnTo>
                <a:lnTo>
                  <a:pt x="189083" y="62178"/>
                </a:lnTo>
                <a:lnTo>
                  <a:pt x="189083" y="62178"/>
                </a:lnTo>
                <a:lnTo>
                  <a:pt x="188921" y="62132"/>
                </a:lnTo>
                <a:lnTo>
                  <a:pt x="188460" y="62007"/>
                </a:lnTo>
                <a:lnTo>
                  <a:pt x="188460" y="62007"/>
                </a:lnTo>
                <a:lnTo>
                  <a:pt x="187756" y="61783"/>
                </a:lnTo>
                <a:lnTo>
                  <a:pt x="186781" y="61481"/>
                </a:lnTo>
                <a:lnTo>
                  <a:pt x="180389" y="59493"/>
                </a:lnTo>
                <a:lnTo>
                  <a:pt x="180389" y="59493"/>
                </a:lnTo>
                <a:lnTo>
                  <a:pt x="175785" y="58036"/>
                </a:lnTo>
                <a:lnTo>
                  <a:pt x="170367" y="56303"/>
                </a:lnTo>
                <a:lnTo>
                  <a:pt x="164138" y="54305"/>
                </a:lnTo>
                <a:lnTo>
                  <a:pt x="157177" y="52062"/>
                </a:lnTo>
                <a:lnTo>
                  <a:pt x="157177" y="52062"/>
                </a:lnTo>
                <a:lnTo>
                  <a:pt x="149539" y="49595"/>
                </a:lnTo>
                <a:lnTo>
                  <a:pt x="141305" y="46910"/>
                </a:lnTo>
                <a:lnTo>
                  <a:pt x="132502" y="44037"/>
                </a:lnTo>
                <a:lnTo>
                  <a:pt x="123212" y="40982"/>
                </a:lnTo>
                <a:lnTo>
                  <a:pt x="113461" y="37777"/>
                </a:lnTo>
                <a:lnTo>
                  <a:pt x="103304" y="34425"/>
                </a:lnTo>
                <a:lnTo>
                  <a:pt x="92822" y="30954"/>
                </a:lnTo>
                <a:lnTo>
                  <a:pt x="82015" y="27379"/>
                </a:lnTo>
                <a:lnTo>
                  <a:pt x="82015" y="27379"/>
                </a:lnTo>
                <a:lnTo>
                  <a:pt x="70937" y="23694"/>
                </a:lnTo>
                <a:lnTo>
                  <a:pt x="59643" y="19932"/>
                </a:lnTo>
                <a:lnTo>
                  <a:pt x="37324" y="12485"/>
                </a:lnTo>
                <a:lnTo>
                  <a:pt x="26761" y="8962"/>
                </a:lnTo>
                <a:lnTo>
                  <a:pt x="16875" y="5668"/>
                </a:lnTo>
                <a:lnTo>
                  <a:pt x="7883" y="2691"/>
                </a:lnTo>
                <a:lnTo>
                  <a:pt x="3766" y="1343"/>
                </a:lnTo>
                <a:lnTo>
                  <a:pt x="1" y="104"/>
                </a:lnTo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9"/>
          <p:cNvSpPr/>
          <p:nvPr/>
        </p:nvSpPr>
        <p:spPr>
          <a:xfrm rot="9450036" flipH="1">
            <a:off x="534711" y="4061185"/>
            <a:ext cx="355702" cy="110031"/>
          </a:xfrm>
          <a:custGeom>
            <a:avLst/>
            <a:gdLst/>
            <a:ahLst/>
            <a:cxnLst/>
            <a:rect l="l" t="t" r="r" b="b"/>
            <a:pathLst>
              <a:path w="59832" h="3961" extrusionOk="0">
                <a:moveTo>
                  <a:pt x="0" y="0"/>
                </a:moveTo>
                <a:lnTo>
                  <a:pt x="569" y="52"/>
                </a:lnTo>
                <a:lnTo>
                  <a:pt x="1138" y="99"/>
                </a:lnTo>
                <a:lnTo>
                  <a:pt x="1706" y="141"/>
                </a:lnTo>
                <a:lnTo>
                  <a:pt x="2302" y="177"/>
                </a:lnTo>
                <a:lnTo>
                  <a:pt x="8694" y="640"/>
                </a:lnTo>
                <a:lnTo>
                  <a:pt x="29713" y="2108"/>
                </a:lnTo>
                <a:lnTo>
                  <a:pt x="35726" y="2514"/>
                </a:lnTo>
                <a:lnTo>
                  <a:pt x="41332" y="2883"/>
                </a:lnTo>
                <a:lnTo>
                  <a:pt x="46451" y="3211"/>
                </a:lnTo>
                <a:lnTo>
                  <a:pt x="48754" y="3357"/>
                </a:lnTo>
                <a:lnTo>
                  <a:pt x="50920" y="3482"/>
                </a:lnTo>
                <a:lnTo>
                  <a:pt x="52843" y="3601"/>
                </a:lnTo>
                <a:lnTo>
                  <a:pt x="54604" y="3700"/>
                </a:lnTo>
                <a:lnTo>
                  <a:pt x="56121" y="3789"/>
                </a:lnTo>
                <a:lnTo>
                  <a:pt x="57421" y="3856"/>
                </a:lnTo>
                <a:lnTo>
                  <a:pt x="58017" y="3893"/>
                </a:lnTo>
                <a:lnTo>
                  <a:pt x="58613" y="3919"/>
                </a:lnTo>
                <a:lnTo>
                  <a:pt x="59208" y="3945"/>
                </a:lnTo>
                <a:lnTo>
                  <a:pt x="59831" y="3961"/>
                </a:lnTo>
                <a:lnTo>
                  <a:pt x="59290" y="3898"/>
                </a:lnTo>
                <a:lnTo>
                  <a:pt x="58721" y="3841"/>
                </a:lnTo>
                <a:lnTo>
                  <a:pt x="58125" y="3789"/>
                </a:lnTo>
                <a:lnTo>
                  <a:pt x="57529" y="3747"/>
                </a:lnTo>
                <a:lnTo>
                  <a:pt x="51137" y="3320"/>
                </a:lnTo>
                <a:lnTo>
                  <a:pt x="30092" y="1889"/>
                </a:lnTo>
                <a:lnTo>
                  <a:pt x="24079" y="1473"/>
                </a:lnTo>
                <a:lnTo>
                  <a:pt x="18472" y="1093"/>
                </a:lnTo>
                <a:lnTo>
                  <a:pt x="13380" y="760"/>
                </a:lnTo>
                <a:lnTo>
                  <a:pt x="11078" y="609"/>
                </a:lnTo>
                <a:lnTo>
                  <a:pt x="8938" y="479"/>
                </a:lnTo>
                <a:lnTo>
                  <a:pt x="5255" y="255"/>
                </a:lnTo>
                <a:lnTo>
                  <a:pt x="3738" y="167"/>
                </a:lnTo>
                <a:lnTo>
                  <a:pt x="2438" y="99"/>
                </a:lnTo>
                <a:lnTo>
                  <a:pt x="1842" y="63"/>
                </a:lnTo>
                <a:lnTo>
                  <a:pt x="1246" y="37"/>
                </a:lnTo>
                <a:lnTo>
                  <a:pt x="623" y="16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9"/>
          <p:cNvSpPr/>
          <p:nvPr/>
        </p:nvSpPr>
        <p:spPr>
          <a:xfrm rot="9450036" flipH="1">
            <a:off x="358553" y="3894291"/>
            <a:ext cx="127057" cy="372426"/>
          </a:xfrm>
          <a:custGeom>
            <a:avLst/>
            <a:gdLst/>
            <a:ahLst/>
            <a:cxnLst/>
            <a:rect l="l" t="t" r="r" b="b"/>
            <a:pathLst>
              <a:path w="21372" h="13407" extrusionOk="0">
                <a:moveTo>
                  <a:pt x="21344" y="1"/>
                </a:moveTo>
                <a:lnTo>
                  <a:pt x="21317" y="11"/>
                </a:lnTo>
                <a:lnTo>
                  <a:pt x="21236" y="37"/>
                </a:lnTo>
                <a:lnTo>
                  <a:pt x="21019" y="136"/>
                </a:lnTo>
                <a:lnTo>
                  <a:pt x="20721" y="297"/>
                </a:lnTo>
                <a:lnTo>
                  <a:pt x="20315" y="516"/>
                </a:lnTo>
                <a:lnTo>
                  <a:pt x="19258" y="1130"/>
                </a:lnTo>
                <a:lnTo>
                  <a:pt x="17877" y="1942"/>
                </a:lnTo>
                <a:lnTo>
                  <a:pt x="16225" y="2930"/>
                </a:lnTo>
                <a:lnTo>
                  <a:pt x="14383" y="4065"/>
                </a:lnTo>
                <a:lnTo>
                  <a:pt x="12352" y="5319"/>
                </a:lnTo>
                <a:lnTo>
                  <a:pt x="10185" y="6672"/>
                </a:lnTo>
                <a:lnTo>
                  <a:pt x="8045" y="8025"/>
                </a:lnTo>
                <a:lnTo>
                  <a:pt x="6068" y="9285"/>
                </a:lnTo>
                <a:lnTo>
                  <a:pt x="4307" y="10424"/>
                </a:lnTo>
                <a:lnTo>
                  <a:pt x="2790" y="11424"/>
                </a:lnTo>
                <a:lnTo>
                  <a:pt x="1545" y="12246"/>
                </a:lnTo>
                <a:lnTo>
                  <a:pt x="651" y="12870"/>
                </a:lnTo>
                <a:lnTo>
                  <a:pt x="353" y="13099"/>
                </a:lnTo>
                <a:lnTo>
                  <a:pt x="136" y="13266"/>
                </a:lnTo>
                <a:lnTo>
                  <a:pt x="28" y="13370"/>
                </a:lnTo>
                <a:lnTo>
                  <a:pt x="1" y="13396"/>
                </a:lnTo>
                <a:lnTo>
                  <a:pt x="1" y="13406"/>
                </a:lnTo>
                <a:lnTo>
                  <a:pt x="55" y="13401"/>
                </a:lnTo>
                <a:lnTo>
                  <a:pt x="109" y="13375"/>
                </a:lnTo>
                <a:lnTo>
                  <a:pt x="326" y="13276"/>
                </a:lnTo>
                <a:lnTo>
                  <a:pt x="651" y="13115"/>
                </a:lnTo>
                <a:lnTo>
                  <a:pt x="1057" y="12891"/>
                </a:lnTo>
                <a:lnTo>
                  <a:pt x="2113" y="12277"/>
                </a:lnTo>
                <a:lnTo>
                  <a:pt x="3495" y="11460"/>
                </a:lnTo>
                <a:lnTo>
                  <a:pt x="5120" y="10471"/>
                </a:lnTo>
                <a:lnTo>
                  <a:pt x="6989" y="9337"/>
                </a:lnTo>
                <a:lnTo>
                  <a:pt x="9020" y="8077"/>
                </a:lnTo>
                <a:lnTo>
                  <a:pt x="11187" y="6729"/>
                </a:lnTo>
                <a:lnTo>
                  <a:pt x="13327" y="5382"/>
                </a:lnTo>
                <a:lnTo>
                  <a:pt x="15304" y="4122"/>
                </a:lnTo>
                <a:lnTo>
                  <a:pt x="17064" y="2977"/>
                </a:lnTo>
                <a:lnTo>
                  <a:pt x="18581" y="1983"/>
                </a:lnTo>
                <a:lnTo>
                  <a:pt x="19800" y="1156"/>
                </a:lnTo>
                <a:lnTo>
                  <a:pt x="20694" y="537"/>
                </a:lnTo>
                <a:lnTo>
                  <a:pt x="21236" y="141"/>
                </a:lnTo>
                <a:lnTo>
                  <a:pt x="21344" y="37"/>
                </a:lnTo>
                <a:lnTo>
                  <a:pt x="21371" y="11"/>
                </a:lnTo>
                <a:lnTo>
                  <a:pt x="213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9"/>
          <p:cNvSpPr/>
          <p:nvPr/>
        </p:nvSpPr>
        <p:spPr>
          <a:xfrm rot="9450036" flipH="1">
            <a:off x="240498" y="4466676"/>
            <a:ext cx="197737" cy="295369"/>
          </a:xfrm>
          <a:custGeom>
            <a:avLst/>
            <a:gdLst/>
            <a:ahLst/>
            <a:cxnLst/>
            <a:rect l="l" t="t" r="r" b="b"/>
            <a:pathLst>
              <a:path w="33261" h="10633" extrusionOk="0">
                <a:moveTo>
                  <a:pt x="33261" y="1"/>
                </a:moveTo>
                <a:lnTo>
                  <a:pt x="32773" y="84"/>
                </a:lnTo>
                <a:lnTo>
                  <a:pt x="32313" y="178"/>
                </a:lnTo>
                <a:lnTo>
                  <a:pt x="31880" y="277"/>
                </a:lnTo>
                <a:lnTo>
                  <a:pt x="31473" y="375"/>
                </a:lnTo>
                <a:lnTo>
                  <a:pt x="30634" y="584"/>
                </a:lnTo>
                <a:lnTo>
                  <a:pt x="29686" y="833"/>
                </a:lnTo>
                <a:lnTo>
                  <a:pt x="27411" y="1447"/>
                </a:lnTo>
                <a:lnTo>
                  <a:pt x="26083" y="1812"/>
                </a:lnTo>
                <a:lnTo>
                  <a:pt x="24675" y="2207"/>
                </a:lnTo>
                <a:lnTo>
                  <a:pt x="23185" y="2629"/>
                </a:lnTo>
                <a:lnTo>
                  <a:pt x="21641" y="3082"/>
                </a:lnTo>
                <a:lnTo>
                  <a:pt x="20016" y="3560"/>
                </a:lnTo>
                <a:lnTo>
                  <a:pt x="18364" y="4065"/>
                </a:lnTo>
                <a:lnTo>
                  <a:pt x="16658" y="4585"/>
                </a:lnTo>
                <a:lnTo>
                  <a:pt x="14951" y="5132"/>
                </a:lnTo>
                <a:lnTo>
                  <a:pt x="13272" y="5678"/>
                </a:lnTo>
                <a:lnTo>
                  <a:pt x="11674" y="6214"/>
                </a:lnTo>
                <a:lnTo>
                  <a:pt x="10130" y="6735"/>
                </a:lnTo>
                <a:lnTo>
                  <a:pt x="8695" y="7234"/>
                </a:lnTo>
                <a:lnTo>
                  <a:pt x="7367" y="7713"/>
                </a:lnTo>
                <a:lnTo>
                  <a:pt x="6122" y="8166"/>
                </a:lnTo>
                <a:lnTo>
                  <a:pt x="4957" y="8587"/>
                </a:lnTo>
                <a:lnTo>
                  <a:pt x="3928" y="8978"/>
                </a:lnTo>
                <a:lnTo>
                  <a:pt x="3007" y="9337"/>
                </a:lnTo>
                <a:lnTo>
                  <a:pt x="2194" y="9659"/>
                </a:lnTo>
                <a:lnTo>
                  <a:pt x="921" y="10180"/>
                </a:lnTo>
                <a:lnTo>
                  <a:pt x="650" y="10289"/>
                </a:lnTo>
                <a:lnTo>
                  <a:pt x="407" y="10404"/>
                </a:lnTo>
                <a:lnTo>
                  <a:pt x="190" y="10518"/>
                </a:lnTo>
                <a:lnTo>
                  <a:pt x="0" y="10633"/>
                </a:lnTo>
                <a:lnTo>
                  <a:pt x="352" y="10534"/>
                </a:lnTo>
                <a:lnTo>
                  <a:pt x="704" y="10435"/>
                </a:lnTo>
                <a:lnTo>
                  <a:pt x="1029" y="10326"/>
                </a:lnTo>
                <a:lnTo>
                  <a:pt x="1300" y="10216"/>
                </a:lnTo>
                <a:lnTo>
                  <a:pt x="4740" y="9045"/>
                </a:lnTo>
                <a:lnTo>
                  <a:pt x="7042" y="8244"/>
                </a:lnTo>
                <a:lnTo>
                  <a:pt x="9724" y="7323"/>
                </a:lnTo>
                <a:lnTo>
                  <a:pt x="12730" y="6313"/>
                </a:lnTo>
                <a:lnTo>
                  <a:pt x="14355" y="5782"/>
                </a:lnTo>
                <a:lnTo>
                  <a:pt x="16035" y="5236"/>
                </a:lnTo>
                <a:lnTo>
                  <a:pt x="17714" y="4695"/>
                </a:lnTo>
                <a:lnTo>
                  <a:pt x="19393" y="4169"/>
                </a:lnTo>
                <a:lnTo>
                  <a:pt x="21018" y="3664"/>
                </a:lnTo>
                <a:lnTo>
                  <a:pt x="22589" y="3186"/>
                </a:lnTo>
                <a:lnTo>
                  <a:pt x="25542" y="2296"/>
                </a:lnTo>
                <a:lnTo>
                  <a:pt x="28169" y="1531"/>
                </a:lnTo>
                <a:lnTo>
                  <a:pt x="31961" y="422"/>
                </a:lnTo>
                <a:lnTo>
                  <a:pt x="32313" y="323"/>
                </a:lnTo>
                <a:lnTo>
                  <a:pt x="32638" y="214"/>
                </a:lnTo>
                <a:lnTo>
                  <a:pt x="32963" y="110"/>
                </a:lnTo>
                <a:lnTo>
                  <a:pt x="3326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9"/>
          <p:cNvSpPr/>
          <p:nvPr/>
        </p:nvSpPr>
        <p:spPr>
          <a:xfrm rot="9450036" flipH="1">
            <a:off x="469190" y="4623974"/>
            <a:ext cx="354091" cy="18806"/>
          </a:xfrm>
          <a:custGeom>
            <a:avLst/>
            <a:gdLst/>
            <a:ahLst/>
            <a:cxnLst/>
            <a:rect l="l" t="t" r="r" b="b"/>
            <a:pathLst>
              <a:path w="59561" h="677" extrusionOk="0">
                <a:moveTo>
                  <a:pt x="596" y="0"/>
                </a:moveTo>
                <a:lnTo>
                  <a:pt x="0" y="11"/>
                </a:lnTo>
                <a:lnTo>
                  <a:pt x="569" y="37"/>
                </a:lnTo>
                <a:lnTo>
                  <a:pt x="1165" y="57"/>
                </a:lnTo>
                <a:lnTo>
                  <a:pt x="1761" y="73"/>
                </a:lnTo>
                <a:lnTo>
                  <a:pt x="2357" y="78"/>
                </a:lnTo>
                <a:lnTo>
                  <a:pt x="8694" y="177"/>
                </a:lnTo>
                <a:lnTo>
                  <a:pt x="13109" y="234"/>
                </a:lnTo>
                <a:lnTo>
                  <a:pt x="18147" y="297"/>
                </a:lnTo>
                <a:lnTo>
                  <a:pt x="29740" y="427"/>
                </a:lnTo>
                <a:lnTo>
                  <a:pt x="35753" y="495"/>
                </a:lnTo>
                <a:lnTo>
                  <a:pt x="41359" y="557"/>
                </a:lnTo>
                <a:lnTo>
                  <a:pt x="43960" y="583"/>
                </a:lnTo>
                <a:lnTo>
                  <a:pt x="46424" y="604"/>
                </a:lnTo>
                <a:lnTo>
                  <a:pt x="48727" y="614"/>
                </a:lnTo>
                <a:lnTo>
                  <a:pt x="50839" y="619"/>
                </a:lnTo>
                <a:lnTo>
                  <a:pt x="57231" y="661"/>
                </a:lnTo>
                <a:lnTo>
                  <a:pt x="57800" y="672"/>
                </a:lnTo>
                <a:lnTo>
                  <a:pt x="58396" y="677"/>
                </a:lnTo>
                <a:lnTo>
                  <a:pt x="58992" y="672"/>
                </a:lnTo>
                <a:lnTo>
                  <a:pt x="59561" y="661"/>
                </a:lnTo>
                <a:lnTo>
                  <a:pt x="58992" y="635"/>
                </a:lnTo>
                <a:lnTo>
                  <a:pt x="58423" y="614"/>
                </a:lnTo>
                <a:lnTo>
                  <a:pt x="57827" y="599"/>
                </a:lnTo>
                <a:lnTo>
                  <a:pt x="57258" y="593"/>
                </a:lnTo>
                <a:lnTo>
                  <a:pt x="50893" y="495"/>
                </a:lnTo>
                <a:lnTo>
                  <a:pt x="46478" y="432"/>
                </a:lnTo>
                <a:lnTo>
                  <a:pt x="41414" y="364"/>
                </a:lnTo>
                <a:lnTo>
                  <a:pt x="35834" y="302"/>
                </a:lnTo>
                <a:lnTo>
                  <a:pt x="29821" y="234"/>
                </a:lnTo>
                <a:lnTo>
                  <a:pt x="23808" y="172"/>
                </a:lnTo>
                <a:lnTo>
                  <a:pt x="18229" y="120"/>
                </a:lnTo>
                <a:lnTo>
                  <a:pt x="13164" y="78"/>
                </a:lnTo>
                <a:lnTo>
                  <a:pt x="8749" y="42"/>
                </a:lnTo>
                <a:lnTo>
                  <a:pt x="2357" y="11"/>
                </a:lnTo>
                <a:lnTo>
                  <a:pt x="176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9"/>
          <p:cNvSpPr/>
          <p:nvPr/>
        </p:nvSpPr>
        <p:spPr>
          <a:xfrm rot="9450036" flipH="1">
            <a:off x="374057" y="5073480"/>
            <a:ext cx="454086" cy="19695"/>
          </a:xfrm>
          <a:custGeom>
            <a:avLst/>
            <a:gdLst/>
            <a:ahLst/>
            <a:cxnLst/>
            <a:rect l="l" t="t" r="r" b="b"/>
            <a:pathLst>
              <a:path w="76381" h="709" extrusionOk="0">
                <a:moveTo>
                  <a:pt x="1490" y="0"/>
                </a:moveTo>
                <a:lnTo>
                  <a:pt x="759" y="6"/>
                </a:lnTo>
                <a:lnTo>
                  <a:pt x="0" y="16"/>
                </a:lnTo>
                <a:lnTo>
                  <a:pt x="732" y="42"/>
                </a:lnTo>
                <a:lnTo>
                  <a:pt x="1490" y="63"/>
                </a:lnTo>
                <a:lnTo>
                  <a:pt x="2221" y="73"/>
                </a:lnTo>
                <a:lnTo>
                  <a:pt x="2953" y="84"/>
                </a:lnTo>
                <a:lnTo>
                  <a:pt x="11159" y="183"/>
                </a:lnTo>
                <a:lnTo>
                  <a:pt x="16820" y="245"/>
                </a:lnTo>
                <a:lnTo>
                  <a:pt x="23294" y="313"/>
                </a:lnTo>
                <a:lnTo>
                  <a:pt x="30471" y="380"/>
                </a:lnTo>
                <a:lnTo>
                  <a:pt x="38163" y="448"/>
                </a:lnTo>
                <a:lnTo>
                  <a:pt x="45856" y="516"/>
                </a:lnTo>
                <a:lnTo>
                  <a:pt x="53033" y="573"/>
                </a:lnTo>
                <a:lnTo>
                  <a:pt x="59534" y="620"/>
                </a:lnTo>
                <a:lnTo>
                  <a:pt x="65195" y="656"/>
                </a:lnTo>
                <a:lnTo>
                  <a:pt x="73374" y="693"/>
                </a:lnTo>
                <a:lnTo>
                  <a:pt x="74133" y="703"/>
                </a:lnTo>
                <a:lnTo>
                  <a:pt x="74891" y="708"/>
                </a:lnTo>
                <a:lnTo>
                  <a:pt x="75622" y="703"/>
                </a:lnTo>
                <a:lnTo>
                  <a:pt x="76381" y="693"/>
                </a:lnTo>
                <a:lnTo>
                  <a:pt x="75650" y="672"/>
                </a:lnTo>
                <a:lnTo>
                  <a:pt x="74891" y="651"/>
                </a:lnTo>
                <a:lnTo>
                  <a:pt x="74133" y="640"/>
                </a:lnTo>
                <a:lnTo>
                  <a:pt x="73374" y="635"/>
                </a:lnTo>
                <a:lnTo>
                  <a:pt x="65222" y="526"/>
                </a:lnTo>
                <a:lnTo>
                  <a:pt x="53087" y="401"/>
                </a:lnTo>
                <a:lnTo>
                  <a:pt x="45937" y="333"/>
                </a:lnTo>
                <a:lnTo>
                  <a:pt x="38218" y="261"/>
                </a:lnTo>
                <a:lnTo>
                  <a:pt x="30525" y="198"/>
                </a:lnTo>
                <a:lnTo>
                  <a:pt x="23348" y="141"/>
                </a:lnTo>
                <a:lnTo>
                  <a:pt x="11214" y="58"/>
                </a:lnTo>
                <a:lnTo>
                  <a:pt x="3007" y="16"/>
                </a:lnTo>
                <a:lnTo>
                  <a:pt x="2248" y="6"/>
                </a:lnTo>
                <a:lnTo>
                  <a:pt x="1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9"/>
          <p:cNvSpPr/>
          <p:nvPr/>
        </p:nvSpPr>
        <p:spPr>
          <a:xfrm rot="9450036" flipH="1">
            <a:off x="102538" y="4850318"/>
            <a:ext cx="237997" cy="381371"/>
          </a:xfrm>
          <a:custGeom>
            <a:avLst/>
            <a:gdLst/>
            <a:ahLst/>
            <a:cxnLst/>
            <a:rect l="l" t="t" r="r" b="b"/>
            <a:pathLst>
              <a:path w="40033" h="13729" extrusionOk="0">
                <a:moveTo>
                  <a:pt x="40033" y="0"/>
                </a:moveTo>
                <a:lnTo>
                  <a:pt x="39545" y="125"/>
                </a:lnTo>
                <a:lnTo>
                  <a:pt x="39085" y="250"/>
                </a:lnTo>
                <a:lnTo>
                  <a:pt x="38624" y="380"/>
                </a:lnTo>
                <a:lnTo>
                  <a:pt x="38218" y="516"/>
                </a:lnTo>
                <a:lnTo>
                  <a:pt x="37243" y="792"/>
                </a:lnTo>
                <a:lnTo>
                  <a:pt x="36105" y="1119"/>
                </a:lnTo>
                <a:lnTo>
                  <a:pt x="34805" y="1499"/>
                </a:lnTo>
                <a:lnTo>
                  <a:pt x="33370" y="1926"/>
                </a:lnTo>
                <a:lnTo>
                  <a:pt x="31799" y="2400"/>
                </a:lnTo>
                <a:lnTo>
                  <a:pt x="30146" y="2915"/>
                </a:lnTo>
                <a:lnTo>
                  <a:pt x="28359" y="3466"/>
                </a:lnTo>
                <a:lnTo>
                  <a:pt x="26517" y="4054"/>
                </a:lnTo>
                <a:lnTo>
                  <a:pt x="24567" y="4674"/>
                </a:lnTo>
                <a:lnTo>
                  <a:pt x="22590" y="5324"/>
                </a:lnTo>
                <a:lnTo>
                  <a:pt x="20558" y="6001"/>
                </a:lnTo>
                <a:lnTo>
                  <a:pt x="18473" y="6703"/>
                </a:lnTo>
                <a:lnTo>
                  <a:pt x="16441" y="7406"/>
                </a:lnTo>
                <a:lnTo>
                  <a:pt x="14491" y="8093"/>
                </a:lnTo>
                <a:lnTo>
                  <a:pt x="12622" y="8759"/>
                </a:lnTo>
                <a:lnTo>
                  <a:pt x="10862" y="9399"/>
                </a:lnTo>
                <a:lnTo>
                  <a:pt x="9237" y="10008"/>
                </a:lnTo>
                <a:lnTo>
                  <a:pt x="7693" y="10586"/>
                </a:lnTo>
                <a:lnTo>
                  <a:pt x="6284" y="11127"/>
                </a:lnTo>
                <a:lnTo>
                  <a:pt x="5011" y="11632"/>
                </a:lnTo>
                <a:lnTo>
                  <a:pt x="3819" y="12090"/>
                </a:lnTo>
                <a:lnTo>
                  <a:pt x="2817" y="12501"/>
                </a:lnTo>
                <a:lnTo>
                  <a:pt x="1951" y="12860"/>
                </a:lnTo>
                <a:lnTo>
                  <a:pt x="1246" y="13162"/>
                </a:lnTo>
                <a:lnTo>
                  <a:pt x="894" y="13297"/>
                </a:lnTo>
                <a:lnTo>
                  <a:pt x="569" y="13437"/>
                </a:lnTo>
                <a:lnTo>
                  <a:pt x="271" y="13583"/>
                </a:lnTo>
                <a:lnTo>
                  <a:pt x="0" y="13729"/>
                </a:lnTo>
                <a:lnTo>
                  <a:pt x="0" y="13729"/>
                </a:lnTo>
                <a:lnTo>
                  <a:pt x="461" y="13599"/>
                </a:lnTo>
                <a:lnTo>
                  <a:pt x="867" y="13469"/>
                </a:lnTo>
                <a:lnTo>
                  <a:pt x="1273" y="13333"/>
                </a:lnTo>
                <a:lnTo>
                  <a:pt x="1626" y="13193"/>
                </a:lnTo>
                <a:lnTo>
                  <a:pt x="3413" y="12527"/>
                </a:lnTo>
                <a:lnTo>
                  <a:pt x="5661" y="11694"/>
                </a:lnTo>
                <a:lnTo>
                  <a:pt x="8478" y="10664"/>
                </a:lnTo>
                <a:lnTo>
                  <a:pt x="11783" y="9488"/>
                </a:lnTo>
                <a:lnTo>
                  <a:pt x="15439" y="8186"/>
                </a:lnTo>
                <a:lnTo>
                  <a:pt x="17416" y="7505"/>
                </a:lnTo>
                <a:lnTo>
                  <a:pt x="19448" y="6802"/>
                </a:lnTo>
                <a:lnTo>
                  <a:pt x="21506" y="6100"/>
                </a:lnTo>
                <a:lnTo>
                  <a:pt x="23510" y="5423"/>
                </a:lnTo>
                <a:lnTo>
                  <a:pt x="25488" y="4773"/>
                </a:lnTo>
                <a:lnTo>
                  <a:pt x="27384" y="4153"/>
                </a:lnTo>
                <a:lnTo>
                  <a:pt x="30932" y="3003"/>
                </a:lnTo>
                <a:lnTo>
                  <a:pt x="34047" y="2009"/>
                </a:lnTo>
                <a:lnTo>
                  <a:pt x="36566" y="1203"/>
                </a:lnTo>
                <a:lnTo>
                  <a:pt x="38597" y="563"/>
                </a:lnTo>
                <a:lnTo>
                  <a:pt x="39003" y="427"/>
                </a:lnTo>
                <a:lnTo>
                  <a:pt x="39382" y="287"/>
                </a:lnTo>
                <a:lnTo>
                  <a:pt x="39707" y="146"/>
                </a:lnTo>
                <a:lnTo>
                  <a:pt x="4003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9"/>
          <p:cNvSpPr txBox="1">
            <a:spLocks noGrp="1"/>
          </p:cNvSpPr>
          <p:nvPr>
            <p:ph type="subTitle" idx="3"/>
          </p:nvPr>
        </p:nvSpPr>
        <p:spPr>
          <a:xfrm flipH="1">
            <a:off x="4142413" y="2710550"/>
            <a:ext cx="2424300" cy="48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sz="2400" b="1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4" name="Google Shape;164;p19"/>
          <p:cNvSpPr txBox="1">
            <a:spLocks noGrp="1"/>
          </p:cNvSpPr>
          <p:nvPr>
            <p:ph type="subTitle" idx="4"/>
          </p:nvPr>
        </p:nvSpPr>
        <p:spPr>
          <a:xfrm flipH="1">
            <a:off x="2074213" y="3115725"/>
            <a:ext cx="4492500" cy="65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xfrm>
            <a:off x="720000" y="34934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s 3">
  <p:cSld name="CUSTOM_8">
    <p:bg>
      <p:bgPr>
        <a:solidFill>
          <a:schemeClr val="dk1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0"/>
          <p:cNvSpPr txBox="1">
            <a:spLocks noGrp="1"/>
          </p:cNvSpPr>
          <p:nvPr>
            <p:ph type="subTitle" idx="1"/>
          </p:nvPr>
        </p:nvSpPr>
        <p:spPr>
          <a:xfrm>
            <a:off x="720000" y="3200700"/>
            <a:ext cx="22761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sz="2400" b="1">
                <a:solidFill>
                  <a:srgbClr val="FFDA6C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8" name="Google Shape;168;p20"/>
          <p:cNvSpPr txBox="1">
            <a:spLocks noGrp="1"/>
          </p:cNvSpPr>
          <p:nvPr>
            <p:ph type="subTitle" idx="2"/>
          </p:nvPr>
        </p:nvSpPr>
        <p:spPr>
          <a:xfrm>
            <a:off x="3433950" y="2746500"/>
            <a:ext cx="22761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sz="2400" b="1">
                <a:solidFill>
                  <a:srgbClr val="FFDA6C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9" name="Google Shape;169;p20"/>
          <p:cNvSpPr txBox="1">
            <a:spLocks noGrp="1"/>
          </p:cNvSpPr>
          <p:nvPr>
            <p:ph type="subTitle" idx="3"/>
          </p:nvPr>
        </p:nvSpPr>
        <p:spPr>
          <a:xfrm>
            <a:off x="720000" y="3890100"/>
            <a:ext cx="22761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20"/>
          <p:cNvSpPr txBox="1">
            <a:spLocks noGrp="1"/>
          </p:cNvSpPr>
          <p:nvPr>
            <p:ph type="subTitle" idx="4"/>
          </p:nvPr>
        </p:nvSpPr>
        <p:spPr>
          <a:xfrm>
            <a:off x="3433950" y="3435900"/>
            <a:ext cx="22761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0"/>
          <p:cNvSpPr/>
          <p:nvPr/>
        </p:nvSpPr>
        <p:spPr>
          <a:xfrm>
            <a:off x="482457" y="1142159"/>
            <a:ext cx="719280" cy="99438"/>
          </a:xfrm>
          <a:custGeom>
            <a:avLst/>
            <a:gdLst/>
            <a:ahLst/>
            <a:cxnLst/>
            <a:rect l="l" t="t" r="r" b="b"/>
            <a:pathLst>
              <a:path w="16579" h="2292" extrusionOk="0">
                <a:moveTo>
                  <a:pt x="1" y="1"/>
                </a:moveTo>
                <a:lnTo>
                  <a:pt x="1" y="2292"/>
                </a:lnTo>
                <a:lnTo>
                  <a:pt x="16578" y="2292"/>
                </a:lnTo>
                <a:lnTo>
                  <a:pt x="1657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0"/>
          <p:cNvSpPr/>
          <p:nvPr/>
        </p:nvSpPr>
        <p:spPr>
          <a:xfrm>
            <a:off x="482457" y="1321079"/>
            <a:ext cx="311114" cy="98310"/>
          </a:xfrm>
          <a:custGeom>
            <a:avLst/>
            <a:gdLst/>
            <a:ahLst/>
            <a:cxnLst/>
            <a:rect l="l" t="t" r="r" b="b"/>
            <a:pathLst>
              <a:path w="7171" h="2266" extrusionOk="0">
                <a:moveTo>
                  <a:pt x="1" y="1"/>
                </a:moveTo>
                <a:lnTo>
                  <a:pt x="1" y="2265"/>
                </a:lnTo>
                <a:lnTo>
                  <a:pt x="7171" y="2265"/>
                </a:lnTo>
                <a:lnTo>
                  <a:pt x="717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0"/>
          <p:cNvSpPr/>
          <p:nvPr/>
        </p:nvSpPr>
        <p:spPr>
          <a:xfrm rot="-4958421" flipH="1">
            <a:off x="5874701" y="1817089"/>
            <a:ext cx="6215988" cy="6043221"/>
          </a:xfrm>
          <a:custGeom>
            <a:avLst/>
            <a:gdLst/>
            <a:ahLst/>
            <a:cxnLst/>
            <a:rect l="l" t="t" r="r" b="b"/>
            <a:pathLst>
              <a:path w="84371" h="82026" extrusionOk="0">
                <a:moveTo>
                  <a:pt x="61405" y="0"/>
                </a:moveTo>
                <a:lnTo>
                  <a:pt x="60677" y="27"/>
                </a:lnTo>
                <a:lnTo>
                  <a:pt x="59949" y="108"/>
                </a:lnTo>
                <a:lnTo>
                  <a:pt x="59249" y="189"/>
                </a:lnTo>
                <a:lnTo>
                  <a:pt x="58521" y="324"/>
                </a:lnTo>
                <a:lnTo>
                  <a:pt x="57820" y="486"/>
                </a:lnTo>
                <a:lnTo>
                  <a:pt x="57119" y="647"/>
                </a:lnTo>
                <a:lnTo>
                  <a:pt x="56418" y="863"/>
                </a:lnTo>
                <a:lnTo>
                  <a:pt x="55744" y="1079"/>
                </a:lnTo>
                <a:lnTo>
                  <a:pt x="55044" y="1321"/>
                </a:lnTo>
                <a:lnTo>
                  <a:pt x="54397" y="1618"/>
                </a:lnTo>
                <a:lnTo>
                  <a:pt x="53750" y="1914"/>
                </a:lnTo>
                <a:lnTo>
                  <a:pt x="53103" y="2238"/>
                </a:lnTo>
                <a:lnTo>
                  <a:pt x="52483" y="2588"/>
                </a:lnTo>
                <a:lnTo>
                  <a:pt x="51863" y="2965"/>
                </a:lnTo>
                <a:lnTo>
                  <a:pt x="51270" y="3370"/>
                </a:lnTo>
                <a:lnTo>
                  <a:pt x="50704" y="3801"/>
                </a:lnTo>
                <a:lnTo>
                  <a:pt x="50138" y="4259"/>
                </a:lnTo>
                <a:lnTo>
                  <a:pt x="49599" y="4718"/>
                </a:lnTo>
                <a:lnTo>
                  <a:pt x="49086" y="5203"/>
                </a:lnTo>
                <a:lnTo>
                  <a:pt x="48601" y="5715"/>
                </a:lnTo>
                <a:lnTo>
                  <a:pt x="48116" y="6254"/>
                </a:lnTo>
                <a:lnTo>
                  <a:pt x="47685" y="6820"/>
                </a:lnTo>
                <a:lnTo>
                  <a:pt x="47253" y="7386"/>
                </a:lnTo>
                <a:lnTo>
                  <a:pt x="46876" y="7979"/>
                </a:lnTo>
                <a:lnTo>
                  <a:pt x="46499" y="8599"/>
                </a:lnTo>
                <a:lnTo>
                  <a:pt x="46175" y="9219"/>
                </a:lnTo>
                <a:lnTo>
                  <a:pt x="45879" y="9893"/>
                </a:lnTo>
                <a:lnTo>
                  <a:pt x="45582" y="10594"/>
                </a:lnTo>
                <a:lnTo>
                  <a:pt x="45340" y="11322"/>
                </a:lnTo>
                <a:lnTo>
                  <a:pt x="45097" y="12049"/>
                </a:lnTo>
                <a:lnTo>
                  <a:pt x="44908" y="12777"/>
                </a:lnTo>
                <a:lnTo>
                  <a:pt x="44558" y="14260"/>
                </a:lnTo>
                <a:lnTo>
                  <a:pt x="44235" y="15769"/>
                </a:lnTo>
                <a:lnTo>
                  <a:pt x="43911" y="17279"/>
                </a:lnTo>
                <a:lnTo>
                  <a:pt x="43561" y="18761"/>
                </a:lnTo>
                <a:lnTo>
                  <a:pt x="43372" y="19516"/>
                </a:lnTo>
                <a:lnTo>
                  <a:pt x="43156" y="20244"/>
                </a:lnTo>
                <a:lnTo>
                  <a:pt x="42914" y="20972"/>
                </a:lnTo>
                <a:lnTo>
                  <a:pt x="42617" y="21672"/>
                </a:lnTo>
                <a:lnTo>
                  <a:pt x="42348" y="22292"/>
                </a:lnTo>
                <a:lnTo>
                  <a:pt x="42078" y="22885"/>
                </a:lnTo>
                <a:lnTo>
                  <a:pt x="41755" y="23451"/>
                </a:lnTo>
                <a:lnTo>
                  <a:pt x="41431" y="24018"/>
                </a:lnTo>
                <a:lnTo>
                  <a:pt x="41081" y="24557"/>
                </a:lnTo>
                <a:lnTo>
                  <a:pt x="40703" y="25096"/>
                </a:lnTo>
                <a:lnTo>
                  <a:pt x="40299" y="25608"/>
                </a:lnTo>
                <a:lnTo>
                  <a:pt x="39895" y="26093"/>
                </a:lnTo>
                <a:lnTo>
                  <a:pt x="39463" y="26578"/>
                </a:lnTo>
                <a:lnTo>
                  <a:pt x="39032" y="27063"/>
                </a:lnTo>
                <a:lnTo>
                  <a:pt x="38574" y="27522"/>
                </a:lnTo>
                <a:lnTo>
                  <a:pt x="38089" y="27980"/>
                </a:lnTo>
                <a:lnTo>
                  <a:pt x="37604" y="28411"/>
                </a:lnTo>
                <a:lnTo>
                  <a:pt x="37091" y="28816"/>
                </a:lnTo>
                <a:lnTo>
                  <a:pt x="36579" y="29220"/>
                </a:lnTo>
                <a:lnTo>
                  <a:pt x="36040" y="29624"/>
                </a:lnTo>
                <a:lnTo>
                  <a:pt x="35501" y="30002"/>
                </a:lnTo>
                <a:lnTo>
                  <a:pt x="34935" y="30379"/>
                </a:lnTo>
                <a:lnTo>
                  <a:pt x="33803" y="31080"/>
                </a:lnTo>
                <a:lnTo>
                  <a:pt x="32617" y="31727"/>
                </a:lnTo>
                <a:lnTo>
                  <a:pt x="31404" y="32320"/>
                </a:lnTo>
                <a:lnTo>
                  <a:pt x="30191" y="32859"/>
                </a:lnTo>
                <a:lnTo>
                  <a:pt x="28951" y="33371"/>
                </a:lnTo>
                <a:lnTo>
                  <a:pt x="27684" y="33829"/>
                </a:lnTo>
                <a:lnTo>
                  <a:pt x="26417" y="34234"/>
                </a:lnTo>
                <a:lnTo>
                  <a:pt x="25339" y="34557"/>
                </a:lnTo>
                <a:lnTo>
                  <a:pt x="24261" y="34827"/>
                </a:lnTo>
                <a:lnTo>
                  <a:pt x="23182" y="35069"/>
                </a:lnTo>
                <a:lnTo>
                  <a:pt x="22131" y="35258"/>
                </a:lnTo>
                <a:lnTo>
                  <a:pt x="20056" y="35635"/>
                </a:lnTo>
                <a:lnTo>
                  <a:pt x="18007" y="36013"/>
                </a:lnTo>
                <a:lnTo>
                  <a:pt x="17010" y="36228"/>
                </a:lnTo>
                <a:lnTo>
                  <a:pt x="16012" y="36471"/>
                </a:lnTo>
                <a:lnTo>
                  <a:pt x="15042" y="36740"/>
                </a:lnTo>
                <a:lnTo>
                  <a:pt x="14045" y="37064"/>
                </a:lnTo>
                <a:lnTo>
                  <a:pt x="13101" y="37468"/>
                </a:lnTo>
                <a:lnTo>
                  <a:pt x="12616" y="37684"/>
                </a:lnTo>
                <a:lnTo>
                  <a:pt x="12131" y="37899"/>
                </a:lnTo>
                <a:lnTo>
                  <a:pt x="11673" y="38169"/>
                </a:lnTo>
                <a:lnTo>
                  <a:pt x="11187" y="38439"/>
                </a:lnTo>
                <a:lnTo>
                  <a:pt x="10729" y="38735"/>
                </a:lnTo>
                <a:lnTo>
                  <a:pt x="10271" y="39032"/>
                </a:lnTo>
                <a:lnTo>
                  <a:pt x="9462" y="39652"/>
                </a:lnTo>
                <a:lnTo>
                  <a:pt x="8681" y="40272"/>
                </a:lnTo>
                <a:lnTo>
                  <a:pt x="7926" y="40918"/>
                </a:lnTo>
                <a:lnTo>
                  <a:pt x="7225" y="41592"/>
                </a:lnTo>
                <a:lnTo>
                  <a:pt x="6551" y="42266"/>
                </a:lnTo>
                <a:lnTo>
                  <a:pt x="5931" y="42967"/>
                </a:lnTo>
                <a:lnTo>
                  <a:pt x="5338" y="43668"/>
                </a:lnTo>
                <a:lnTo>
                  <a:pt x="4772" y="44396"/>
                </a:lnTo>
                <a:lnTo>
                  <a:pt x="4233" y="45123"/>
                </a:lnTo>
                <a:lnTo>
                  <a:pt x="3748" y="45851"/>
                </a:lnTo>
                <a:lnTo>
                  <a:pt x="3290" y="46606"/>
                </a:lnTo>
                <a:lnTo>
                  <a:pt x="2858" y="47388"/>
                </a:lnTo>
                <a:lnTo>
                  <a:pt x="2454" y="48142"/>
                </a:lnTo>
                <a:lnTo>
                  <a:pt x="2077" y="48924"/>
                </a:lnTo>
                <a:lnTo>
                  <a:pt x="1753" y="49706"/>
                </a:lnTo>
                <a:lnTo>
                  <a:pt x="1457" y="50488"/>
                </a:lnTo>
                <a:lnTo>
                  <a:pt x="1187" y="51269"/>
                </a:lnTo>
                <a:lnTo>
                  <a:pt x="944" y="52051"/>
                </a:lnTo>
                <a:lnTo>
                  <a:pt x="729" y="52833"/>
                </a:lnTo>
                <a:lnTo>
                  <a:pt x="540" y="53614"/>
                </a:lnTo>
                <a:lnTo>
                  <a:pt x="378" y="54396"/>
                </a:lnTo>
                <a:lnTo>
                  <a:pt x="244" y="55178"/>
                </a:lnTo>
                <a:lnTo>
                  <a:pt x="136" y="55959"/>
                </a:lnTo>
                <a:lnTo>
                  <a:pt x="82" y="56714"/>
                </a:lnTo>
                <a:lnTo>
                  <a:pt x="28" y="57469"/>
                </a:lnTo>
                <a:lnTo>
                  <a:pt x="1" y="58224"/>
                </a:lnTo>
                <a:lnTo>
                  <a:pt x="1" y="58978"/>
                </a:lnTo>
                <a:lnTo>
                  <a:pt x="28" y="59679"/>
                </a:lnTo>
                <a:lnTo>
                  <a:pt x="82" y="60407"/>
                </a:lnTo>
                <a:lnTo>
                  <a:pt x="163" y="61108"/>
                </a:lnTo>
                <a:lnTo>
                  <a:pt x="271" y="61782"/>
                </a:lnTo>
                <a:lnTo>
                  <a:pt x="378" y="62456"/>
                </a:lnTo>
                <a:lnTo>
                  <a:pt x="486" y="62914"/>
                </a:lnTo>
                <a:lnTo>
                  <a:pt x="621" y="63372"/>
                </a:lnTo>
                <a:lnTo>
                  <a:pt x="917" y="64289"/>
                </a:lnTo>
                <a:lnTo>
                  <a:pt x="1268" y="65232"/>
                </a:lnTo>
                <a:lnTo>
                  <a:pt x="1699" y="66149"/>
                </a:lnTo>
                <a:lnTo>
                  <a:pt x="2184" y="67092"/>
                </a:lnTo>
                <a:lnTo>
                  <a:pt x="2723" y="68035"/>
                </a:lnTo>
                <a:lnTo>
                  <a:pt x="3343" y="68952"/>
                </a:lnTo>
                <a:lnTo>
                  <a:pt x="3990" y="69868"/>
                </a:lnTo>
                <a:lnTo>
                  <a:pt x="4476" y="70515"/>
                </a:lnTo>
                <a:lnTo>
                  <a:pt x="4988" y="71162"/>
                </a:lnTo>
                <a:lnTo>
                  <a:pt x="5500" y="71755"/>
                </a:lnTo>
                <a:lnTo>
                  <a:pt x="6039" y="72348"/>
                </a:lnTo>
                <a:lnTo>
                  <a:pt x="6605" y="72941"/>
                </a:lnTo>
                <a:lnTo>
                  <a:pt x="7171" y="73507"/>
                </a:lnTo>
                <a:lnTo>
                  <a:pt x="7764" y="74046"/>
                </a:lnTo>
                <a:lnTo>
                  <a:pt x="8357" y="74586"/>
                </a:lnTo>
                <a:lnTo>
                  <a:pt x="8977" y="75098"/>
                </a:lnTo>
                <a:lnTo>
                  <a:pt x="9597" y="75583"/>
                </a:lnTo>
                <a:lnTo>
                  <a:pt x="10244" y="76068"/>
                </a:lnTo>
                <a:lnTo>
                  <a:pt x="10891" y="76526"/>
                </a:lnTo>
                <a:lnTo>
                  <a:pt x="11565" y="76958"/>
                </a:lnTo>
                <a:lnTo>
                  <a:pt x="12239" y="77389"/>
                </a:lnTo>
                <a:lnTo>
                  <a:pt x="12913" y="77793"/>
                </a:lnTo>
                <a:lnTo>
                  <a:pt x="13613" y="78171"/>
                </a:lnTo>
                <a:lnTo>
                  <a:pt x="14314" y="78548"/>
                </a:lnTo>
                <a:lnTo>
                  <a:pt x="15042" y="78898"/>
                </a:lnTo>
                <a:lnTo>
                  <a:pt x="15770" y="79222"/>
                </a:lnTo>
                <a:lnTo>
                  <a:pt x="16498" y="79545"/>
                </a:lnTo>
                <a:lnTo>
                  <a:pt x="17225" y="79842"/>
                </a:lnTo>
                <a:lnTo>
                  <a:pt x="17980" y="80111"/>
                </a:lnTo>
                <a:lnTo>
                  <a:pt x="18735" y="80381"/>
                </a:lnTo>
                <a:lnTo>
                  <a:pt x="19517" y="80597"/>
                </a:lnTo>
                <a:lnTo>
                  <a:pt x="20271" y="80839"/>
                </a:lnTo>
                <a:lnTo>
                  <a:pt x="21053" y="81028"/>
                </a:lnTo>
                <a:lnTo>
                  <a:pt x="21862" y="81217"/>
                </a:lnTo>
                <a:lnTo>
                  <a:pt x="22643" y="81378"/>
                </a:lnTo>
                <a:lnTo>
                  <a:pt x="23425" y="81513"/>
                </a:lnTo>
                <a:lnTo>
                  <a:pt x="24234" y="81621"/>
                </a:lnTo>
                <a:lnTo>
                  <a:pt x="25042" y="81729"/>
                </a:lnTo>
                <a:lnTo>
                  <a:pt x="25851" y="81810"/>
                </a:lnTo>
                <a:lnTo>
                  <a:pt x="27118" y="81917"/>
                </a:lnTo>
                <a:lnTo>
                  <a:pt x="28385" y="81998"/>
                </a:lnTo>
                <a:lnTo>
                  <a:pt x="29625" y="82025"/>
                </a:lnTo>
                <a:lnTo>
                  <a:pt x="32159" y="82025"/>
                </a:lnTo>
                <a:lnTo>
                  <a:pt x="33425" y="81971"/>
                </a:lnTo>
                <a:lnTo>
                  <a:pt x="34692" y="81890"/>
                </a:lnTo>
                <a:lnTo>
                  <a:pt x="35932" y="81783"/>
                </a:lnTo>
                <a:lnTo>
                  <a:pt x="37199" y="81648"/>
                </a:lnTo>
                <a:lnTo>
                  <a:pt x="38439" y="81513"/>
                </a:lnTo>
                <a:lnTo>
                  <a:pt x="39679" y="81324"/>
                </a:lnTo>
                <a:lnTo>
                  <a:pt x="40919" y="81109"/>
                </a:lnTo>
                <a:lnTo>
                  <a:pt x="42132" y="80866"/>
                </a:lnTo>
                <a:lnTo>
                  <a:pt x="43372" y="80597"/>
                </a:lnTo>
                <a:lnTo>
                  <a:pt x="44585" y="80300"/>
                </a:lnTo>
                <a:lnTo>
                  <a:pt x="45771" y="79977"/>
                </a:lnTo>
                <a:lnTo>
                  <a:pt x="46957" y="79626"/>
                </a:lnTo>
                <a:lnTo>
                  <a:pt x="48143" y="79249"/>
                </a:lnTo>
                <a:lnTo>
                  <a:pt x="49329" y="78844"/>
                </a:lnTo>
                <a:lnTo>
                  <a:pt x="50488" y="78413"/>
                </a:lnTo>
                <a:lnTo>
                  <a:pt x="51620" y="77982"/>
                </a:lnTo>
                <a:lnTo>
                  <a:pt x="52752" y="77497"/>
                </a:lnTo>
                <a:lnTo>
                  <a:pt x="53858" y="76985"/>
                </a:lnTo>
                <a:lnTo>
                  <a:pt x="54963" y="76472"/>
                </a:lnTo>
                <a:lnTo>
                  <a:pt x="56041" y="75906"/>
                </a:lnTo>
                <a:lnTo>
                  <a:pt x="57119" y="75340"/>
                </a:lnTo>
                <a:lnTo>
                  <a:pt x="58170" y="74720"/>
                </a:lnTo>
                <a:lnTo>
                  <a:pt x="59195" y="74100"/>
                </a:lnTo>
                <a:lnTo>
                  <a:pt x="60192" y="73453"/>
                </a:lnTo>
                <a:lnTo>
                  <a:pt x="61189" y="72780"/>
                </a:lnTo>
                <a:lnTo>
                  <a:pt x="62160" y="72079"/>
                </a:lnTo>
                <a:lnTo>
                  <a:pt x="63103" y="71351"/>
                </a:lnTo>
                <a:lnTo>
                  <a:pt x="64181" y="70488"/>
                </a:lnTo>
                <a:lnTo>
                  <a:pt x="65206" y="69626"/>
                </a:lnTo>
                <a:lnTo>
                  <a:pt x="66203" y="68709"/>
                </a:lnTo>
                <a:lnTo>
                  <a:pt x="67146" y="67793"/>
                </a:lnTo>
                <a:lnTo>
                  <a:pt x="68090" y="66849"/>
                </a:lnTo>
                <a:lnTo>
                  <a:pt x="68979" y="65879"/>
                </a:lnTo>
                <a:lnTo>
                  <a:pt x="69842" y="64909"/>
                </a:lnTo>
                <a:lnTo>
                  <a:pt x="70651" y="63911"/>
                </a:lnTo>
                <a:lnTo>
                  <a:pt x="71459" y="62914"/>
                </a:lnTo>
                <a:lnTo>
                  <a:pt x="72214" y="61890"/>
                </a:lnTo>
                <a:lnTo>
                  <a:pt x="72969" y="60838"/>
                </a:lnTo>
                <a:lnTo>
                  <a:pt x="73670" y="59787"/>
                </a:lnTo>
                <a:lnTo>
                  <a:pt x="74343" y="58709"/>
                </a:lnTo>
                <a:lnTo>
                  <a:pt x="74990" y="57631"/>
                </a:lnTo>
                <a:lnTo>
                  <a:pt x="75637" y="56552"/>
                </a:lnTo>
                <a:lnTo>
                  <a:pt x="76230" y="55447"/>
                </a:lnTo>
                <a:lnTo>
                  <a:pt x="76796" y="54342"/>
                </a:lnTo>
                <a:lnTo>
                  <a:pt x="77362" y="53237"/>
                </a:lnTo>
                <a:lnTo>
                  <a:pt x="77902" y="52105"/>
                </a:lnTo>
                <a:lnTo>
                  <a:pt x="78387" y="50973"/>
                </a:lnTo>
                <a:lnTo>
                  <a:pt x="78872" y="49841"/>
                </a:lnTo>
                <a:lnTo>
                  <a:pt x="79357" y="48708"/>
                </a:lnTo>
                <a:lnTo>
                  <a:pt x="79788" y="47549"/>
                </a:lnTo>
                <a:lnTo>
                  <a:pt x="80220" y="46390"/>
                </a:lnTo>
                <a:lnTo>
                  <a:pt x="80624" y="45258"/>
                </a:lnTo>
                <a:lnTo>
                  <a:pt x="81028" y="44099"/>
                </a:lnTo>
                <a:lnTo>
                  <a:pt x="81756" y="41781"/>
                </a:lnTo>
                <a:lnTo>
                  <a:pt x="82403" y="39463"/>
                </a:lnTo>
                <a:lnTo>
                  <a:pt x="83023" y="37172"/>
                </a:lnTo>
                <a:lnTo>
                  <a:pt x="83373" y="35770"/>
                </a:lnTo>
                <a:lnTo>
                  <a:pt x="83643" y="34341"/>
                </a:lnTo>
                <a:lnTo>
                  <a:pt x="83886" y="32913"/>
                </a:lnTo>
                <a:lnTo>
                  <a:pt x="84101" y="31484"/>
                </a:lnTo>
                <a:lnTo>
                  <a:pt x="84236" y="30029"/>
                </a:lnTo>
                <a:lnTo>
                  <a:pt x="84317" y="28573"/>
                </a:lnTo>
                <a:lnTo>
                  <a:pt x="84371" y="27144"/>
                </a:lnTo>
                <a:lnTo>
                  <a:pt x="84344" y="25689"/>
                </a:lnTo>
                <a:lnTo>
                  <a:pt x="84263" y="24260"/>
                </a:lnTo>
                <a:lnTo>
                  <a:pt x="84128" y="22805"/>
                </a:lnTo>
                <a:lnTo>
                  <a:pt x="83913" y="21403"/>
                </a:lnTo>
                <a:lnTo>
                  <a:pt x="83805" y="20675"/>
                </a:lnTo>
                <a:lnTo>
                  <a:pt x="83670" y="19974"/>
                </a:lnTo>
                <a:lnTo>
                  <a:pt x="83508" y="19273"/>
                </a:lnTo>
                <a:lnTo>
                  <a:pt x="83347" y="18573"/>
                </a:lnTo>
                <a:lnTo>
                  <a:pt x="83158" y="17899"/>
                </a:lnTo>
                <a:lnTo>
                  <a:pt x="82942" y="17198"/>
                </a:lnTo>
                <a:lnTo>
                  <a:pt x="82727" y="16524"/>
                </a:lnTo>
                <a:lnTo>
                  <a:pt x="82484" y="15850"/>
                </a:lnTo>
                <a:lnTo>
                  <a:pt x="82214" y="15176"/>
                </a:lnTo>
                <a:lnTo>
                  <a:pt x="81945" y="14502"/>
                </a:lnTo>
                <a:lnTo>
                  <a:pt x="81648" y="13855"/>
                </a:lnTo>
                <a:lnTo>
                  <a:pt x="81352" y="13181"/>
                </a:lnTo>
                <a:lnTo>
                  <a:pt x="81001" y="12535"/>
                </a:lnTo>
                <a:lnTo>
                  <a:pt x="80678" y="11915"/>
                </a:lnTo>
                <a:lnTo>
                  <a:pt x="80301" y="11295"/>
                </a:lnTo>
                <a:lnTo>
                  <a:pt x="79923" y="10675"/>
                </a:lnTo>
                <a:lnTo>
                  <a:pt x="79519" y="10055"/>
                </a:lnTo>
                <a:lnTo>
                  <a:pt x="79088" y="9462"/>
                </a:lnTo>
                <a:lnTo>
                  <a:pt x="78656" y="8896"/>
                </a:lnTo>
                <a:lnTo>
                  <a:pt x="78198" y="8330"/>
                </a:lnTo>
                <a:lnTo>
                  <a:pt x="77740" y="7763"/>
                </a:lnTo>
                <a:lnTo>
                  <a:pt x="77255" y="7224"/>
                </a:lnTo>
                <a:lnTo>
                  <a:pt x="76769" y="6712"/>
                </a:lnTo>
                <a:lnTo>
                  <a:pt x="76257" y="6200"/>
                </a:lnTo>
                <a:lnTo>
                  <a:pt x="75718" y="5688"/>
                </a:lnTo>
                <a:lnTo>
                  <a:pt x="75179" y="5203"/>
                </a:lnTo>
                <a:lnTo>
                  <a:pt x="74640" y="4745"/>
                </a:lnTo>
                <a:lnTo>
                  <a:pt x="74074" y="4313"/>
                </a:lnTo>
                <a:lnTo>
                  <a:pt x="73481" y="3882"/>
                </a:lnTo>
                <a:lnTo>
                  <a:pt x="72888" y="3478"/>
                </a:lnTo>
                <a:lnTo>
                  <a:pt x="72295" y="3073"/>
                </a:lnTo>
                <a:lnTo>
                  <a:pt x="71675" y="2723"/>
                </a:lnTo>
                <a:lnTo>
                  <a:pt x="71055" y="2372"/>
                </a:lnTo>
                <a:lnTo>
                  <a:pt x="70408" y="2022"/>
                </a:lnTo>
                <a:lnTo>
                  <a:pt x="69761" y="1726"/>
                </a:lnTo>
                <a:lnTo>
                  <a:pt x="69114" y="1456"/>
                </a:lnTo>
                <a:lnTo>
                  <a:pt x="68440" y="1186"/>
                </a:lnTo>
                <a:lnTo>
                  <a:pt x="67766" y="944"/>
                </a:lnTo>
                <a:lnTo>
                  <a:pt x="67093" y="728"/>
                </a:lnTo>
                <a:lnTo>
                  <a:pt x="66392" y="539"/>
                </a:lnTo>
                <a:lnTo>
                  <a:pt x="65691" y="378"/>
                </a:lnTo>
                <a:lnTo>
                  <a:pt x="64990" y="243"/>
                </a:lnTo>
                <a:lnTo>
                  <a:pt x="64289" y="135"/>
                </a:lnTo>
                <a:lnTo>
                  <a:pt x="63561" y="54"/>
                </a:lnTo>
                <a:lnTo>
                  <a:pt x="6283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74" name="Google Shape;174;p20"/>
          <p:cNvSpPr/>
          <p:nvPr/>
        </p:nvSpPr>
        <p:spPr>
          <a:xfrm flipH="1">
            <a:off x="8193323" y="315392"/>
            <a:ext cx="1375387" cy="1375325"/>
          </a:xfrm>
          <a:custGeom>
            <a:avLst/>
            <a:gdLst/>
            <a:ahLst/>
            <a:cxnLst/>
            <a:rect l="l" t="t" r="r" b="b"/>
            <a:pathLst>
              <a:path w="12266" h="12266" extrusionOk="0">
                <a:moveTo>
                  <a:pt x="1618" y="3855"/>
                </a:moveTo>
                <a:lnTo>
                  <a:pt x="1618" y="3855"/>
                </a:lnTo>
                <a:lnTo>
                  <a:pt x="1779" y="3559"/>
                </a:lnTo>
                <a:lnTo>
                  <a:pt x="1968" y="3262"/>
                </a:lnTo>
                <a:lnTo>
                  <a:pt x="2157" y="2993"/>
                </a:lnTo>
                <a:lnTo>
                  <a:pt x="2373" y="2750"/>
                </a:lnTo>
                <a:lnTo>
                  <a:pt x="1941" y="1618"/>
                </a:lnTo>
                <a:lnTo>
                  <a:pt x="3666" y="513"/>
                </a:lnTo>
                <a:lnTo>
                  <a:pt x="4529" y="1375"/>
                </a:lnTo>
                <a:lnTo>
                  <a:pt x="4529" y="1375"/>
                </a:lnTo>
                <a:lnTo>
                  <a:pt x="4852" y="1268"/>
                </a:lnTo>
                <a:lnTo>
                  <a:pt x="5176" y="1214"/>
                </a:lnTo>
                <a:lnTo>
                  <a:pt x="5499" y="1160"/>
                </a:lnTo>
                <a:lnTo>
                  <a:pt x="5850" y="1133"/>
                </a:lnTo>
                <a:lnTo>
                  <a:pt x="6362" y="1"/>
                </a:lnTo>
                <a:lnTo>
                  <a:pt x="8357" y="432"/>
                </a:lnTo>
                <a:lnTo>
                  <a:pt x="8357" y="1645"/>
                </a:lnTo>
                <a:lnTo>
                  <a:pt x="8357" y="1645"/>
                </a:lnTo>
                <a:lnTo>
                  <a:pt x="8653" y="1807"/>
                </a:lnTo>
                <a:lnTo>
                  <a:pt x="8923" y="1995"/>
                </a:lnTo>
                <a:lnTo>
                  <a:pt x="9192" y="2211"/>
                </a:lnTo>
                <a:lnTo>
                  <a:pt x="9435" y="2427"/>
                </a:lnTo>
                <a:lnTo>
                  <a:pt x="10594" y="1995"/>
                </a:lnTo>
                <a:lnTo>
                  <a:pt x="11699" y="3694"/>
                </a:lnTo>
                <a:lnTo>
                  <a:pt x="10890" y="4583"/>
                </a:lnTo>
                <a:lnTo>
                  <a:pt x="10890" y="4583"/>
                </a:lnTo>
                <a:lnTo>
                  <a:pt x="10971" y="4907"/>
                </a:lnTo>
                <a:lnTo>
                  <a:pt x="11052" y="5230"/>
                </a:lnTo>
                <a:lnTo>
                  <a:pt x="11079" y="5580"/>
                </a:lnTo>
                <a:lnTo>
                  <a:pt x="11106" y="5904"/>
                </a:lnTo>
                <a:lnTo>
                  <a:pt x="12265" y="6416"/>
                </a:lnTo>
                <a:lnTo>
                  <a:pt x="11834" y="8411"/>
                </a:lnTo>
                <a:lnTo>
                  <a:pt x="10594" y="8411"/>
                </a:lnTo>
                <a:lnTo>
                  <a:pt x="10594" y="8411"/>
                </a:lnTo>
                <a:lnTo>
                  <a:pt x="10432" y="8707"/>
                </a:lnTo>
                <a:lnTo>
                  <a:pt x="10243" y="8977"/>
                </a:lnTo>
                <a:lnTo>
                  <a:pt x="10055" y="9246"/>
                </a:lnTo>
                <a:lnTo>
                  <a:pt x="9839" y="9516"/>
                </a:lnTo>
                <a:lnTo>
                  <a:pt x="10270" y="10648"/>
                </a:lnTo>
                <a:lnTo>
                  <a:pt x="8545" y="11753"/>
                </a:lnTo>
                <a:lnTo>
                  <a:pt x="7683" y="10891"/>
                </a:lnTo>
                <a:lnTo>
                  <a:pt x="7683" y="10891"/>
                </a:lnTo>
                <a:lnTo>
                  <a:pt x="7359" y="10972"/>
                </a:lnTo>
                <a:lnTo>
                  <a:pt x="7036" y="11052"/>
                </a:lnTo>
                <a:lnTo>
                  <a:pt x="6685" y="11106"/>
                </a:lnTo>
                <a:lnTo>
                  <a:pt x="6362" y="11133"/>
                </a:lnTo>
                <a:lnTo>
                  <a:pt x="5850" y="12265"/>
                </a:lnTo>
                <a:lnTo>
                  <a:pt x="3855" y="11834"/>
                </a:lnTo>
                <a:lnTo>
                  <a:pt x="3855" y="10594"/>
                </a:lnTo>
                <a:lnTo>
                  <a:pt x="3855" y="10594"/>
                </a:lnTo>
                <a:lnTo>
                  <a:pt x="3559" y="10432"/>
                </a:lnTo>
                <a:lnTo>
                  <a:pt x="3289" y="10244"/>
                </a:lnTo>
                <a:lnTo>
                  <a:pt x="3019" y="10055"/>
                </a:lnTo>
                <a:lnTo>
                  <a:pt x="2750" y="9839"/>
                </a:lnTo>
                <a:lnTo>
                  <a:pt x="1618" y="10271"/>
                </a:lnTo>
                <a:lnTo>
                  <a:pt x="513" y="8573"/>
                </a:lnTo>
                <a:lnTo>
                  <a:pt x="1375" y="7683"/>
                </a:lnTo>
                <a:lnTo>
                  <a:pt x="1375" y="7683"/>
                </a:lnTo>
                <a:lnTo>
                  <a:pt x="1294" y="7360"/>
                </a:lnTo>
                <a:lnTo>
                  <a:pt x="1213" y="7036"/>
                </a:lnTo>
                <a:lnTo>
                  <a:pt x="1160" y="6713"/>
                </a:lnTo>
                <a:lnTo>
                  <a:pt x="1133" y="6362"/>
                </a:lnTo>
                <a:lnTo>
                  <a:pt x="0" y="5850"/>
                </a:lnTo>
                <a:lnTo>
                  <a:pt x="432" y="3855"/>
                </a:lnTo>
                <a:lnTo>
                  <a:pt x="1672" y="3855"/>
                </a:lnTo>
                <a:lnTo>
                  <a:pt x="1618" y="3855"/>
                </a:lnTo>
                <a:close/>
                <a:moveTo>
                  <a:pt x="3963" y="5580"/>
                </a:moveTo>
                <a:lnTo>
                  <a:pt x="3963" y="5580"/>
                </a:lnTo>
                <a:lnTo>
                  <a:pt x="3936" y="5796"/>
                </a:lnTo>
                <a:lnTo>
                  <a:pt x="3909" y="6012"/>
                </a:lnTo>
                <a:lnTo>
                  <a:pt x="3936" y="6227"/>
                </a:lnTo>
                <a:lnTo>
                  <a:pt x="3963" y="6443"/>
                </a:lnTo>
                <a:lnTo>
                  <a:pt x="3990" y="6659"/>
                </a:lnTo>
                <a:lnTo>
                  <a:pt x="4071" y="6847"/>
                </a:lnTo>
                <a:lnTo>
                  <a:pt x="4152" y="7036"/>
                </a:lnTo>
                <a:lnTo>
                  <a:pt x="4259" y="7225"/>
                </a:lnTo>
                <a:lnTo>
                  <a:pt x="4394" y="7413"/>
                </a:lnTo>
                <a:lnTo>
                  <a:pt x="4529" y="7548"/>
                </a:lnTo>
                <a:lnTo>
                  <a:pt x="4664" y="7710"/>
                </a:lnTo>
                <a:lnTo>
                  <a:pt x="4852" y="7845"/>
                </a:lnTo>
                <a:lnTo>
                  <a:pt x="5014" y="7953"/>
                </a:lnTo>
                <a:lnTo>
                  <a:pt x="5203" y="8060"/>
                </a:lnTo>
                <a:lnTo>
                  <a:pt x="5418" y="8114"/>
                </a:lnTo>
                <a:lnTo>
                  <a:pt x="5634" y="8195"/>
                </a:lnTo>
                <a:lnTo>
                  <a:pt x="5634" y="8195"/>
                </a:lnTo>
                <a:lnTo>
                  <a:pt x="5850" y="8222"/>
                </a:lnTo>
                <a:lnTo>
                  <a:pt x="6065" y="8249"/>
                </a:lnTo>
                <a:lnTo>
                  <a:pt x="6281" y="8222"/>
                </a:lnTo>
                <a:lnTo>
                  <a:pt x="6497" y="8195"/>
                </a:lnTo>
                <a:lnTo>
                  <a:pt x="6712" y="8141"/>
                </a:lnTo>
                <a:lnTo>
                  <a:pt x="6901" y="8087"/>
                </a:lnTo>
                <a:lnTo>
                  <a:pt x="7117" y="8006"/>
                </a:lnTo>
                <a:lnTo>
                  <a:pt x="7278" y="7899"/>
                </a:lnTo>
                <a:lnTo>
                  <a:pt x="7467" y="7764"/>
                </a:lnTo>
                <a:lnTo>
                  <a:pt x="7629" y="7629"/>
                </a:lnTo>
                <a:lnTo>
                  <a:pt x="7764" y="7467"/>
                </a:lnTo>
                <a:lnTo>
                  <a:pt x="7898" y="7306"/>
                </a:lnTo>
                <a:lnTo>
                  <a:pt x="8006" y="7117"/>
                </a:lnTo>
                <a:lnTo>
                  <a:pt x="8114" y="6928"/>
                </a:lnTo>
                <a:lnTo>
                  <a:pt x="8195" y="6740"/>
                </a:lnTo>
                <a:lnTo>
                  <a:pt x="8249" y="6524"/>
                </a:lnTo>
                <a:lnTo>
                  <a:pt x="8249" y="6524"/>
                </a:lnTo>
                <a:lnTo>
                  <a:pt x="8276" y="6281"/>
                </a:lnTo>
                <a:lnTo>
                  <a:pt x="8303" y="6066"/>
                </a:lnTo>
                <a:lnTo>
                  <a:pt x="8276" y="5850"/>
                </a:lnTo>
                <a:lnTo>
                  <a:pt x="8249" y="5634"/>
                </a:lnTo>
                <a:lnTo>
                  <a:pt x="8195" y="5446"/>
                </a:lnTo>
                <a:lnTo>
                  <a:pt x="8141" y="5230"/>
                </a:lnTo>
                <a:lnTo>
                  <a:pt x="8060" y="5041"/>
                </a:lnTo>
                <a:lnTo>
                  <a:pt x="7952" y="4880"/>
                </a:lnTo>
                <a:lnTo>
                  <a:pt x="7817" y="4691"/>
                </a:lnTo>
                <a:lnTo>
                  <a:pt x="7683" y="4529"/>
                </a:lnTo>
                <a:lnTo>
                  <a:pt x="7521" y="4394"/>
                </a:lnTo>
                <a:lnTo>
                  <a:pt x="7359" y="4260"/>
                </a:lnTo>
                <a:lnTo>
                  <a:pt x="7197" y="4152"/>
                </a:lnTo>
                <a:lnTo>
                  <a:pt x="6982" y="4044"/>
                </a:lnTo>
                <a:lnTo>
                  <a:pt x="6793" y="3963"/>
                </a:lnTo>
                <a:lnTo>
                  <a:pt x="6578" y="3909"/>
                </a:lnTo>
                <a:lnTo>
                  <a:pt x="6578" y="3909"/>
                </a:lnTo>
                <a:lnTo>
                  <a:pt x="6578" y="3909"/>
                </a:lnTo>
                <a:lnTo>
                  <a:pt x="6362" y="3882"/>
                </a:lnTo>
                <a:lnTo>
                  <a:pt x="6119" y="3855"/>
                </a:lnTo>
                <a:lnTo>
                  <a:pt x="5904" y="3855"/>
                </a:lnTo>
                <a:lnTo>
                  <a:pt x="5688" y="3909"/>
                </a:lnTo>
                <a:lnTo>
                  <a:pt x="5499" y="3936"/>
                </a:lnTo>
                <a:lnTo>
                  <a:pt x="5284" y="4017"/>
                </a:lnTo>
                <a:lnTo>
                  <a:pt x="5095" y="4098"/>
                </a:lnTo>
                <a:lnTo>
                  <a:pt x="4933" y="4206"/>
                </a:lnTo>
                <a:lnTo>
                  <a:pt x="4745" y="4341"/>
                </a:lnTo>
                <a:lnTo>
                  <a:pt x="4583" y="4475"/>
                </a:lnTo>
                <a:lnTo>
                  <a:pt x="4448" y="4610"/>
                </a:lnTo>
                <a:lnTo>
                  <a:pt x="4313" y="4799"/>
                </a:lnTo>
                <a:lnTo>
                  <a:pt x="4205" y="4961"/>
                </a:lnTo>
                <a:lnTo>
                  <a:pt x="4098" y="5149"/>
                </a:lnTo>
                <a:lnTo>
                  <a:pt x="4017" y="5365"/>
                </a:lnTo>
                <a:lnTo>
                  <a:pt x="3963" y="5580"/>
                </a:lnTo>
                <a:lnTo>
                  <a:pt x="3963" y="558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0"/>
          <p:cNvSpPr txBox="1">
            <a:spLocks noGrp="1"/>
          </p:cNvSpPr>
          <p:nvPr>
            <p:ph type="title"/>
          </p:nvPr>
        </p:nvSpPr>
        <p:spPr>
          <a:xfrm>
            <a:off x="720000" y="34934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20"/>
          <p:cNvSpPr txBox="1">
            <a:spLocks noGrp="1"/>
          </p:cNvSpPr>
          <p:nvPr>
            <p:ph type="subTitle" idx="5"/>
          </p:nvPr>
        </p:nvSpPr>
        <p:spPr>
          <a:xfrm>
            <a:off x="6147900" y="2213100"/>
            <a:ext cx="22761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sz="2400" b="1">
                <a:solidFill>
                  <a:srgbClr val="FFDA6C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77" name="Google Shape;177;p20"/>
          <p:cNvSpPr txBox="1">
            <a:spLocks noGrp="1"/>
          </p:cNvSpPr>
          <p:nvPr>
            <p:ph type="subTitle" idx="6"/>
          </p:nvPr>
        </p:nvSpPr>
        <p:spPr>
          <a:xfrm>
            <a:off x="6147900" y="2902500"/>
            <a:ext cx="22761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BLANK_1_1_1_2">
    <p:bg>
      <p:bgPr>
        <a:solidFill>
          <a:schemeClr val="lt2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1"/>
          <p:cNvSpPr txBox="1">
            <a:spLocks noGrp="1"/>
          </p:cNvSpPr>
          <p:nvPr>
            <p:ph type="title"/>
          </p:nvPr>
        </p:nvSpPr>
        <p:spPr>
          <a:xfrm>
            <a:off x="720000" y="1589098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80" name="Google Shape;180;p21"/>
          <p:cNvSpPr txBox="1">
            <a:spLocks noGrp="1"/>
          </p:cNvSpPr>
          <p:nvPr>
            <p:ph type="subTitle" idx="1"/>
          </p:nvPr>
        </p:nvSpPr>
        <p:spPr>
          <a:xfrm>
            <a:off x="720000" y="1999050"/>
            <a:ext cx="2408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21"/>
          <p:cNvSpPr txBox="1">
            <a:spLocks noGrp="1"/>
          </p:cNvSpPr>
          <p:nvPr>
            <p:ph type="title" idx="2"/>
          </p:nvPr>
        </p:nvSpPr>
        <p:spPr>
          <a:xfrm>
            <a:off x="720000" y="291852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3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82" name="Google Shape;182;p21"/>
          <p:cNvSpPr txBox="1">
            <a:spLocks noGrp="1"/>
          </p:cNvSpPr>
          <p:nvPr>
            <p:ph type="subTitle" idx="3"/>
          </p:nvPr>
        </p:nvSpPr>
        <p:spPr>
          <a:xfrm>
            <a:off x="720000" y="3328477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21"/>
          <p:cNvSpPr/>
          <p:nvPr/>
        </p:nvSpPr>
        <p:spPr>
          <a:xfrm>
            <a:off x="8298113" y="565130"/>
            <a:ext cx="478350" cy="478350"/>
          </a:xfrm>
          <a:custGeom>
            <a:avLst/>
            <a:gdLst/>
            <a:ahLst/>
            <a:cxnLst/>
            <a:rect l="l" t="t" r="r" b="b"/>
            <a:pathLst>
              <a:path w="8330" h="8330" extrusionOk="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noFill/>
          <a:ln w="19050" cap="flat" cmpd="sng">
            <a:solidFill>
              <a:srgbClr val="4861E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84" name="Google Shape;184;p21"/>
          <p:cNvSpPr/>
          <p:nvPr/>
        </p:nvSpPr>
        <p:spPr>
          <a:xfrm>
            <a:off x="6164450" y="4316675"/>
            <a:ext cx="1590697" cy="1590697"/>
          </a:xfrm>
          <a:custGeom>
            <a:avLst/>
            <a:gdLst/>
            <a:ahLst/>
            <a:cxnLst/>
            <a:rect l="l" t="t" r="r" b="b"/>
            <a:pathLst>
              <a:path w="8330" h="8330" extrusionOk="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85" name="Google Shape;185;p21"/>
          <p:cNvSpPr txBox="1">
            <a:spLocks noGrp="1"/>
          </p:cNvSpPr>
          <p:nvPr>
            <p:ph type="title" idx="4"/>
          </p:nvPr>
        </p:nvSpPr>
        <p:spPr>
          <a:xfrm>
            <a:off x="720000" y="34934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2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720000" y="2150850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title" idx="2" hasCustomPrompt="1"/>
          </p:nvPr>
        </p:nvSpPr>
        <p:spPr>
          <a:xfrm>
            <a:off x="2996550" y="1337825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" name="Google Shape;22;p3"/>
          <p:cNvSpPr txBox="1">
            <a:spLocks noGrp="1"/>
          </p:cNvSpPr>
          <p:nvPr>
            <p:ph type="subTitle" idx="1"/>
          </p:nvPr>
        </p:nvSpPr>
        <p:spPr>
          <a:xfrm>
            <a:off x="2391925" y="3132175"/>
            <a:ext cx="43602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s 2">
  <p:cSld name="CUSTOM_6">
    <p:bg>
      <p:bgPr>
        <a:solidFill>
          <a:schemeClr val="lt2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>
            <a:spLocks noGrp="1"/>
          </p:cNvSpPr>
          <p:nvPr>
            <p:ph type="title"/>
          </p:nvPr>
        </p:nvSpPr>
        <p:spPr>
          <a:xfrm>
            <a:off x="720000" y="242331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88" name="Google Shape;188;p22"/>
          <p:cNvSpPr txBox="1">
            <a:spLocks noGrp="1"/>
          </p:cNvSpPr>
          <p:nvPr>
            <p:ph type="subTitle" idx="1"/>
          </p:nvPr>
        </p:nvSpPr>
        <p:spPr>
          <a:xfrm>
            <a:off x="720000" y="300983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22"/>
          <p:cNvSpPr txBox="1">
            <a:spLocks noGrp="1"/>
          </p:cNvSpPr>
          <p:nvPr>
            <p:ph type="title" idx="2"/>
          </p:nvPr>
        </p:nvSpPr>
        <p:spPr>
          <a:xfrm>
            <a:off x="3403800" y="242331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0" name="Google Shape;190;p22"/>
          <p:cNvSpPr txBox="1">
            <a:spLocks noGrp="1"/>
          </p:cNvSpPr>
          <p:nvPr>
            <p:ph type="subTitle" idx="3"/>
          </p:nvPr>
        </p:nvSpPr>
        <p:spPr>
          <a:xfrm>
            <a:off x="3403800" y="300983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22"/>
          <p:cNvSpPr txBox="1">
            <a:spLocks noGrp="1"/>
          </p:cNvSpPr>
          <p:nvPr>
            <p:ph type="title" idx="4"/>
          </p:nvPr>
        </p:nvSpPr>
        <p:spPr>
          <a:xfrm>
            <a:off x="6087600" y="242331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2" name="Google Shape;192;p22"/>
          <p:cNvSpPr txBox="1">
            <a:spLocks noGrp="1"/>
          </p:cNvSpPr>
          <p:nvPr>
            <p:ph type="subTitle" idx="5"/>
          </p:nvPr>
        </p:nvSpPr>
        <p:spPr>
          <a:xfrm>
            <a:off x="6087600" y="300983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22"/>
          <p:cNvSpPr txBox="1">
            <a:spLocks noGrp="1"/>
          </p:cNvSpPr>
          <p:nvPr>
            <p:ph type="title" idx="6"/>
          </p:nvPr>
        </p:nvSpPr>
        <p:spPr>
          <a:xfrm>
            <a:off x="720000" y="4057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bg>
      <p:bgPr>
        <a:solidFill>
          <a:schemeClr val="dk1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>
            <a:spLocks noGrp="1"/>
          </p:cNvSpPr>
          <p:nvPr>
            <p:ph type="title"/>
          </p:nvPr>
        </p:nvSpPr>
        <p:spPr>
          <a:xfrm>
            <a:off x="1195863" y="1276750"/>
            <a:ext cx="2867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96" name="Google Shape;196;p23"/>
          <p:cNvSpPr txBox="1">
            <a:spLocks noGrp="1"/>
          </p:cNvSpPr>
          <p:nvPr>
            <p:ph type="subTitle" idx="1"/>
          </p:nvPr>
        </p:nvSpPr>
        <p:spPr>
          <a:xfrm>
            <a:off x="1195875" y="1710875"/>
            <a:ext cx="2867100" cy="74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23"/>
          <p:cNvSpPr txBox="1">
            <a:spLocks noGrp="1"/>
          </p:cNvSpPr>
          <p:nvPr>
            <p:ph type="title" idx="2"/>
          </p:nvPr>
        </p:nvSpPr>
        <p:spPr>
          <a:xfrm>
            <a:off x="5081043" y="1276750"/>
            <a:ext cx="2867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98" name="Google Shape;198;p23"/>
          <p:cNvSpPr txBox="1">
            <a:spLocks noGrp="1"/>
          </p:cNvSpPr>
          <p:nvPr>
            <p:ph type="subTitle" idx="3"/>
          </p:nvPr>
        </p:nvSpPr>
        <p:spPr>
          <a:xfrm>
            <a:off x="5081052" y="1710875"/>
            <a:ext cx="2867100" cy="74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23"/>
          <p:cNvSpPr txBox="1">
            <a:spLocks noGrp="1"/>
          </p:cNvSpPr>
          <p:nvPr>
            <p:ph type="title" idx="4"/>
          </p:nvPr>
        </p:nvSpPr>
        <p:spPr>
          <a:xfrm>
            <a:off x="1195863" y="3086275"/>
            <a:ext cx="2867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00" name="Google Shape;200;p23"/>
          <p:cNvSpPr txBox="1">
            <a:spLocks noGrp="1"/>
          </p:cNvSpPr>
          <p:nvPr>
            <p:ph type="subTitle" idx="5"/>
          </p:nvPr>
        </p:nvSpPr>
        <p:spPr>
          <a:xfrm>
            <a:off x="1195875" y="3520400"/>
            <a:ext cx="2867100" cy="74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23"/>
          <p:cNvSpPr txBox="1">
            <a:spLocks noGrp="1"/>
          </p:cNvSpPr>
          <p:nvPr>
            <p:ph type="title" idx="6"/>
          </p:nvPr>
        </p:nvSpPr>
        <p:spPr>
          <a:xfrm>
            <a:off x="5081043" y="3086275"/>
            <a:ext cx="2867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02" name="Google Shape;202;p23"/>
          <p:cNvSpPr txBox="1">
            <a:spLocks noGrp="1"/>
          </p:cNvSpPr>
          <p:nvPr>
            <p:ph type="subTitle" idx="7"/>
          </p:nvPr>
        </p:nvSpPr>
        <p:spPr>
          <a:xfrm>
            <a:off x="5081052" y="3520400"/>
            <a:ext cx="2867100" cy="74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23"/>
          <p:cNvSpPr/>
          <p:nvPr/>
        </p:nvSpPr>
        <p:spPr>
          <a:xfrm rot="4958421">
            <a:off x="-2940524" y="2567314"/>
            <a:ext cx="6215988" cy="6043221"/>
          </a:xfrm>
          <a:custGeom>
            <a:avLst/>
            <a:gdLst/>
            <a:ahLst/>
            <a:cxnLst/>
            <a:rect l="l" t="t" r="r" b="b"/>
            <a:pathLst>
              <a:path w="84371" h="82026" extrusionOk="0">
                <a:moveTo>
                  <a:pt x="61405" y="0"/>
                </a:moveTo>
                <a:lnTo>
                  <a:pt x="60677" y="27"/>
                </a:lnTo>
                <a:lnTo>
                  <a:pt x="59949" y="108"/>
                </a:lnTo>
                <a:lnTo>
                  <a:pt x="59249" y="189"/>
                </a:lnTo>
                <a:lnTo>
                  <a:pt x="58521" y="324"/>
                </a:lnTo>
                <a:lnTo>
                  <a:pt x="57820" y="486"/>
                </a:lnTo>
                <a:lnTo>
                  <a:pt x="57119" y="647"/>
                </a:lnTo>
                <a:lnTo>
                  <a:pt x="56418" y="863"/>
                </a:lnTo>
                <a:lnTo>
                  <a:pt x="55744" y="1079"/>
                </a:lnTo>
                <a:lnTo>
                  <a:pt x="55044" y="1321"/>
                </a:lnTo>
                <a:lnTo>
                  <a:pt x="54397" y="1618"/>
                </a:lnTo>
                <a:lnTo>
                  <a:pt x="53750" y="1914"/>
                </a:lnTo>
                <a:lnTo>
                  <a:pt x="53103" y="2238"/>
                </a:lnTo>
                <a:lnTo>
                  <a:pt x="52483" y="2588"/>
                </a:lnTo>
                <a:lnTo>
                  <a:pt x="51863" y="2965"/>
                </a:lnTo>
                <a:lnTo>
                  <a:pt x="51270" y="3370"/>
                </a:lnTo>
                <a:lnTo>
                  <a:pt x="50704" y="3801"/>
                </a:lnTo>
                <a:lnTo>
                  <a:pt x="50138" y="4259"/>
                </a:lnTo>
                <a:lnTo>
                  <a:pt x="49599" y="4718"/>
                </a:lnTo>
                <a:lnTo>
                  <a:pt x="49086" y="5203"/>
                </a:lnTo>
                <a:lnTo>
                  <a:pt x="48601" y="5715"/>
                </a:lnTo>
                <a:lnTo>
                  <a:pt x="48116" y="6254"/>
                </a:lnTo>
                <a:lnTo>
                  <a:pt x="47685" y="6820"/>
                </a:lnTo>
                <a:lnTo>
                  <a:pt x="47253" y="7386"/>
                </a:lnTo>
                <a:lnTo>
                  <a:pt x="46876" y="7979"/>
                </a:lnTo>
                <a:lnTo>
                  <a:pt x="46499" y="8599"/>
                </a:lnTo>
                <a:lnTo>
                  <a:pt x="46175" y="9219"/>
                </a:lnTo>
                <a:lnTo>
                  <a:pt x="45879" y="9893"/>
                </a:lnTo>
                <a:lnTo>
                  <a:pt x="45582" y="10594"/>
                </a:lnTo>
                <a:lnTo>
                  <a:pt x="45340" y="11322"/>
                </a:lnTo>
                <a:lnTo>
                  <a:pt x="45097" y="12049"/>
                </a:lnTo>
                <a:lnTo>
                  <a:pt x="44908" y="12777"/>
                </a:lnTo>
                <a:lnTo>
                  <a:pt x="44558" y="14260"/>
                </a:lnTo>
                <a:lnTo>
                  <a:pt x="44235" y="15769"/>
                </a:lnTo>
                <a:lnTo>
                  <a:pt x="43911" y="17279"/>
                </a:lnTo>
                <a:lnTo>
                  <a:pt x="43561" y="18761"/>
                </a:lnTo>
                <a:lnTo>
                  <a:pt x="43372" y="19516"/>
                </a:lnTo>
                <a:lnTo>
                  <a:pt x="43156" y="20244"/>
                </a:lnTo>
                <a:lnTo>
                  <a:pt x="42914" y="20972"/>
                </a:lnTo>
                <a:lnTo>
                  <a:pt x="42617" y="21672"/>
                </a:lnTo>
                <a:lnTo>
                  <a:pt x="42348" y="22292"/>
                </a:lnTo>
                <a:lnTo>
                  <a:pt x="42078" y="22885"/>
                </a:lnTo>
                <a:lnTo>
                  <a:pt x="41755" y="23451"/>
                </a:lnTo>
                <a:lnTo>
                  <a:pt x="41431" y="24018"/>
                </a:lnTo>
                <a:lnTo>
                  <a:pt x="41081" y="24557"/>
                </a:lnTo>
                <a:lnTo>
                  <a:pt x="40703" y="25096"/>
                </a:lnTo>
                <a:lnTo>
                  <a:pt x="40299" y="25608"/>
                </a:lnTo>
                <a:lnTo>
                  <a:pt x="39895" y="26093"/>
                </a:lnTo>
                <a:lnTo>
                  <a:pt x="39463" y="26578"/>
                </a:lnTo>
                <a:lnTo>
                  <a:pt x="39032" y="27063"/>
                </a:lnTo>
                <a:lnTo>
                  <a:pt x="38574" y="27522"/>
                </a:lnTo>
                <a:lnTo>
                  <a:pt x="38089" y="27980"/>
                </a:lnTo>
                <a:lnTo>
                  <a:pt x="37604" y="28411"/>
                </a:lnTo>
                <a:lnTo>
                  <a:pt x="37091" y="28816"/>
                </a:lnTo>
                <a:lnTo>
                  <a:pt x="36579" y="29220"/>
                </a:lnTo>
                <a:lnTo>
                  <a:pt x="36040" y="29624"/>
                </a:lnTo>
                <a:lnTo>
                  <a:pt x="35501" y="30002"/>
                </a:lnTo>
                <a:lnTo>
                  <a:pt x="34935" y="30379"/>
                </a:lnTo>
                <a:lnTo>
                  <a:pt x="33803" y="31080"/>
                </a:lnTo>
                <a:lnTo>
                  <a:pt x="32617" y="31727"/>
                </a:lnTo>
                <a:lnTo>
                  <a:pt x="31404" y="32320"/>
                </a:lnTo>
                <a:lnTo>
                  <a:pt x="30191" y="32859"/>
                </a:lnTo>
                <a:lnTo>
                  <a:pt x="28951" y="33371"/>
                </a:lnTo>
                <a:lnTo>
                  <a:pt x="27684" y="33829"/>
                </a:lnTo>
                <a:lnTo>
                  <a:pt x="26417" y="34234"/>
                </a:lnTo>
                <a:lnTo>
                  <a:pt x="25339" y="34557"/>
                </a:lnTo>
                <a:lnTo>
                  <a:pt x="24261" y="34827"/>
                </a:lnTo>
                <a:lnTo>
                  <a:pt x="23182" y="35069"/>
                </a:lnTo>
                <a:lnTo>
                  <a:pt x="22131" y="35258"/>
                </a:lnTo>
                <a:lnTo>
                  <a:pt x="20056" y="35635"/>
                </a:lnTo>
                <a:lnTo>
                  <a:pt x="18007" y="36013"/>
                </a:lnTo>
                <a:lnTo>
                  <a:pt x="17010" y="36228"/>
                </a:lnTo>
                <a:lnTo>
                  <a:pt x="16012" y="36471"/>
                </a:lnTo>
                <a:lnTo>
                  <a:pt x="15042" y="36740"/>
                </a:lnTo>
                <a:lnTo>
                  <a:pt x="14045" y="37064"/>
                </a:lnTo>
                <a:lnTo>
                  <a:pt x="13101" y="37468"/>
                </a:lnTo>
                <a:lnTo>
                  <a:pt x="12616" y="37684"/>
                </a:lnTo>
                <a:lnTo>
                  <a:pt x="12131" y="37899"/>
                </a:lnTo>
                <a:lnTo>
                  <a:pt x="11673" y="38169"/>
                </a:lnTo>
                <a:lnTo>
                  <a:pt x="11187" y="38439"/>
                </a:lnTo>
                <a:lnTo>
                  <a:pt x="10729" y="38735"/>
                </a:lnTo>
                <a:lnTo>
                  <a:pt x="10271" y="39032"/>
                </a:lnTo>
                <a:lnTo>
                  <a:pt x="9462" y="39652"/>
                </a:lnTo>
                <a:lnTo>
                  <a:pt x="8681" y="40272"/>
                </a:lnTo>
                <a:lnTo>
                  <a:pt x="7926" y="40918"/>
                </a:lnTo>
                <a:lnTo>
                  <a:pt x="7225" y="41592"/>
                </a:lnTo>
                <a:lnTo>
                  <a:pt x="6551" y="42266"/>
                </a:lnTo>
                <a:lnTo>
                  <a:pt x="5931" y="42967"/>
                </a:lnTo>
                <a:lnTo>
                  <a:pt x="5338" y="43668"/>
                </a:lnTo>
                <a:lnTo>
                  <a:pt x="4772" y="44396"/>
                </a:lnTo>
                <a:lnTo>
                  <a:pt x="4233" y="45123"/>
                </a:lnTo>
                <a:lnTo>
                  <a:pt x="3748" y="45851"/>
                </a:lnTo>
                <a:lnTo>
                  <a:pt x="3290" y="46606"/>
                </a:lnTo>
                <a:lnTo>
                  <a:pt x="2858" y="47388"/>
                </a:lnTo>
                <a:lnTo>
                  <a:pt x="2454" y="48142"/>
                </a:lnTo>
                <a:lnTo>
                  <a:pt x="2077" y="48924"/>
                </a:lnTo>
                <a:lnTo>
                  <a:pt x="1753" y="49706"/>
                </a:lnTo>
                <a:lnTo>
                  <a:pt x="1457" y="50488"/>
                </a:lnTo>
                <a:lnTo>
                  <a:pt x="1187" y="51269"/>
                </a:lnTo>
                <a:lnTo>
                  <a:pt x="944" y="52051"/>
                </a:lnTo>
                <a:lnTo>
                  <a:pt x="729" y="52833"/>
                </a:lnTo>
                <a:lnTo>
                  <a:pt x="540" y="53614"/>
                </a:lnTo>
                <a:lnTo>
                  <a:pt x="378" y="54396"/>
                </a:lnTo>
                <a:lnTo>
                  <a:pt x="244" y="55178"/>
                </a:lnTo>
                <a:lnTo>
                  <a:pt x="136" y="55959"/>
                </a:lnTo>
                <a:lnTo>
                  <a:pt x="82" y="56714"/>
                </a:lnTo>
                <a:lnTo>
                  <a:pt x="28" y="57469"/>
                </a:lnTo>
                <a:lnTo>
                  <a:pt x="1" y="58224"/>
                </a:lnTo>
                <a:lnTo>
                  <a:pt x="1" y="58978"/>
                </a:lnTo>
                <a:lnTo>
                  <a:pt x="28" y="59679"/>
                </a:lnTo>
                <a:lnTo>
                  <a:pt x="82" y="60407"/>
                </a:lnTo>
                <a:lnTo>
                  <a:pt x="163" y="61108"/>
                </a:lnTo>
                <a:lnTo>
                  <a:pt x="271" y="61782"/>
                </a:lnTo>
                <a:lnTo>
                  <a:pt x="378" y="62456"/>
                </a:lnTo>
                <a:lnTo>
                  <a:pt x="486" y="62914"/>
                </a:lnTo>
                <a:lnTo>
                  <a:pt x="621" y="63372"/>
                </a:lnTo>
                <a:lnTo>
                  <a:pt x="917" y="64289"/>
                </a:lnTo>
                <a:lnTo>
                  <a:pt x="1268" y="65232"/>
                </a:lnTo>
                <a:lnTo>
                  <a:pt x="1699" y="66149"/>
                </a:lnTo>
                <a:lnTo>
                  <a:pt x="2184" y="67092"/>
                </a:lnTo>
                <a:lnTo>
                  <a:pt x="2723" y="68035"/>
                </a:lnTo>
                <a:lnTo>
                  <a:pt x="3343" y="68952"/>
                </a:lnTo>
                <a:lnTo>
                  <a:pt x="3990" y="69868"/>
                </a:lnTo>
                <a:lnTo>
                  <a:pt x="4476" y="70515"/>
                </a:lnTo>
                <a:lnTo>
                  <a:pt x="4988" y="71162"/>
                </a:lnTo>
                <a:lnTo>
                  <a:pt x="5500" y="71755"/>
                </a:lnTo>
                <a:lnTo>
                  <a:pt x="6039" y="72348"/>
                </a:lnTo>
                <a:lnTo>
                  <a:pt x="6605" y="72941"/>
                </a:lnTo>
                <a:lnTo>
                  <a:pt x="7171" y="73507"/>
                </a:lnTo>
                <a:lnTo>
                  <a:pt x="7764" y="74046"/>
                </a:lnTo>
                <a:lnTo>
                  <a:pt x="8357" y="74586"/>
                </a:lnTo>
                <a:lnTo>
                  <a:pt x="8977" y="75098"/>
                </a:lnTo>
                <a:lnTo>
                  <a:pt x="9597" y="75583"/>
                </a:lnTo>
                <a:lnTo>
                  <a:pt x="10244" y="76068"/>
                </a:lnTo>
                <a:lnTo>
                  <a:pt x="10891" y="76526"/>
                </a:lnTo>
                <a:lnTo>
                  <a:pt x="11565" y="76958"/>
                </a:lnTo>
                <a:lnTo>
                  <a:pt x="12239" y="77389"/>
                </a:lnTo>
                <a:lnTo>
                  <a:pt x="12913" y="77793"/>
                </a:lnTo>
                <a:lnTo>
                  <a:pt x="13613" y="78171"/>
                </a:lnTo>
                <a:lnTo>
                  <a:pt x="14314" y="78548"/>
                </a:lnTo>
                <a:lnTo>
                  <a:pt x="15042" y="78898"/>
                </a:lnTo>
                <a:lnTo>
                  <a:pt x="15770" y="79222"/>
                </a:lnTo>
                <a:lnTo>
                  <a:pt x="16498" y="79545"/>
                </a:lnTo>
                <a:lnTo>
                  <a:pt x="17225" y="79842"/>
                </a:lnTo>
                <a:lnTo>
                  <a:pt x="17980" y="80111"/>
                </a:lnTo>
                <a:lnTo>
                  <a:pt x="18735" y="80381"/>
                </a:lnTo>
                <a:lnTo>
                  <a:pt x="19517" y="80597"/>
                </a:lnTo>
                <a:lnTo>
                  <a:pt x="20271" y="80839"/>
                </a:lnTo>
                <a:lnTo>
                  <a:pt x="21053" y="81028"/>
                </a:lnTo>
                <a:lnTo>
                  <a:pt x="21862" y="81217"/>
                </a:lnTo>
                <a:lnTo>
                  <a:pt x="22643" y="81378"/>
                </a:lnTo>
                <a:lnTo>
                  <a:pt x="23425" y="81513"/>
                </a:lnTo>
                <a:lnTo>
                  <a:pt x="24234" y="81621"/>
                </a:lnTo>
                <a:lnTo>
                  <a:pt x="25042" y="81729"/>
                </a:lnTo>
                <a:lnTo>
                  <a:pt x="25851" y="81810"/>
                </a:lnTo>
                <a:lnTo>
                  <a:pt x="27118" y="81917"/>
                </a:lnTo>
                <a:lnTo>
                  <a:pt x="28385" y="81998"/>
                </a:lnTo>
                <a:lnTo>
                  <a:pt x="29625" y="82025"/>
                </a:lnTo>
                <a:lnTo>
                  <a:pt x="32159" y="82025"/>
                </a:lnTo>
                <a:lnTo>
                  <a:pt x="33425" y="81971"/>
                </a:lnTo>
                <a:lnTo>
                  <a:pt x="34692" y="81890"/>
                </a:lnTo>
                <a:lnTo>
                  <a:pt x="35932" y="81783"/>
                </a:lnTo>
                <a:lnTo>
                  <a:pt x="37199" y="81648"/>
                </a:lnTo>
                <a:lnTo>
                  <a:pt x="38439" y="81513"/>
                </a:lnTo>
                <a:lnTo>
                  <a:pt x="39679" y="81324"/>
                </a:lnTo>
                <a:lnTo>
                  <a:pt x="40919" y="81109"/>
                </a:lnTo>
                <a:lnTo>
                  <a:pt x="42132" y="80866"/>
                </a:lnTo>
                <a:lnTo>
                  <a:pt x="43372" y="80597"/>
                </a:lnTo>
                <a:lnTo>
                  <a:pt x="44585" y="80300"/>
                </a:lnTo>
                <a:lnTo>
                  <a:pt x="45771" y="79977"/>
                </a:lnTo>
                <a:lnTo>
                  <a:pt x="46957" y="79626"/>
                </a:lnTo>
                <a:lnTo>
                  <a:pt x="48143" y="79249"/>
                </a:lnTo>
                <a:lnTo>
                  <a:pt x="49329" y="78844"/>
                </a:lnTo>
                <a:lnTo>
                  <a:pt x="50488" y="78413"/>
                </a:lnTo>
                <a:lnTo>
                  <a:pt x="51620" y="77982"/>
                </a:lnTo>
                <a:lnTo>
                  <a:pt x="52752" y="77497"/>
                </a:lnTo>
                <a:lnTo>
                  <a:pt x="53858" y="76985"/>
                </a:lnTo>
                <a:lnTo>
                  <a:pt x="54963" y="76472"/>
                </a:lnTo>
                <a:lnTo>
                  <a:pt x="56041" y="75906"/>
                </a:lnTo>
                <a:lnTo>
                  <a:pt x="57119" y="75340"/>
                </a:lnTo>
                <a:lnTo>
                  <a:pt x="58170" y="74720"/>
                </a:lnTo>
                <a:lnTo>
                  <a:pt x="59195" y="74100"/>
                </a:lnTo>
                <a:lnTo>
                  <a:pt x="60192" y="73453"/>
                </a:lnTo>
                <a:lnTo>
                  <a:pt x="61189" y="72780"/>
                </a:lnTo>
                <a:lnTo>
                  <a:pt x="62160" y="72079"/>
                </a:lnTo>
                <a:lnTo>
                  <a:pt x="63103" y="71351"/>
                </a:lnTo>
                <a:lnTo>
                  <a:pt x="64181" y="70488"/>
                </a:lnTo>
                <a:lnTo>
                  <a:pt x="65206" y="69626"/>
                </a:lnTo>
                <a:lnTo>
                  <a:pt x="66203" y="68709"/>
                </a:lnTo>
                <a:lnTo>
                  <a:pt x="67146" y="67793"/>
                </a:lnTo>
                <a:lnTo>
                  <a:pt x="68090" y="66849"/>
                </a:lnTo>
                <a:lnTo>
                  <a:pt x="68979" y="65879"/>
                </a:lnTo>
                <a:lnTo>
                  <a:pt x="69842" y="64909"/>
                </a:lnTo>
                <a:lnTo>
                  <a:pt x="70651" y="63911"/>
                </a:lnTo>
                <a:lnTo>
                  <a:pt x="71459" y="62914"/>
                </a:lnTo>
                <a:lnTo>
                  <a:pt x="72214" y="61890"/>
                </a:lnTo>
                <a:lnTo>
                  <a:pt x="72969" y="60838"/>
                </a:lnTo>
                <a:lnTo>
                  <a:pt x="73670" y="59787"/>
                </a:lnTo>
                <a:lnTo>
                  <a:pt x="74343" y="58709"/>
                </a:lnTo>
                <a:lnTo>
                  <a:pt x="74990" y="57631"/>
                </a:lnTo>
                <a:lnTo>
                  <a:pt x="75637" y="56552"/>
                </a:lnTo>
                <a:lnTo>
                  <a:pt x="76230" y="55447"/>
                </a:lnTo>
                <a:lnTo>
                  <a:pt x="76796" y="54342"/>
                </a:lnTo>
                <a:lnTo>
                  <a:pt x="77362" y="53237"/>
                </a:lnTo>
                <a:lnTo>
                  <a:pt x="77902" y="52105"/>
                </a:lnTo>
                <a:lnTo>
                  <a:pt x="78387" y="50973"/>
                </a:lnTo>
                <a:lnTo>
                  <a:pt x="78872" y="49841"/>
                </a:lnTo>
                <a:lnTo>
                  <a:pt x="79357" y="48708"/>
                </a:lnTo>
                <a:lnTo>
                  <a:pt x="79788" y="47549"/>
                </a:lnTo>
                <a:lnTo>
                  <a:pt x="80220" y="46390"/>
                </a:lnTo>
                <a:lnTo>
                  <a:pt x="80624" y="45258"/>
                </a:lnTo>
                <a:lnTo>
                  <a:pt x="81028" y="44099"/>
                </a:lnTo>
                <a:lnTo>
                  <a:pt x="81756" y="41781"/>
                </a:lnTo>
                <a:lnTo>
                  <a:pt x="82403" y="39463"/>
                </a:lnTo>
                <a:lnTo>
                  <a:pt x="83023" y="37172"/>
                </a:lnTo>
                <a:lnTo>
                  <a:pt x="83373" y="35770"/>
                </a:lnTo>
                <a:lnTo>
                  <a:pt x="83643" y="34341"/>
                </a:lnTo>
                <a:lnTo>
                  <a:pt x="83886" y="32913"/>
                </a:lnTo>
                <a:lnTo>
                  <a:pt x="84101" y="31484"/>
                </a:lnTo>
                <a:lnTo>
                  <a:pt x="84236" y="30029"/>
                </a:lnTo>
                <a:lnTo>
                  <a:pt x="84317" y="28573"/>
                </a:lnTo>
                <a:lnTo>
                  <a:pt x="84371" y="27144"/>
                </a:lnTo>
                <a:lnTo>
                  <a:pt x="84344" y="25689"/>
                </a:lnTo>
                <a:lnTo>
                  <a:pt x="84263" y="24260"/>
                </a:lnTo>
                <a:lnTo>
                  <a:pt x="84128" y="22805"/>
                </a:lnTo>
                <a:lnTo>
                  <a:pt x="83913" y="21403"/>
                </a:lnTo>
                <a:lnTo>
                  <a:pt x="83805" y="20675"/>
                </a:lnTo>
                <a:lnTo>
                  <a:pt x="83670" y="19974"/>
                </a:lnTo>
                <a:lnTo>
                  <a:pt x="83508" y="19273"/>
                </a:lnTo>
                <a:lnTo>
                  <a:pt x="83347" y="18573"/>
                </a:lnTo>
                <a:lnTo>
                  <a:pt x="83158" y="17899"/>
                </a:lnTo>
                <a:lnTo>
                  <a:pt x="82942" y="17198"/>
                </a:lnTo>
                <a:lnTo>
                  <a:pt x="82727" y="16524"/>
                </a:lnTo>
                <a:lnTo>
                  <a:pt x="82484" y="15850"/>
                </a:lnTo>
                <a:lnTo>
                  <a:pt x="82214" y="15176"/>
                </a:lnTo>
                <a:lnTo>
                  <a:pt x="81945" y="14502"/>
                </a:lnTo>
                <a:lnTo>
                  <a:pt x="81648" y="13855"/>
                </a:lnTo>
                <a:lnTo>
                  <a:pt x="81352" y="13181"/>
                </a:lnTo>
                <a:lnTo>
                  <a:pt x="81001" y="12535"/>
                </a:lnTo>
                <a:lnTo>
                  <a:pt x="80678" y="11915"/>
                </a:lnTo>
                <a:lnTo>
                  <a:pt x="80301" y="11295"/>
                </a:lnTo>
                <a:lnTo>
                  <a:pt x="79923" y="10675"/>
                </a:lnTo>
                <a:lnTo>
                  <a:pt x="79519" y="10055"/>
                </a:lnTo>
                <a:lnTo>
                  <a:pt x="79088" y="9462"/>
                </a:lnTo>
                <a:lnTo>
                  <a:pt x="78656" y="8896"/>
                </a:lnTo>
                <a:lnTo>
                  <a:pt x="78198" y="8330"/>
                </a:lnTo>
                <a:lnTo>
                  <a:pt x="77740" y="7763"/>
                </a:lnTo>
                <a:lnTo>
                  <a:pt x="77255" y="7224"/>
                </a:lnTo>
                <a:lnTo>
                  <a:pt x="76769" y="6712"/>
                </a:lnTo>
                <a:lnTo>
                  <a:pt x="76257" y="6200"/>
                </a:lnTo>
                <a:lnTo>
                  <a:pt x="75718" y="5688"/>
                </a:lnTo>
                <a:lnTo>
                  <a:pt x="75179" y="5203"/>
                </a:lnTo>
                <a:lnTo>
                  <a:pt x="74640" y="4745"/>
                </a:lnTo>
                <a:lnTo>
                  <a:pt x="74074" y="4313"/>
                </a:lnTo>
                <a:lnTo>
                  <a:pt x="73481" y="3882"/>
                </a:lnTo>
                <a:lnTo>
                  <a:pt x="72888" y="3478"/>
                </a:lnTo>
                <a:lnTo>
                  <a:pt x="72295" y="3073"/>
                </a:lnTo>
                <a:lnTo>
                  <a:pt x="71675" y="2723"/>
                </a:lnTo>
                <a:lnTo>
                  <a:pt x="71055" y="2372"/>
                </a:lnTo>
                <a:lnTo>
                  <a:pt x="70408" y="2022"/>
                </a:lnTo>
                <a:lnTo>
                  <a:pt x="69761" y="1726"/>
                </a:lnTo>
                <a:lnTo>
                  <a:pt x="69114" y="1456"/>
                </a:lnTo>
                <a:lnTo>
                  <a:pt x="68440" y="1186"/>
                </a:lnTo>
                <a:lnTo>
                  <a:pt x="67766" y="944"/>
                </a:lnTo>
                <a:lnTo>
                  <a:pt x="67093" y="728"/>
                </a:lnTo>
                <a:lnTo>
                  <a:pt x="66392" y="539"/>
                </a:lnTo>
                <a:lnTo>
                  <a:pt x="65691" y="378"/>
                </a:lnTo>
                <a:lnTo>
                  <a:pt x="64990" y="243"/>
                </a:lnTo>
                <a:lnTo>
                  <a:pt x="64289" y="135"/>
                </a:lnTo>
                <a:lnTo>
                  <a:pt x="63561" y="54"/>
                </a:lnTo>
                <a:lnTo>
                  <a:pt x="6283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04" name="Google Shape;204;p23"/>
          <p:cNvSpPr/>
          <p:nvPr/>
        </p:nvSpPr>
        <p:spPr>
          <a:xfrm>
            <a:off x="8332980" y="4222867"/>
            <a:ext cx="1375387" cy="1375325"/>
          </a:xfrm>
          <a:custGeom>
            <a:avLst/>
            <a:gdLst/>
            <a:ahLst/>
            <a:cxnLst/>
            <a:rect l="l" t="t" r="r" b="b"/>
            <a:pathLst>
              <a:path w="12266" h="12266" extrusionOk="0">
                <a:moveTo>
                  <a:pt x="1618" y="3855"/>
                </a:moveTo>
                <a:lnTo>
                  <a:pt x="1618" y="3855"/>
                </a:lnTo>
                <a:lnTo>
                  <a:pt x="1779" y="3559"/>
                </a:lnTo>
                <a:lnTo>
                  <a:pt x="1968" y="3262"/>
                </a:lnTo>
                <a:lnTo>
                  <a:pt x="2157" y="2993"/>
                </a:lnTo>
                <a:lnTo>
                  <a:pt x="2373" y="2750"/>
                </a:lnTo>
                <a:lnTo>
                  <a:pt x="1941" y="1618"/>
                </a:lnTo>
                <a:lnTo>
                  <a:pt x="3666" y="513"/>
                </a:lnTo>
                <a:lnTo>
                  <a:pt x="4529" y="1375"/>
                </a:lnTo>
                <a:lnTo>
                  <a:pt x="4529" y="1375"/>
                </a:lnTo>
                <a:lnTo>
                  <a:pt x="4852" y="1268"/>
                </a:lnTo>
                <a:lnTo>
                  <a:pt x="5176" y="1214"/>
                </a:lnTo>
                <a:lnTo>
                  <a:pt x="5499" y="1160"/>
                </a:lnTo>
                <a:lnTo>
                  <a:pt x="5850" y="1133"/>
                </a:lnTo>
                <a:lnTo>
                  <a:pt x="6362" y="1"/>
                </a:lnTo>
                <a:lnTo>
                  <a:pt x="8357" y="432"/>
                </a:lnTo>
                <a:lnTo>
                  <a:pt x="8357" y="1645"/>
                </a:lnTo>
                <a:lnTo>
                  <a:pt x="8357" y="1645"/>
                </a:lnTo>
                <a:lnTo>
                  <a:pt x="8653" y="1807"/>
                </a:lnTo>
                <a:lnTo>
                  <a:pt x="8923" y="1995"/>
                </a:lnTo>
                <a:lnTo>
                  <a:pt x="9192" y="2211"/>
                </a:lnTo>
                <a:lnTo>
                  <a:pt x="9435" y="2427"/>
                </a:lnTo>
                <a:lnTo>
                  <a:pt x="10594" y="1995"/>
                </a:lnTo>
                <a:lnTo>
                  <a:pt x="11699" y="3694"/>
                </a:lnTo>
                <a:lnTo>
                  <a:pt x="10890" y="4583"/>
                </a:lnTo>
                <a:lnTo>
                  <a:pt x="10890" y="4583"/>
                </a:lnTo>
                <a:lnTo>
                  <a:pt x="10971" y="4907"/>
                </a:lnTo>
                <a:lnTo>
                  <a:pt x="11052" y="5230"/>
                </a:lnTo>
                <a:lnTo>
                  <a:pt x="11079" y="5580"/>
                </a:lnTo>
                <a:lnTo>
                  <a:pt x="11106" y="5904"/>
                </a:lnTo>
                <a:lnTo>
                  <a:pt x="12265" y="6416"/>
                </a:lnTo>
                <a:lnTo>
                  <a:pt x="11834" y="8411"/>
                </a:lnTo>
                <a:lnTo>
                  <a:pt x="10594" y="8411"/>
                </a:lnTo>
                <a:lnTo>
                  <a:pt x="10594" y="8411"/>
                </a:lnTo>
                <a:lnTo>
                  <a:pt x="10432" y="8707"/>
                </a:lnTo>
                <a:lnTo>
                  <a:pt x="10243" y="8977"/>
                </a:lnTo>
                <a:lnTo>
                  <a:pt x="10055" y="9246"/>
                </a:lnTo>
                <a:lnTo>
                  <a:pt x="9839" y="9516"/>
                </a:lnTo>
                <a:lnTo>
                  <a:pt x="10270" y="10648"/>
                </a:lnTo>
                <a:lnTo>
                  <a:pt x="8545" y="11753"/>
                </a:lnTo>
                <a:lnTo>
                  <a:pt x="7683" y="10891"/>
                </a:lnTo>
                <a:lnTo>
                  <a:pt x="7683" y="10891"/>
                </a:lnTo>
                <a:lnTo>
                  <a:pt x="7359" y="10972"/>
                </a:lnTo>
                <a:lnTo>
                  <a:pt x="7036" y="11052"/>
                </a:lnTo>
                <a:lnTo>
                  <a:pt x="6685" y="11106"/>
                </a:lnTo>
                <a:lnTo>
                  <a:pt x="6362" y="11133"/>
                </a:lnTo>
                <a:lnTo>
                  <a:pt x="5850" y="12265"/>
                </a:lnTo>
                <a:lnTo>
                  <a:pt x="3855" y="11834"/>
                </a:lnTo>
                <a:lnTo>
                  <a:pt x="3855" y="10594"/>
                </a:lnTo>
                <a:lnTo>
                  <a:pt x="3855" y="10594"/>
                </a:lnTo>
                <a:lnTo>
                  <a:pt x="3559" y="10432"/>
                </a:lnTo>
                <a:lnTo>
                  <a:pt x="3289" y="10244"/>
                </a:lnTo>
                <a:lnTo>
                  <a:pt x="3019" y="10055"/>
                </a:lnTo>
                <a:lnTo>
                  <a:pt x="2750" y="9839"/>
                </a:lnTo>
                <a:lnTo>
                  <a:pt x="1618" y="10271"/>
                </a:lnTo>
                <a:lnTo>
                  <a:pt x="513" y="8573"/>
                </a:lnTo>
                <a:lnTo>
                  <a:pt x="1375" y="7683"/>
                </a:lnTo>
                <a:lnTo>
                  <a:pt x="1375" y="7683"/>
                </a:lnTo>
                <a:lnTo>
                  <a:pt x="1294" y="7360"/>
                </a:lnTo>
                <a:lnTo>
                  <a:pt x="1213" y="7036"/>
                </a:lnTo>
                <a:lnTo>
                  <a:pt x="1160" y="6713"/>
                </a:lnTo>
                <a:lnTo>
                  <a:pt x="1133" y="6362"/>
                </a:lnTo>
                <a:lnTo>
                  <a:pt x="0" y="5850"/>
                </a:lnTo>
                <a:lnTo>
                  <a:pt x="432" y="3855"/>
                </a:lnTo>
                <a:lnTo>
                  <a:pt x="1672" y="3855"/>
                </a:lnTo>
                <a:lnTo>
                  <a:pt x="1618" y="3855"/>
                </a:lnTo>
                <a:close/>
                <a:moveTo>
                  <a:pt x="3963" y="5580"/>
                </a:moveTo>
                <a:lnTo>
                  <a:pt x="3963" y="5580"/>
                </a:lnTo>
                <a:lnTo>
                  <a:pt x="3936" y="5796"/>
                </a:lnTo>
                <a:lnTo>
                  <a:pt x="3909" y="6012"/>
                </a:lnTo>
                <a:lnTo>
                  <a:pt x="3936" y="6227"/>
                </a:lnTo>
                <a:lnTo>
                  <a:pt x="3963" y="6443"/>
                </a:lnTo>
                <a:lnTo>
                  <a:pt x="3990" y="6659"/>
                </a:lnTo>
                <a:lnTo>
                  <a:pt x="4071" y="6847"/>
                </a:lnTo>
                <a:lnTo>
                  <a:pt x="4152" y="7036"/>
                </a:lnTo>
                <a:lnTo>
                  <a:pt x="4259" y="7225"/>
                </a:lnTo>
                <a:lnTo>
                  <a:pt x="4394" y="7413"/>
                </a:lnTo>
                <a:lnTo>
                  <a:pt x="4529" y="7548"/>
                </a:lnTo>
                <a:lnTo>
                  <a:pt x="4664" y="7710"/>
                </a:lnTo>
                <a:lnTo>
                  <a:pt x="4852" y="7845"/>
                </a:lnTo>
                <a:lnTo>
                  <a:pt x="5014" y="7953"/>
                </a:lnTo>
                <a:lnTo>
                  <a:pt x="5203" y="8060"/>
                </a:lnTo>
                <a:lnTo>
                  <a:pt x="5418" y="8114"/>
                </a:lnTo>
                <a:lnTo>
                  <a:pt x="5634" y="8195"/>
                </a:lnTo>
                <a:lnTo>
                  <a:pt x="5634" y="8195"/>
                </a:lnTo>
                <a:lnTo>
                  <a:pt x="5850" y="8222"/>
                </a:lnTo>
                <a:lnTo>
                  <a:pt x="6065" y="8249"/>
                </a:lnTo>
                <a:lnTo>
                  <a:pt x="6281" y="8222"/>
                </a:lnTo>
                <a:lnTo>
                  <a:pt x="6497" y="8195"/>
                </a:lnTo>
                <a:lnTo>
                  <a:pt x="6712" y="8141"/>
                </a:lnTo>
                <a:lnTo>
                  <a:pt x="6901" y="8087"/>
                </a:lnTo>
                <a:lnTo>
                  <a:pt x="7117" y="8006"/>
                </a:lnTo>
                <a:lnTo>
                  <a:pt x="7278" y="7899"/>
                </a:lnTo>
                <a:lnTo>
                  <a:pt x="7467" y="7764"/>
                </a:lnTo>
                <a:lnTo>
                  <a:pt x="7629" y="7629"/>
                </a:lnTo>
                <a:lnTo>
                  <a:pt x="7764" y="7467"/>
                </a:lnTo>
                <a:lnTo>
                  <a:pt x="7898" y="7306"/>
                </a:lnTo>
                <a:lnTo>
                  <a:pt x="8006" y="7117"/>
                </a:lnTo>
                <a:lnTo>
                  <a:pt x="8114" y="6928"/>
                </a:lnTo>
                <a:lnTo>
                  <a:pt x="8195" y="6740"/>
                </a:lnTo>
                <a:lnTo>
                  <a:pt x="8249" y="6524"/>
                </a:lnTo>
                <a:lnTo>
                  <a:pt x="8249" y="6524"/>
                </a:lnTo>
                <a:lnTo>
                  <a:pt x="8276" y="6281"/>
                </a:lnTo>
                <a:lnTo>
                  <a:pt x="8303" y="6066"/>
                </a:lnTo>
                <a:lnTo>
                  <a:pt x="8276" y="5850"/>
                </a:lnTo>
                <a:lnTo>
                  <a:pt x="8249" y="5634"/>
                </a:lnTo>
                <a:lnTo>
                  <a:pt x="8195" y="5446"/>
                </a:lnTo>
                <a:lnTo>
                  <a:pt x="8141" y="5230"/>
                </a:lnTo>
                <a:lnTo>
                  <a:pt x="8060" y="5041"/>
                </a:lnTo>
                <a:lnTo>
                  <a:pt x="7952" y="4880"/>
                </a:lnTo>
                <a:lnTo>
                  <a:pt x="7817" y="4691"/>
                </a:lnTo>
                <a:lnTo>
                  <a:pt x="7683" y="4529"/>
                </a:lnTo>
                <a:lnTo>
                  <a:pt x="7521" y="4394"/>
                </a:lnTo>
                <a:lnTo>
                  <a:pt x="7359" y="4260"/>
                </a:lnTo>
                <a:lnTo>
                  <a:pt x="7197" y="4152"/>
                </a:lnTo>
                <a:lnTo>
                  <a:pt x="6982" y="4044"/>
                </a:lnTo>
                <a:lnTo>
                  <a:pt x="6793" y="3963"/>
                </a:lnTo>
                <a:lnTo>
                  <a:pt x="6578" y="3909"/>
                </a:lnTo>
                <a:lnTo>
                  <a:pt x="6578" y="3909"/>
                </a:lnTo>
                <a:lnTo>
                  <a:pt x="6578" y="3909"/>
                </a:lnTo>
                <a:lnTo>
                  <a:pt x="6362" y="3882"/>
                </a:lnTo>
                <a:lnTo>
                  <a:pt x="6119" y="3855"/>
                </a:lnTo>
                <a:lnTo>
                  <a:pt x="5904" y="3855"/>
                </a:lnTo>
                <a:lnTo>
                  <a:pt x="5688" y="3909"/>
                </a:lnTo>
                <a:lnTo>
                  <a:pt x="5499" y="3936"/>
                </a:lnTo>
                <a:lnTo>
                  <a:pt x="5284" y="4017"/>
                </a:lnTo>
                <a:lnTo>
                  <a:pt x="5095" y="4098"/>
                </a:lnTo>
                <a:lnTo>
                  <a:pt x="4933" y="4206"/>
                </a:lnTo>
                <a:lnTo>
                  <a:pt x="4745" y="4341"/>
                </a:lnTo>
                <a:lnTo>
                  <a:pt x="4583" y="4475"/>
                </a:lnTo>
                <a:lnTo>
                  <a:pt x="4448" y="4610"/>
                </a:lnTo>
                <a:lnTo>
                  <a:pt x="4313" y="4799"/>
                </a:lnTo>
                <a:lnTo>
                  <a:pt x="4205" y="4961"/>
                </a:lnTo>
                <a:lnTo>
                  <a:pt x="4098" y="5149"/>
                </a:lnTo>
                <a:lnTo>
                  <a:pt x="4017" y="5365"/>
                </a:lnTo>
                <a:lnTo>
                  <a:pt x="3963" y="5580"/>
                </a:lnTo>
                <a:lnTo>
                  <a:pt x="3963" y="558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3"/>
          <p:cNvSpPr txBox="1">
            <a:spLocks noGrp="1"/>
          </p:cNvSpPr>
          <p:nvPr>
            <p:ph type="title" idx="8"/>
          </p:nvPr>
        </p:nvSpPr>
        <p:spPr>
          <a:xfrm>
            <a:off x="720000" y="34934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CUSTOM_9">
    <p:bg>
      <p:bgPr>
        <a:solidFill>
          <a:schemeClr val="lt2"/>
        </a:solid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4"/>
          <p:cNvSpPr txBox="1">
            <a:spLocks noGrp="1"/>
          </p:cNvSpPr>
          <p:nvPr>
            <p:ph type="title"/>
          </p:nvPr>
        </p:nvSpPr>
        <p:spPr>
          <a:xfrm>
            <a:off x="1024800" y="1185300"/>
            <a:ext cx="1807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8" name="Google Shape;208;p24"/>
          <p:cNvSpPr txBox="1">
            <a:spLocks noGrp="1"/>
          </p:cNvSpPr>
          <p:nvPr>
            <p:ph type="subTitle" idx="1"/>
          </p:nvPr>
        </p:nvSpPr>
        <p:spPr>
          <a:xfrm>
            <a:off x="1024800" y="1619425"/>
            <a:ext cx="1807500" cy="12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24"/>
          <p:cNvSpPr txBox="1">
            <a:spLocks noGrp="1"/>
          </p:cNvSpPr>
          <p:nvPr>
            <p:ph type="title" idx="2"/>
          </p:nvPr>
        </p:nvSpPr>
        <p:spPr>
          <a:xfrm>
            <a:off x="1024550" y="3097588"/>
            <a:ext cx="1807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10" name="Google Shape;210;p24"/>
          <p:cNvSpPr txBox="1">
            <a:spLocks noGrp="1"/>
          </p:cNvSpPr>
          <p:nvPr>
            <p:ph type="subTitle" idx="3"/>
          </p:nvPr>
        </p:nvSpPr>
        <p:spPr>
          <a:xfrm>
            <a:off x="1024550" y="3531713"/>
            <a:ext cx="1807500" cy="12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24"/>
          <p:cNvSpPr txBox="1">
            <a:spLocks noGrp="1"/>
          </p:cNvSpPr>
          <p:nvPr>
            <p:ph type="title" idx="4"/>
          </p:nvPr>
        </p:nvSpPr>
        <p:spPr>
          <a:xfrm>
            <a:off x="6311450" y="1185300"/>
            <a:ext cx="1807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12" name="Google Shape;212;p24"/>
          <p:cNvSpPr txBox="1">
            <a:spLocks noGrp="1"/>
          </p:cNvSpPr>
          <p:nvPr>
            <p:ph type="subTitle" idx="5"/>
          </p:nvPr>
        </p:nvSpPr>
        <p:spPr>
          <a:xfrm>
            <a:off x="6311450" y="1619425"/>
            <a:ext cx="1807500" cy="12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24"/>
          <p:cNvSpPr txBox="1">
            <a:spLocks noGrp="1"/>
          </p:cNvSpPr>
          <p:nvPr>
            <p:ph type="title" idx="6"/>
          </p:nvPr>
        </p:nvSpPr>
        <p:spPr>
          <a:xfrm>
            <a:off x="6311700" y="3097600"/>
            <a:ext cx="1807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14" name="Google Shape;214;p24"/>
          <p:cNvSpPr txBox="1">
            <a:spLocks noGrp="1"/>
          </p:cNvSpPr>
          <p:nvPr>
            <p:ph type="subTitle" idx="7"/>
          </p:nvPr>
        </p:nvSpPr>
        <p:spPr>
          <a:xfrm>
            <a:off x="6311700" y="3531725"/>
            <a:ext cx="1807500" cy="12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24"/>
          <p:cNvSpPr/>
          <p:nvPr/>
        </p:nvSpPr>
        <p:spPr>
          <a:xfrm>
            <a:off x="8566338" y="4459580"/>
            <a:ext cx="478350" cy="478350"/>
          </a:xfrm>
          <a:custGeom>
            <a:avLst/>
            <a:gdLst/>
            <a:ahLst/>
            <a:cxnLst/>
            <a:rect l="l" t="t" r="r" b="b"/>
            <a:pathLst>
              <a:path w="8330" h="8330" extrusionOk="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noFill/>
          <a:ln w="19050" cap="flat" cmpd="sng">
            <a:solidFill>
              <a:srgbClr val="4861E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16" name="Google Shape;216;p24"/>
          <p:cNvSpPr/>
          <p:nvPr/>
        </p:nvSpPr>
        <p:spPr>
          <a:xfrm>
            <a:off x="8424000" y="358100"/>
            <a:ext cx="3047801" cy="3047801"/>
          </a:xfrm>
          <a:custGeom>
            <a:avLst/>
            <a:gdLst/>
            <a:ahLst/>
            <a:cxnLst/>
            <a:rect l="l" t="t" r="r" b="b"/>
            <a:pathLst>
              <a:path w="8330" h="8330" extrusionOk="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17" name="Google Shape;217;p24"/>
          <p:cNvSpPr/>
          <p:nvPr/>
        </p:nvSpPr>
        <p:spPr>
          <a:xfrm>
            <a:off x="241388" y="4459580"/>
            <a:ext cx="478350" cy="478350"/>
          </a:xfrm>
          <a:custGeom>
            <a:avLst/>
            <a:gdLst/>
            <a:ahLst/>
            <a:cxnLst/>
            <a:rect l="l" t="t" r="r" b="b"/>
            <a:pathLst>
              <a:path w="8330" h="8330" extrusionOk="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noFill/>
          <a:ln w="19050" cap="flat" cmpd="sng">
            <a:solidFill>
              <a:srgbClr val="4861E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18" name="Google Shape;218;p24"/>
          <p:cNvSpPr/>
          <p:nvPr/>
        </p:nvSpPr>
        <p:spPr>
          <a:xfrm>
            <a:off x="4055765" y="4675703"/>
            <a:ext cx="1032215" cy="1032153"/>
          </a:xfrm>
          <a:custGeom>
            <a:avLst/>
            <a:gdLst/>
            <a:ahLst/>
            <a:cxnLst/>
            <a:rect l="l" t="t" r="r" b="b"/>
            <a:pathLst>
              <a:path w="12266" h="12266" extrusionOk="0">
                <a:moveTo>
                  <a:pt x="1618" y="3855"/>
                </a:moveTo>
                <a:lnTo>
                  <a:pt x="1618" y="3855"/>
                </a:lnTo>
                <a:lnTo>
                  <a:pt x="1779" y="3559"/>
                </a:lnTo>
                <a:lnTo>
                  <a:pt x="1968" y="3262"/>
                </a:lnTo>
                <a:lnTo>
                  <a:pt x="2157" y="2993"/>
                </a:lnTo>
                <a:lnTo>
                  <a:pt x="2373" y="2750"/>
                </a:lnTo>
                <a:lnTo>
                  <a:pt x="1941" y="1618"/>
                </a:lnTo>
                <a:lnTo>
                  <a:pt x="3666" y="513"/>
                </a:lnTo>
                <a:lnTo>
                  <a:pt x="4529" y="1375"/>
                </a:lnTo>
                <a:lnTo>
                  <a:pt x="4529" y="1375"/>
                </a:lnTo>
                <a:lnTo>
                  <a:pt x="4852" y="1268"/>
                </a:lnTo>
                <a:lnTo>
                  <a:pt x="5176" y="1214"/>
                </a:lnTo>
                <a:lnTo>
                  <a:pt x="5499" y="1160"/>
                </a:lnTo>
                <a:lnTo>
                  <a:pt x="5850" y="1133"/>
                </a:lnTo>
                <a:lnTo>
                  <a:pt x="6362" y="1"/>
                </a:lnTo>
                <a:lnTo>
                  <a:pt x="8357" y="432"/>
                </a:lnTo>
                <a:lnTo>
                  <a:pt x="8357" y="1645"/>
                </a:lnTo>
                <a:lnTo>
                  <a:pt x="8357" y="1645"/>
                </a:lnTo>
                <a:lnTo>
                  <a:pt x="8653" y="1807"/>
                </a:lnTo>
                <a:lnTo>
                  <a:pt x="8923" y="1995"/>
                </a:lnTo>
                <a:lnTo>
                  <a:pt x="9192" y="2211"/>
                </a:lnTo>
                <a:lnTo>
                  <a:pt x="9435" y="2427"/>
                </a:lnTo>
                <a:lnTo>
                  <a:pt x="10594" y="1995"/>
                </a:lnTo>
                <a:lnTo>
                  <a:pt x="11699" y="3694"/>
                </a:lnTo>
                <a:lnTo>
                  <a:pt x="10890" y="4583"/>
                </a:lnTo>
                <a:lnTo>
                  <a:pt x="10890" y="4583"/>
                </a:lnTo>
                <a:lnTo>
                  <a:pt x="10971" y="4907"/>
                </a:lnTo>
                <a:lnTo>
                  <a:pt x="11052" y="5230"/>
                </a:lnTo>
                <a:lnTo>
                  <a:pt x="11079" y="5580"/>
                </a:lnTo>
                <a:lnTo>
                  <a:pt x="11106" y="5904"/>
                </a:lnTo>
                <a:lnTo>
                  <a:pt x="12265" y="6416"/>
                </a:lnTo>
                <a:lnTo>
                  <a:pt x="11834" y="8411"/>
                </a:lnTo>
                <a:lnTo>
                  <a:pt x="10594" y="8411"/>
                </a:lnTo>
                <a:lnTo>
                  <a:pt x="10594" y="8411"/>
                </a:lnTo>
                <a:lnTo>
                  <a:pt x="10432" y="8707"/>
                </a:lnTo>
                <a:lnTo>
                  <a:pt x="10243" y="8977"/>
                </a:lnTo>
                <a:lnTo>
                  <a:pt x="10055" y="9246"/>
                </a:lnTo>
                <a:lnTo>
                  <a:pt x="9839" y="9516"/>
                </a:lnTo>
                <a:lnTo>
                  <a:pt x="10270" y="10648"/>
                </a:lnTo>
                <a:lnTo>
                  <a:pt x="8545" y="11753"/>
                </a:lnTo>
                <a:lnTo>
                  <a:pt x="7683" y="10891"/>
                </a:lnTo>
                <a:lnTo>
                  <a:pt x="7683" y="10891"/>
                </a:lnTo>
                <a:lnTo>
                  <a:pt x="7359" y="10972"/>
                </a:lnTo>
                <a:lnTo>
                  <a:pt x="7036" y="11052"/>
                </a:lnTo>
                <a:lnTo>
                  <a:pt x="6685" y="11106"/>
                </a:lnTo>
                <a:lnTo>
                  <a:pt x="6362" y="11133"/>
                </a:lnTo>
                <a:lnTo>
                  <a:pt x="5850" y="12265"/>
                </a:lnTo>
                <a:lnTo>
                  <a:pt x="3855" y="11834"/>
                </a:lnTo>
                <a:lnTo>
                  <a:pt x="3855" y="10594"/>
                </a:lnTo>
                <a:lnTo>
                  <a:pt x="3855" y="10594"/>
                </a:lnTo>
                <a:lnTo>
                  <a:pt x="3559" y="10432"/>
                </a:lnTo>
                <a:lnTo>
                  <a:pt x="3289" y="10244"/>
                </a:lnTo>
                <a:lnTo>
                  <a:pt x="3019" y="10055"/>
                </a:lnTo>
                <a:lnTo>
                  <a:pt x="2750" y="9839"/>
                </a:lnTo>
                <a:lnTo>
                  <a:pt x="1618" y="10271"/>
                </a:lnTo>
                <a:lnTo>
                  <a:pt x="513" y="8573"/>
                </a:lnTo>
                <a:lnTo>
                  <a:pt x="1375" y="7683"/>
                </a:lnTo>
                <a:lnTo>
                  <a:pt x="1375" y="7683"/>
                </a:lnTo>
                <a:lnTo>
                  <a:pt x="1294" y="7360"/>
                </a:lnTo>
                <a:lnTo>
                  <a:pt x="1213" y="7036"/>
                </a:lnTo>
                <a:lnTo>
                  <a:pt x="1160" y="6713"/>
                </a:lnTo>
                <a:lnTo>
                  <a:pt x="1133" y="6362"/>
                </a:lnTo>
                <a:lnTo>
                  <a:pt x="0" y="5850"/>
                </a:lnTo>
                <a:lnTo>
                  <a:pt x="432" y="3855"/>
                </a:lnTo>
                <a:lnTo>
                  <a:pt x="1672" y="3855"/>
                </a:lnTo>
                <a:lnTo>
                  <a:pt x="1618" y="3855"/>
                </a:lnTo>
                <a:close/>
                <a:moveTo>
                  <a:pt x="3963" y="5580"/>
                </a:moveTo>
                <a:lnTo>
                  <a:pt x="3963" y="5580"/>
                </a:lnTo>
                <a:lnTo>
                  <a:pt x="3936" y="5796"/>
                </a:lnTo>
                <a:lnTo>
                  <a:pt x="3909" y="6012"/>
                </a:lnTo>
                <a:lnTo>
                  <a:pt x="3936" y="6227"/>
                </a:lnTo>
                <a:lnTo>
                  <a:pt x="3963" y="6443"/>
                </a:lnTo>
                <a:lnTo>
                  <a:pt x="3990" y="6659"/>
                </a:lnTo>
                <a:lnTo>
                  <a:pt x="4071" y="6847"/>
                </a:lnTo>
                <a:lnTo>
                  <a:pt x="4152" y="7036"/>
                </a:lnTo>
                <a:lnTo>
                  <a:pt x="4259" y="7225"/>
                </a:lnTo>
                <a:lnTo>
                  <a:pt x="4394" y="7413"/>
                </a:lnTo>
                <a:lnTo>
                  <a:pt x="4529" y="7548"/>
                </a:lnTo>
                <a:lnTo>
                  <a:pt x="4664" y="7710"/>
                </a:lnTo>
                <a:lnTo>
                  <a:pt x="4852" y="7845"/>
                </a:lnTo>
                <a:lnTo>
                  <a:pt x="5014" y="7953"/>
                </a:lnTo>
                <a:lnTo>
                  <a:pt x="5203" y="8060"/>
                </a:lnTo>
                <a:lnTo>
                  <a:pt x="5418" y="8114"/>
                </a:lnTo>
                <a:lnTo>
                  <a:pt x="5634" y="8195"/>
                </a:lnTo>
                <a:lnTo>
                  <a:pt x="5634" y="8195"/>
                </a:lnTo>
                <a:lnTo>
                  <a:pt x="5850" y="8222"/>
                </a:lnTo>
                <a:lnTo>
                  <a:pt x="6065" y="8249"/>
                </a:lnTo>
                <a:lnTo>
                  <a:pt x="6281" y="8222"/>
                </a:lnTo>
                <a:lnTo>
                  <a:pt x="6497" y="8195"/>
                </a:lnTo>
                <a:lnTo>
                  <a:pt x="6712" y="8141"/>
                </a:lnTo>
                <a:lnTo>
                  <a:pt x="6901" y="8087"/>
                </a:lnTo>
                <a:lnTo>
                  <a:pt x="7117" y="8006"/>
                </a:lnTo>
                <a:lnTo>
                  <a:pt x="7278" y="7899"/>
                </a:lnTo>
                <a:lnTo>
                  <a:pt x="7467" y="7764"/>
                </a:lnTo>
                <a:lnTo>
                  <a:pt x="7629" y="7629"/>
                </a:lnTo>
                <a:lnTo>
                  <a:pt x="7764" y="7467"/>
                </a:lnTo>
                <a:lnTo>
                  <a:pt x="7898" y="7306"/>
                </a:lnTo>
                <a:lnTo>
                  <a:pt x="8006" y="7117"/>
                </a:lnTo>
                <a:lnTo>
                  <a:pt x="8114" y="6928"/>
                </a:lnTo>
                <a:lnTo>
                  <a:pt x="8195" y="6740"/>
                </a:lnTo>
                <a:lnTo>
                  <a:pt x="8249" y="6524"/>
                </a:lnTo>
                <a:lnTo>
                  <a:pt x="8249" y="6524"/>
                </a:lnTo>
                <a:lnTo>
                  <a:pt x="8276" y="6281"/>
                </a:lnTo>
                <a:lnTo>
                  <a:pt x="8303" y="6066"/>
                </a:lnTo>
                <a:lnTo>
                  <a:pt x="8276" y="5850"/>
                </a:lnTo>
                <a:lnTo>
                  <a:pt x="8249" y="5634"/>
                </a:lnTo>
                <a:lnTo>
                  <a:pt x="8195" y="5446"/>
                </a:lnTo>
                <a:lnTo>
                  <a:pt x="8141" y="5230"/>
                </a:lnTo>
                <a:lnTo>
                  <a:pt x="8060" y="5041"/>
                </a:lnTo>
                <a:lnTo>
                  <a:pt x="7952" y="4880"/>
                </a:lnTo>
                <a:lnTo>
                  <a:pt x="7817" y="4691"/>
                </a:lnTo>
                <a:lnTo>
                  <a:pt x="7683" y="4529"/>
                </a:lnTo>
                <a:lnTo>
                  <a:pt x="7521" y="4394"/>
                </a:lnTo>
                <a:lnTo>
                  <a:pt x="7359" y="4260"/>
                </a:lnTo>
                <a:lnTo>
                  <a:pt x="7197" y="4152"/>
                </a:lnTo>
                <a:lnTo>
                  <a:pt x="6982" y="4044"/>
                </a:lnTo>
                <a:lnTo>
                  <a:pt x="6793" y="3963"/>
                </a:lnTo>
                <a:lnTo>
                  <a:pt x="6578" y="3909"/>
                </a:lnTo>
                <a:lnTo>
                  <a:pt x="6578" y="3909"/>
                </a:lnTo>
                <a:lnTo>
                  <a:pt x="6578" y="3909"/>
                </a:lnTo>
                <a:lnTo>
                  <a:pt x="6362" y="3882"/>
                </a:lnTo>
                <a:lnTo>
                  <a:pt x="6119" y="3855"/>
                </a:lnTo>
                <a:lnTo>
                  <a:pt x="5904" y="3855"/>
                </a:lnTo>
                <a:lnTo>
                  <a:pt x="5688" y="3909"/>
                </a:lnTo>
                <a:lnTo>
                  <a:pt x="5499" y="3936"/>
                </a:lnTo>
                <a:lnTo>
                  <a:pt x="5284" y="4017"/>
                </a:lnTo>
                <a:lnTo>
                  <a:pt x="5095" y="4098"/>
                </a:lnTo>
                <a:lnTo>
                  <a:pt x="4933" y="4206"/>
                </a:lnTo>
                <a:lnTo>
                  <a:pt x="4745" y="4341"/>
                </a:lnTo>
                <a:lnTo>
                  <a:pt x="4583" y="4475"/>
                </a:lnTo>
                <a:lnTo>
                  <a:pt x="4448" y="4610"/>
                </a:lnTo>
                <a:lnTo>
                  <a:pt x="4313" y="4799"/>
                </a:lnTo>
                <a:lnTo>
                  <a:pt x="4205" y="4961"/>
                </a:lnTo>
                <a:lnTo>
                  <a:pt x="4098" y="5149"/>
                </a:lnTo>
                <a:lnTo>
                  <a:pt x="4017" y="5365"/>
                </a:lnTo>
                <a:lnTo>
                  <a:pt x="3963" y="5580"/>
                </a:lnTo>
                <a:lnTo>
                  <a:pt x="3963" y="558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24"/>
          <p:cNvSpPr txBox="1">
            <a:spLocks noGrp="1"/>
          </p:cNvSpPr>
          <p:nvPr>
            <p:ph type="title" idx="8"/>
          </p:nvPr>
        </p:nvSpPr>
        <p:spPr>
          <a:xfrm>
            <a:off x="720000" y="34934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bg>
      <p:bgPr>
        <a:solidFill>
          <a:schemeClr val="dk1"/>
        </a:solid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5"/>
          <p:cNvSpPr txBox="1">
            <a:spLocks noGrp="1"/>
          </p:cNvSpPr>
          <p:nvPr>
            <p:ph type="title"/>
          </p:nvPr>
        </p:nvSpPr>
        <p:spPr>
          <a:xfrm>
            <a:off x="720000" y="16828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22" name="Google Shape;222;p25"/>
          <p:cNvSpPr txBox="1">
            <a:spLocks noGrp="1"/>
          </p:cNvSpPr>
          <p:nvPr>
            <p:ph type="subTitle" idx="1"/>
          </p:nvPr>
        </p:nvSpPr>
        <p:spPr>
          <a:xfrm>
            <a:off x="720000" y="21169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25"/>
          <p:cNvSpPr txBox="1">
            <a:spLocks noGrp="1"/>
          </p:cNvSpPr>
          <p:nvPr>
            <p:ph type="title" idx="2"/>
          </p:nvPr>
        </p:nvSpPr>
        <p:spPr>
          <a:xfrm>
            <a:off x="3419269" y="16828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24" name="Google Shape;224;p25"/>
          <p:cNvSpPr txBox="1">
            <a:spLocks noGrp="1"/>
          </p:cNvSpPr>
          <p:nvPr>
            <p:ph type="subTitle" idx="3"/>
          </p:nvPr>
        </p:nvSpPr>
        <p:spPr>
          <a:xfrm>
            <a:off x="3419269" y="21169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p25"/>
          <p:cNvSpPr txBox="1">
            <a:spLocks noGrp="1"/>
          </p:cNvSpPr>
          <p:nvPr>
            <p:ph type="title" idx="4"/>
          </p:nvPr>
        </p:nvSpPr>
        <p:spPr>
          <a:xfrm>
            <a:off x="720000" y="33448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26" name="Google Shape;226;p25"/>
          <p:cNvSpPr txBox="1">
            <a:spLocks noGrp="1"/>
          </p:cNvSpPr>
          <p:nvPr>
            <p:ph type="subTitle" idx="5"/>
          </p:nvPr>
        </p:nvSpPr>
        <p:spPr>
          <a:xfrm>
            <a:off x="720000" y="37789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25"/>
          <p:cNvSpPr txBox="1">
            <a:spLocks noGrp="1"/>
          </p:cNvSpPr>
          <p:nvPr>
            <p:ph type="title" idx="6"/>
          </p:nvPr>
        </p:nvSpPr>
        <p:spPr>
          <a:xfrm>
            <a:off x="3419269" y="33448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28" name="Google Shape;228;p25"/>
          <p:cNvSpPr txBox="1">
            <a:spLocks noGrp="1"/>
          </p:cNvSpPr>
          <p:nvPr>
            <p:ph type="subTitle" idx="7"/>
          </p:nvPr>
        </p:nvSpPr>
        <p:spPr>
          <a:xfrm>
            <a:off x="3419269" y="37789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25"/>
          <p:cNvSpPr txBox="1">
            <a:spLocks noGrp="1"/>
          </p:cNvSpPr>
          <p:nvPr>
            <p:ph type="title" idx="8"/>
          </p:nvPr>
        </p:nvSpPr>
        <p:spPr>
          <a:xfrm>
            <a:off x="6118545" y="16828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30" name="Google Shape;230;p25"/>
          <p:cNvSpPr txBox="1">
            <a:spLocks noGrp="1"/>
          </p:cNvSpPr>
          <p:nvPr>
            <p:ph type="subTitle" idx="9"/>
          </p:nvPr>
        </p:nvSpPr>
        <p:spPr>
          <a:xfrm>
            <a:off x="6118545" y="21169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25"/>
          <p:cNvSpPr txBox="1">
            <a:spLocks noGrp="1"/>
          </p:cNvSpPr>
          <p:nvPr>
            <p:ph type="title" idx="13"/>
          </p:nvPr>
        </p:nvSpPr>
        <p:spPr>
          <a:xfrm>
            <a:off x="6118545" y="33448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32" name="Google Shape;232;p25"/>
          <p:cNvSpPr txBox="1">
            <a:spLocks noGrp="1"/>
          </p:cNvSpPr>
          <p:nvPr>
            <p:ph type="subTitle" idx="14"/>
          </p:nvPr>
        </p:nvSpPr>
        <p:spPr>
          <a:xfrm>
            <a:off x="6118545" y="37789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25"/>
          <p:cNvSpPr/>
          <p:nvPr/>
        </p:nvSpPr>
        <p:spPr>
          <a:xfrm rot="5400000">
            <a:off x="-1572733" y="3073001"/>
            <a:ext cx="3421033" cy="3325949"/>
          </a:xfrm>
          <a:custGeom>
            <a:avLst/>
            <a:gdLst/>
            <a:ahLst/>
            <a:cxnLst/>
            <a:rect l="l" t="t" r="r" b="b"/>
            <a:pathLst>
              <a:path w="84371" h="82026" extrusionOk="0">
                <a:moveTo>
                  <a:pt x="61405" y="0"/>
                </a:moveTo>
                <a:lnTo>
                  <a:pt x="60677" y="27"/>
                </a:lnTo>
                <a:lnTo>
                  <a:pt x="59949" y="108"/>
                </a:lnTo>
                <a:lnTo>
                  <a:pt x="59249" y="189"/>
                </a:lnTo>
                <a:lnTo>
                  <a:pt x="58521" y="324"/>
                </a:lnTo>
                <a:lnTo>
                  <a:pt x="57820" y="486"/>
                </a:lnTo>
                <a:lnTo>
                  <a:pt x="57119" y="647"/>
                </a:lnTo>
                <a:lnTo>
                  <a:pt x="56418" y="863"/>
                </a:lnTo>
                <a:lnTo>
                  <a:pt x="55744" y="1079"/>
                </a:lnTo>
                <a:lnTo>
                  <a:pt x="55044" y="1321"/>
                </a:lnTo>
                <a:lnTo>
                  <a:pt x="54397" y="1618"/>
                </a:lnTo>
                <a:lnTo>
                  <a:pt x="53750" y="1914"/>
                </a:lnTo>
                <a:lnTo>
                  <a:pt x="53103" y="2238"/>
                </a:lnTo>
                <a:lnTo>
                  <a:pt x="52483" y="2588"/>
                </a:lnTo>
                <a:lnTo>
                  <a:pt x="51863" y="2965"/>
                </a:lnTo>
                <a:lnTo>
                  <a:pt x="51270" y="3370"/>
                </a:lnTo>
                <a:lnTo>
                  <a:pt x="50704" y="3801"/>
                </a:lnTo>
                <a:lnTo>
                  <a:pt x="50138" y="4259"/>
                </a:lnTo>
                <a:lnTo>
                  <a:pt x="49599" y="4718"/>
                </a:lnTo>
                <a:lnTo>
                  <a:pt x="49086" y="5203"/>
                </a:lnTo>
                <a:lnTo>
                  <a:pt x="48601" y="5715"/>
                </a:lnTo>
                <a:lnTo>
                  <a:pt x="48116" y="6254"/>
                </a:lnTo>
                <a:lnTo>
                  <a:pt x="47685" y="6820"/>
                </a:lnTo>
                <a:lnTo>
                  <a:pt x="47253" y="7386"/>
                </a:lnTo>
                <a:lnTo>
                  <a:pt x="46876" y="7979"/>
                </a:lnTo>
                <a:lnTo>
                  <a:pt x="46499" y="8599"/>
                </a:lnTo>
                <a:lnTo>
                  <a:pt x="46175" y="9219"/>
                </a:lnTo>
                <a:lnTo>
                  <a:pt x="45879" y="9893"/>
                </a:lnTo>
                <a:lnTo>
                  <a:pt x="45582" y="10594"/>
                </a:lnTo>
                <a:lnTo>
                  <a:pt x="45340" y="11322"/>
                </a:lnTo>
                <a:lnTo>
                  <a:pt x="45097" y="12049"/>
                </a:lnTo>
                <a:lnTo>
                  <a:pt x="44908" y="12777"/>
                </a:lnTo>
                <a:lnTo>
                  <a:pt x="44558" y="14260"/>
                </a:lnTo>
                <a:lnTo>
                  <a:pt x="44235" y="15769"/>
                </a:lnTo>
                <a:lnTo>
                  <a:pt x="43911" y="17279"/>
                </a:lnTo>
                <a:lnTo>
                  <a:pt x="43561" y="18761"/>
                </a:lnTo>
                <a:lnTo>
                  <a:pt x="43372" y="19516"/>
                </a:lnTo>
                <a:lnTo>
                  <a:pt x="43156" y="20244"/>
                </a:lnTo>
                <a:lnTo>
                  <a:pt x="42914" y="20972"/>
                </a:lnTo>
                <a:lnTo>
                  <a:pt x="42617" y="21672"/>
                </a:lnTo>
                <a:lnTo>
                  <a:pt x="42348" y="22292"/>
                </a:lnTo>
                <a:lnTo>
                  <a:pt x="42078" y="22885"/>
                </a:lnTo>
                <a:lnTo>
                  <a:pt x="41755" y="23451"/>
                </a:lnTo>
                <a:lnTo>
                  <a:pt x="41431" y="24018"/>
                </a:lnTo>
                <a:lnTo>
                  <a:pt x="41081" y="24557"/>
                </a:lnTo>
                <a:lnTo>
                  <a:pt x="40703" y="25096"/>
                </a:lnTo>
                <a:lnTo>
                  <a:pt x="40299" y="25608"/>
                </a:lnTo>
                <a:lnTo>
                  <a:pt x="39895" y="26093"/>
                </a:lnTo>
                <a:lnTo>
                  <a:pt x="39463" y="26578"/>
                </a:lnTo>
                <a:lnTo>
                  <a:pt x="39032" y="27063"/>
                </a:lnTo>
                <a:lnTo>
                  <a:pt x="38574" y="27522"/>
                </a:lnTo>
                <a:lnTo>
                  <a:pt x="38089" y="27980"/>
                </a:lnTo>
                <a:lnTo>
                  <a:pt x="37604" y="28411"/>
                </a:lnTo>
                <a:lnTo>
                  <a:pt x="37091" y="28816"/>
                </a:lnTo>
                <a:lnTo>
                  <a:pt x="36579" y="29220"/>
                </a:lnTo>
                <a:lnTo>
                  <a:pt x="36040" y="29624"/>
                </a:lnTo>
                <a:lnTo>
                  <a:pt x="35501" y="30002"/>
                </a:lnTo>
                <a:lnTo>
                  <a:pt x="34935" y="30379"/>
                </a:lnTo>
                <a:lnTo>
                  <a:pt x="33803" y="31080"/>
                </a:lnTo>
                <a:lnTo>
                  <a:pt x="32617" y="31727"/>
                </a:lnTo>
                <a:lnTo>
                  <a:pt x="31404" y="32320"/>
                </a:lnTo>
                <a:lnTo>
                  <a:pt x="30191" y="32859"/>
                </a:lnTo>
                <a:lnTo>
                  <a:pt x="28951" y="33371"/>
                </a:lnTo>
                <a:lnTo>
                  <a:pt x="27684" y="33829"/>
                </a:lnTo>
                <a:lnTo>
                  <a:pt x="26417" y="34234"/>
                </a:lnTo>
                <a:lnTo>
                  <a:pt x="25339" y="34557"/>
                </a:lnTo>
                <a:lnTo>
                  <a:pt x="24261" y="34827"/>
                </a:lnTo>
                <a:lnTo>
                  <a:pt x="23182" y="35069"/>
                </a:lnTo>
                <a:lnTo>
                  <a:pt x="22131" y="35258"/>
                </a:lnTo>
                <a:lnTo>
                  <a:pt x="20056" y="35635"/>
                </a:lnTo>
                <a:lnTo>
                  <a:pt x="18007" y="36013"/>
                </a:lnTo>
                <a:lnTo>
                  <a:pt x="17010" y="36228"/>
                </a:lnTo>
                <a:lnTo>
                  <a:pt x="16012" y="36471"/>
                </a:lnTo>
                <a:lnTo>
                  <a:pt x="15042" y="36740"/>
                </a:lnTo>
                <a:lnTo>
                  <a:pt x="14045" y="37064"/>
                </a:lnTo>
                <a:lnTo>
                  <a:pt x="13101" y="37468"/>
                </a:lnTo>
                <a:lnTo>
                  <a:pt x="12616" y="37684"/>
                </a:lnTo>
                <a:lnTo>
                  <a:pt x="12131" y="37899"/>
                </a:lnTo>
                <a:lnTo>
                  <a:pt x="11673" y="38169"/>
                </a:lnTo>
                <a:lnTo>
                  <a:pt x="11187" y="38439"/>
                </a:lnTo>
                <a:lnTo>
                  <a:pt x="10729" y="38735"/>
                </a:lnTo>
                <a:lnTo>
                  <a:pt x="10271" y="39032"/>
                </a:lnTo>
                <a:lnTo>
                  <a:pt x="9462" y="39652"/>
                </a:lnTo>
                <a:lnTo>
                  <a:pt x="8681" y="40272"/>
                </a:lnTo>
                <a:lnTo>
                  <a:pt x="7926" y="40918"/>
                </a:lnTo>
                <a:lnTo>
                  <a:pt x="7225" y="41592"/>
                </a:lnTo>
                <a:lnTo>
                  <a:pt x="6551" y="42266"/>
                </a:lnTo>
                <a:lnTo>
                  <a:pt x="5931" y="42967"/>
                </a:lnTo>
                <a:lnTo>
                  <a:pt x="5338" y="43668"/>
                </a:lnTo>
                <a:lnTo>
                  <a:pt x="4772" y="44396"/>
                </a:lnTo>
                <a:lnTo>
                  <a:pt x="4233" y="45123"/>
                </a:lnTo>
                <a:lnTo>
                  <a:pt x="3748" y="45851"/>
                </a:lnTo>
                <a:lnTo>
                  <a:pt x="3290" y="46606"/>
                </a:lnTo>
                <a:lnTo>
                  <a:pt x="2858" y="47388"/>
                </a:lnTo>
                <a:lnTo>
                  <a:pt x="2454" y="48142"/>
                </a:lnTo>
                <a:lnTo>
                  <a:pt x="2077" y="48924"/>
                </a:lnTo>
                <a:lnTo>
                  <a:pt x="1753" y="49706"/>
                </a:lnTo>
                <a:lnTo>
                  <a:pt x="1457" y="50488"/>
                </a:lnTo>
                <a:lnTo>
                  <a:pt x="1187" y="51269"/>
                </a:lnTo>
                <a:lnTo>
                  <a:pt x="944" y="52051"/>
                </a:lnTo>
                <a:lnTo>
                  <a:pt x="729" y="52833"/>
                </a:lnTo>
                <a:lnTo>
                  <a:pt x="540" y="53614"/>
                </a:lnTo>
                <a:lnTo>
                  <a:pt x="378" y="54396"/>
                </a:lnTo>
                <a:lnTo>
                  <a:pt x="244" y="55178"/>
                </a:lnTo>
                <a:lnTo>
                  <a:pt x="136" y="55959"/>
                </a:lnTo>
                <a:lnTo>
                  <a:pt x="82" y="56714"/>
                </a:lnTo>
                <a:lnTo>
                  <a:pt x="28" y="57469"/>
                </a:lnTo>
                <a:lnTo>
                  <a:pt x="1" y="58224"/>
                </a:lnTo>
                <a:lnTo>
                  <a:pt x="1" y="58978"/>
                </a:lnTo>
                <a:lnTo>
                  <a:pt x="28" y="59679"/>
                </a:lnTo>
                <a:lnTo>
                  <a:pt x="82" y="60407"/>
                </a:lnTo>
                <a:lnTo>
                  <a:pt x="163" y="61108"/>
                </a:lnTo>
                <a:lnTo>
                  <a:pt x="271" y="61782"/>
                </a:lnTo>
                <a:lnTo>
                  <a:pt x="378" y="62456"/>
                </a:lnTo>
                <a:lnTo>
                  <a:pt x="486" y="62914"/>
                </a:lnTo>
                <a:lnTo>
                  <a:pt x="621" y="63372"/>
                </a:lnTo>
                <a:lnTo>
                  <a:pt x="917" y="64289"/>
                </a:lnTo>
                <a:lnTo>
                  <a:pt x="1268" y="65232"/>
                </a:lnTo>
                <a:lnTo>
                  <a:pt x="1699" y="66149"/>
                </a:lnTo>
                <a:lnTo>
                  <a:pt x="2184" y="67092"/>
                </a:lnTo>
                <a:lnTo>
                  <a:pt x="2723" y="68035"/>
                </a:lnTo>
                <a:lnTo>
                  <a:pt x="3343" y="68952"/>
                </a:lnTo>
                <a:lnTo>
                  <a:pt x="3990" y="69868"/>
                </a:lnTo>
                <a:lnTo>
                  <a:pt x="4476" y="70515"/>
                </a:lnTo>
                <a:lnTo>
                  <a:pt x="4988" y="71162"/>
                </a:lnTo>
                <a:lnTo>
                  <a:pt x="5500" y="71755"/>
                </a:lnTo>
                <a:lnTo>
                  <a:pt x="6039" y="72348"/>
                </a:lnTo>
                <a:lnTo>
                  <a:pt x="6605" y="72941"/>
                </a:lnTo>
                <a:lnTo>
                  <a:pt x="7171" y="73507"/>
                </a:lnTo>
                <a:lnTo>
                  <a:pt x="7764" y="74046"/>
                </a:lnTo>
                <a:lnTo>
                  <a:pt x="8357" y="74586"/>
                </a:lnTo>
                <a:lnTo>
                  <a:pt x="8977" y="75098"/>
                </a:lnTo>
                <a:lnTo>
                  <a:pt x="9597" y="75583"/>
                </a:lnTo>
                <a:lnTo>
                  <a:pt x="10244" y="76068"/>
                </a:lnTo>
                <a:lnTo>
                  <a:pt x="10891" y="76526"/>
                </a:lnTo>
                <a:lnTo>
                  <a:pt x="11565" y="76958"/>
                </a:lnTo>
                <a:lnTo>
                  <a:pt x="12239" y="77389"/>
                </a:lnTo>
                <a:lnTo>
                  <a:pt x="12913" y="77793"/>
                </a:lnTo>
                <a:lnTo>
                  <a:pt x="13613" y="78171"/>
                </a:lnTo>
                <a:lnTo>
                  <a:pt x="14314" y="78548"/>
                </a:lnTo>
                <a:lnTo>
                  <a:pt x="15042" y="78898"/>
                </a:lnTo>
                <a:lnTo>
                  <a:pt x="15770" y="79222"/>
                </a:lnTo>
                <a:lnTo>
                  <a:pt x="16498" y="79545"/>
                </a:lnTo>
                <a:lnTo>
                  <a:pt x="17225" y="79842"/>
                </a:lnTo>
                <a:lnTo>
                  <a:pt x="17980" y="80111"/>
                </a:lnTo>
                <a:lnTo>
                  <a:pt x="18735" y="80381"/>
                </a:lnTo>
                <a:lnTo>
                  <a:pt x="19517" y="80597"/>
                </a:lnTo>
                <a:lnTo>
                  <a:pt x="20271" y="80839"/>
                </a:lnTo>
                <a:lnTo>
                  <a:pt x="21053" y="81028"/>
                </a:lnTo>
                <a:lnTo>
                  <a:pt x="21862" y="81217"/>
                </a:lnTo>
                <a:lnTo>
                  <a:pt x="22643" y="81378"/>
                </a:lnTo>
                <a:lnTo>
                  <a:pt x="23425" y="81513"/>
                </a:lnTo>
                <a:lnTo>
                  <a:pt x="24234" y="81621"/>
                </a:lnTo>
                <a:lnTo>
                  <a:pt x="25042" y="81729"/>
                </a:lnTo>
                <a:lnTo>
                  <a:pt x="25851" y="81810"/>
                </a:lnTo>
                <a:lnTo>
                  <a:pt x="27118" y="81917"/>
                </a:lnTo>
                <a:lnTo>
                  <a:pt x="28385" y="81998"/>
                </a:lnTo>
                <a:lnTo>
                  <a:pt x="29625" y="82025"/>
                </a:lnTo>
                <a:lnTo>
                  <a:pt x="32159" y="82025"/>
                </a:lnTo>
                <a:lnTo>
                  <a:pt x="33425" y="81971"/>
                </a:lnTo>
                <a:lnTo>
                  <a:pt x="34692" y="81890"/>
                </a:lnTo>
                <a:lnTo>
                  <a:pt x="35932" y="81783"/>
                </a:lnTo>
                <a:lnTo>
                  <a:pt x="37199" y="81648"/>
                </a:lnTo>
                <a:lnTo>
                  <a:pt x="38439" y="81513"/>
                </a:lnTo>
                <a:lnTo>
                  <a:pt x="39679" y="81324"/>
                </a:lnTo>
                <a:lnTo>
                  <a:pt x="40919" y="81109"/>
                </a:lnTo>
                <a:lnTo>
                  <a:pt x="42132" y="80866"/>
                </a:lnTo>
                <a:lnTo>
                  <a:pt x="43372" y="80597"/>
                </a:lnTo>
                <a:lnTo>
                  <a:pt x="44585" y="80300"/>
                </a:lnTo>
                <a:lnTo>
                  <a:pt x="45771" y="79977"/>
                </a:lnTo>
                <a:lnTo>
                  <a:pt x="46957" y="79626"/>
                </a:lnTo>
                <a:lnTo>
                  <a:pt x="48143" y="79249"/>
                </a:lnTo>
                <a:lnTo>
                  <a:pt x="49329" y="78844"/>
                </a:lnTo>
                <a:lnTo>
                  <a:pt x="50488" y="78413"/>
                </a:lnTo>
                <a:lnTo>
                  <a:pt x="51620" y="77982"/>
                </a:lnTo>
                <a:lnTo>
                  <a:pt x="52752" y="77497"/>
                </a:lnTo>
                <a:lnTo>
                  <a:pt x="53858" y="76985"/>
                </a:lnTo>
                <a:lnTo>
                  <a:pt x="54963" y="76472"/>
                </a:lnTo>
                <a:lnTo>
                  <a:pt x="56041" y="75906"/>
                </a:lnTo>
                <a:lnTo>
                  <a:pt x="57119" y="75340"/>
                </a:lnTo>
                <a:lnTo>
                  <a:pt x="58170" y="74720"/>
                </a:lnTo>
                <a:lnTo>
                  <a:pt x="59195" y="74100"/>
                </a:lnTo>
                <a:lnTo>
                  <a:pt x="60192" y="73453"/>
                </a:lnTo>
                <a:lnTo>
                  <a:pt x="61189" y="72780"/>
                </a:lnTo>
                <a:lnTo>
                  <a:pt x="62160" y="72079"/>
                </a:lnTo>
                <a:lnTo>
                  <a:pt x="63103" y="71351"/>
                </a:lnTo>
                <a:lnTo>
                  <a:pt x="64181" y="70488"/>
                </a:lnTo>
                <a:lnTo>
                  <a:pt x="65206" y="69626"/>
                </a:lnTo>
                <a:lnTo>
                  <a:pt x="66203" y="68709"/>
                </a:lnTo>
                <a:lnTo>
                  <a:pt x="67146" y="67793"/>
                </a:lnTo>
                <a:lnTo>
                  <a:pt x="68090" y="66849"/>
                </a:lnTo>
                <a:lnTo>
                  <a:pt x="68979" y="65879"/>
                </a:lnTo>
                <a:lnTo>
                  <a:pt x="69842" y="64909"/>
                </a:lnTo>
                <a:lnTo>
                  <a:pt x="70651" y="63911"/>
                </a:lnTo>
                <a:lnTo>
                  <a:pt x="71459" y="62914"/>
                </a:lnTo>
                <a:lnTo>
                  <a:pt x="72214" y="61890"/>
                </a:lnTo>
                <a:lnTo>
                  <a:pt x="72969" y="60838"/>
                </a:lnTo>
                <a:lnTo>
                  <a:pt x="73670" y="59787"/>
                </a:lnTo>
                <a:lnTo>
                  <a:pt x="74343" y="58709"/>
                </a:lnTo>
                <a:lnTo>
                  <a:pt x="74990" y="57631"/>
                </a:lnTo>
                <a:lnTo>
                  <a:pt x="75637" y="56552"/>
                </a:lnTo>
                <a:lnTo>
                  <a:pt x="76230" y="55447"/>
                </a:lnTo>
                <a:lnTo>
                  <a:pt x="76796" y="54342"/>
                </a:lnTo>
                <a:lnTo>
                  <a:pt x="77362" y="53237"/>
                </a:lnTo>
                <a:lnTo>
                  <a:pt x="77902" y="52105"/>
                </a:lnTo>
                <a:lnTo>
                  <a:pt x="78387" y="50973"/>
                </a:lnTo>
                <a:lnTo>
                  <a:pt x="78872" y="49841"/>
                </a:lnTo>
                <a:lnTo>
                  <a:pt x="79357" y="48708"/>
                </a:lnTo>
                <a:lnTo>
                  <a:pt x="79788" y="47549"/>
                </a:lnTo>
                <a:lnTo>
                  <a:pt x="80220" y="46390"/>
                </a:lnTo>
                <a:lnTo>
                  <a:pt x="80624" y="45258"/>
                </a:lnTo>
                <a:lnTo>
                  <a:pt x="81028" y="44099"/>
                </a:lnTo>
                <a:lnTo>
                  <a:pt x="81756" y="41781"/>
                </a:lnTo>
                <a:lnTo>
                  <a:pt x="82403" y="39463"/>
                </a:lnTo>
                <a:lnTo>
                  <a:pt x="83023" y="37172"/>
                </a:lnTo>
                <a:lnTo>
                  <a:pt x="83373" y="35770"/>
                </a:lnTo>
                <a:lnTo>
                  <a:pt x="83643" y="34341"/>
                </a:lnTo>
                <a:lnTo>
                  <a:pt x="83886" y="32913"/>
                </a:lnTo>
                <a:lnTo>
                  <a:pt x="84101" y="31484"/>
                </a:lnTo>
                <a:lnTo>
                  <a:pt x="84236" y="30029"/>
                </a:lnTo>
                <a:lnTo>
                  <a:pt x="84317" y="28573"/>
                </a:lnTo>
                <a:lnTo>
                  <a:pt x="84371" y="27144"/>
                </a:lnTo>
                <a:lnTo>
                  <a:pt x="84344" y="25689"/>
                </a:lnTo>
                <a:lnTo>
                  <a:pt x="84263" y="24260"/>
                </a:lnTo>
                <a:lnTo>
                  <a:pt x="84128" y="22805"/>
                </a:lnTo>
                <a:lnTo>
                  <a:pt x="83913" y="21403"/>
                </a:lnTo>
                <a:lnTo>
                  <a:pt x="83805" y="20675"/>
                </a:lnTo>
                <a:lnTo>
                  <a:pt x="83670" y="19974"/>
                </a:lnTo>
                <a:lnTo>
                  <a:pt x="83508" y="19273"/>
                </a:lnTo>
                <a:lnTo>
                  <a:pt x="83347" y="18573"/>
                </a:lnTo>
                <a:lnTo>
                  <a:pt x="83158" y="17899"/>
                </a:lnTo>
                <a:lnTo>
                  <a:pt x="82942" y="17198"/>
                </a:lnTo>
                <a:lnTo>
                  <a:pt x="82727" y="16524"/>
                </a:lnTo>
                <a:lnTo>
                  <a:pt x="82484" y="15850"/>
                </a:lnTo>
                <a:lnTo>
                  <a:pt x="82214" y="15176"/>
                </a:lnTo>
                <a:lnTo>
                  <a:pt x="81945" y="14502"/>
                </a:lnTo>
                <a:lnTo>
                  <a:pt x="81648" y="13855"/>
                </a:lnTo>
                <a:lnTo>
                  <a:pt x="81352" y="13181"/>
                </a:lnTo>
                <a:lnTo>
                  <a:pt x="81001" y="12535"/>
                </a:lnTo>
                <a:lnTo>
                  <a:pt x="80678" y="11915"/>
                </a:lnTo>
                <a:lnTo>
                  <a:pt x="80301" y="11295"/>
                </a:lnTo>
                <a:lnTo>
                  <a:pt x="79923" y="10675"/>
                </a:lnTo>
                <a:lnTo>
                  <a:pt x="79519" y="10055"/>
                </a:lnTo>
                <a:lnTo>
                  <a:pt x="79088" y="9462"/>
                </a:lnTo>
                <a:lnTo>
                  <a:pt x="78656" y="8896"/>
                </a:lnTo>
                <a:lnTo>
                  <a:pt x="78198" y="8330"/>
                </a:lnTo>
                <a:lnTo>
                  <a:pt x="77740" y="7763"/>
                </a:lnTo>
                <a:lnTo>
                  <a:pt x="77255" y="7224"/>
                </a:lnTo>
                <a:lnTo>
                  <a:pt x="76769" y="6712"/>
                </a:lnTo>
                <a:lnTo>
                  <a:pt x="76257" y="6200"/>
                </a:lnTo>
                <a:lnTo>
                  <a:pt x="75718" y="5688"/>
                </a:lnTo>
                <a:lnTo>
                  <a:pt x="75179" y="5203"/>
                </a:lnTo>
                <a:lnTo>
                  <a:pt x="74640" y="4745"/>
                </a:lnTo>
                <a:lnTo>
                  <a:pt x="74074" y="4313"/>
                </a:lnTo>
                <a:lnTo>
                  <a:pt x="73481" y="3882"/>
                </a:lnTo>
                <a:lnTo>
                  <a:pt x="72888" y="3478"/>
                </a:lnTo>
                <a:lnTo>
                  <a:pt x="72295" y="3073"/>
                </a:lnTo>
                <a:lnTo>
                  <a:pt x="71675" y="2723"/>
                </a:lnTo>
                <a:lnTo>
                  <a:pt x="71055" y="2372"/>
                </a:lnTo>
                <a:lnTo>
                  <a:pt x="70408" y="2022"/>
                </a:lnTo>
                <a:lnTo>
                  <a:pt x="69761" y="1726"/>
                </a:lnTo>
                <a:lnTo>
                  <a:pt x="69114" y="1456"/>
                </a:lnTo>
                <a:lnTo>
                  <a:pt x="68440" y="1186"/>
                </a:lnTo>
                <a:lnTo>
                  <a:pt x="67766" y="944"/>
                </a:lnTo>
                <a:lnTo>
                  <a:pt x="67093" y="728"/>
                </a:lnTo>
                <a:lnTo>
                  <a:pt x="66392" y="539"/>
                </a:lnTo>
                <a:lnTo>
                  <a:pt x="65691" y="378"/>
                </a:lnTo>
                <a:lnTo>
                  <a:pt x="64990" y="243"/>
                </a:lnTo>
                <a:lnTo>
                  <a:pt x="64289" y="135"/>
                </a:lnTo>
                <a:lnTo>
                  <a:pt x="63561" y="54"/>
                </a:lnTo>
                <a:lnTo>
                  <a:pt x="6283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34" name="Google Shape;234;p25"/>
          <p:cNvSpPr/>
          <p:nvPr/>
        </p:nvSpPr>
        <p:spPr>
          <a:xfrm>
            <a:off x="8291678" y="4317674"/>
            <a:ext cx="1555237" cy="1555145"/>
          </a:xfrm>
          <a:custGeom>
            <a:avLst/>
            <a:gdLst/>
            <a:ahLst/>
            <a:cxnLst/>
            <a:rect l="l" t="t" r="r" b="b"/>
            <a:pathLst>
              <a:path w="12266" h="12266" extrusionOk="0">
                <a:moveTo>
                  <a:pt x="1618" y="3855"/>
                </a:moveTo>
                <a:lnTo>
                  <a:pt x="1618" y="3855"/>
                </a:lnTo>
                <a:lnTo>
                  <a:pt x="1779" y="3559"/>
                </a:lnTo>
                <a:lnTo>
                  <a:pt x="1968" y="3262"/>
                </a:lnTo>
                <a:lnTo>
                  <a:pt x="2157" y="2993"/>
                </a:lnTo>
                <a:lnTo>
                  <a:pt x="2373" y="2750"/>
                </a:lnTo>
                <a:lnTo>
                  <a:pt x="1941" y="1618"/>
                </a:lnTo>
                <a:lnTo>
                  <a:pt x="3666" y="513"/>
                </a:lnTo>
                <a:lnTo>
                  <a:pt x="4529" y="1375"/>
                </a:lnTo>
                <a:lnTo>
                  <a:pt x="4529" y="1375"/>
                </a:lnTo>
                <a:lnTo>
                  <a:pt x="4852" y="1268"/>
                </a:lnTo>
                <a:lnTo>
                  <a:pt x="5176" y="1214"/>
                </a:lnTo>
                <a:lnTo>
                  <a:pt x="5499" y="1160"/>
                </a:lnTo>
                <a:lnTo>
                  <a:pt x="5850" y="1133"/>
                </a:lnTo>
                <a:lnTo>
                  <a:pt x="6362" y="1"/>
                </a:lnTo>
                <a:lnTo>
                  <a:pt x="8357" y="432"/>
                </a:lnTo>
                <a:lnTo>
                  <a:pt x="8357" y="1645"/>
                </a:lnTo>
                <a:lnTo>
                  <a:pt x="8357" y="1645"/>
                </a:lnTo>
                <a:lnTo>
                  <a:pt x="8653" y="1807"/>
                </a:lnTo>
                <a:lnTo>
                  <a:pt x="8923" y="1995"/>
                </a:lnTo>
                <a:lnTo>
                  <a:pt x="9192" y="2211"/>
                </a:lnTo>
                <a:lnTo>
                  <a:pt x="9435" y="2427"/>
                </a:lnTo>
                <a:lnTo>
                  <a:pt x="10594" y="1995"/>
                </a:lnTo>
                <a:lnTo>
                  <a:pt x="11699" y="3694"/>
                </a:lnTo>
                <a:lnTo>
                  <a:pt x="10890" y="4583"/>
                </a:lnTo>
                <a:lnTo>
                  <a:pt x="10890" y="4583"/>
                </a:lnTo>
                <a:lnTo>
                  <a:pt x="10971" y="4907"/>
                </a:lnTo>
                <a:lnTo>
                  <a:pt x="11052" y="5230"/>
                </a:lnTo>
                <a:lnTo>
                  <a:pt x="11079" y="5580"/>
                </a:lnTo>
                <a:lnTo>
                  <a:pt x="11106" y="5904"/>
                </a:lnTo>
                <a:lnTo>
                  <a:pt x="12265" y="6416"/>
                </a:lnTo>
                <a:lnTo>
                  <a:pt x="11834" y="8411"/>
                </a:lnTo>
                <a:lnTo>
                  <a:pt x="10594" y="8411"/>
                </a:lnTo>
                <a:lnTo>
                  <a:pt x="10594" y="8411"/>
                </a:lnTo>
                <a:lnTo>
                  <a:pt x="10432" y="8707"/>
                </a:lnTo>
                <a:lnTo>
                  <a:pt x="10243" y="8977"/>
                </a:lnTo>
                <a:lnTo>
                  <a:pt x="10055" y="9246"/>
                </a:lnTo>
                <a:lnTo>
                  <a:pt x="9839" y="9516"/>
                </a:lnTo>
                <a:lnTo>
                  <a:pt x="10270" y="10648"/>
                </a:lnTo>
                <a:lnTo>
                  <a:pt x="8545" y="11753"/>
                </a:lnTo>
                <a:lnTo>
                  <a:pt x="7683" y="10891"/>
                </a:lnTo>
                <a:lnTo>
                  <a:pt x="7683" y="10891"/>
                </a:lnTo>
                <a:lnTo>
                  <a:pt x="7359" y="10972"/>
                </a:lnTo>
                <a:lnTo>
                  <a:pt x="7036" y="11052"/>
                </a:lnTo>
                <a:lnTo>
                  <a:pt x="6685" y="11106"/>
                </a:lnTo>
                <a:lnTo>
                  <a:pt x="6362" y="11133"/>
                </a:lnTo>
                <a:lnTo>
                  <a:pt x="5850" y="12265"/>
                </a:lnTo>
                <a:lnTo>
                  <a:pt x="3855" y="11834"/>
                </a:lnTo>
                <a:lnTo>
                  <a:pt x="3855" y="10594"/>
                </a:lnTo>
                <a:lnTo>
                  <a:pt x="3855" y="10594"/>
                </a:lnTo>
                <a:lnTo>
                  <a:pt x="3559" y="10432"/>
                </a:lnTo>
                <a:lnTo>
                  <a:pt x="3289" y="10244"/>
                </a:lnTo>
                <a:lnTo>
                  <a:pt x="3019" y="10055"/>
                </a:lnTo>
                <a:lnTo>
                  <a:pt x="2750" y="9839"/>
                </a:lnTo>
                <a:lnTo>
                  <a:pt x="1618" y="10271"/>
                </a:lnTo>
                <a:lnTo>
                  <a:pt x="513" y="8573"/>
                </a:lnTo>
                <a:lnTo>
                  <a:pt x="1375" y="7683"/>
                </a:lnTo>
                <a:lnTo>
                  <a:pt x="1375" y="7683"/>
                </a:lnTo>
                <a:lnTo>
                  <a:pt x="1294" y="7360"/>
                </a:lnTo>
                <a:lnTo>
                  <a:pt x="1213" y="7036"/>
                </a:lnTo>
                <a:lnTo>
                  <a:pt x="1160" y="6713"/>
                </a:lnTo>
                <a:lnTo>
                  <a:pt x="1133" y="6362"/>
                </a:lnTo>
                <a:lnTo>
                  <a:pt x="0" y="5850"/>
                </a:lnTo>
                <a:lnTo>
                  <a:pt x="432" y="3855"/>
                </a:lnTo>
                <a:lnTo>
                  <a:pt x="1672" y="3855"/>
                </a:lnTo>
                <a:lnTo>
                  <a:pt x="1618" y="3855"/>
                </a:lnTo>
                <a:close/>
                <a:moveTo>
                  <a:pt x="3963" y="5580"/>
                </a:moveTo>
                <a:lnTo>
                  <a:pt x="3963" y="5580"/>
                </a:lnTo>
                <a:lnTo>
                  <a:pt x="3936" y="5796"/>
                </a:lnTo>
                <a:lnTo>
                  <a:pt x="3909" y="6012"/>
                </a:lnTo>
                <a:lnTo>
                  <a:pt x="3936" y="6227"/>
                </a:lnTo>
                <a:lnTo>
                  <a:pt x="3963" y="6443"/>
                </a:lnTo>
                <a:lnTo>
                  <a:pt x="3990" y="6659"/>
                </a:lnTo>
                <a:lnTo>
                  <a:pt x="4071" y="6847"/>
                </a:lnTo>
                <a:lnTo>
                  <a:pt x="4152" y="7036"/>
                </a:lnTo>
                <a:lnTo>
                  <a:pt x="4259" y="7225"/>
                </a:lnTo>
                <a:lnTo>
                  <a:pt x="4394" y="7413"/>
                </a:lnTo>
                <a:lnTo>
                  <a:pt x="4529" y="7548"/>
                </a:lnTo>
                <a:lnTo>
                  <a:pt x="4664" y="7710"/>
                </a:lnTo>
                <a:lnTo>
                  <a:pt x="4852" y="7845"/>
                </a:lnTo>
                <a:lnTo>
                  <a:pt x="5014" y="7953"/>
                </a:lnTo>
                <a:lnTo>
                  <a:pt x="5203" y="8060"/>
                </a:lnTo>
                <a:lnTo>
                  <a:pt x="5418" y="8114"/>
                </a:lnTo>
                <a:lnTo>
                  <a:pt x="5634" y="8195"/>
                </a:lnTo>
                <a:lnTo>
                  <a:pt x="5634" y="8195"/>
                </a:lnTo>
                <a:lnTo>
                  <a:pt x="5850" y="8222"/>
                </a:lnTo>
                <a:lnTo>
                  <a:pt x="6065" y="8249"/>
                </a:lnTo>
                <a:lnTo>
                  <a:pt x="6281" y="8222"/>
                </a:lnTo>
                <a:lnTo>
                  <a:pt x="6497" y="8195"/>
                </a:lnTo>
                <a:lnTo>
                  <a:pt x="6712" y="8141"/>
                </a:lnTo>
                <a:lnTo>
                  <a:pt x="6901" y="8087"/>
                </a:lnTo>
                <a:lnTo>
                  <a:pt x="7117" y="8006"/>
                </a:lnTo>
                <a:lnTo>
                  <a:pt x="7278" y="7899"/>
                </a:lnTo>
                <a:lnTo>
                  <a:pt x="7467" y="7764"/>
                </a:lnTo>
                <a:lnTo>
                  <a:pt x="7629" y="7629"/>
                </a:lnTo>
                <a:lnTo>
                  <a:pt x="7764" y="7467"/>
                </a:lnTo>
                <a:lnTo>
                  <a:pt x="7898" y="7306"/>
                </a:lnTo>
                <a:lnTo>
                  <a:pt x="8006" y="7117"/>
                </a:lnTo>
                <a:lnTo>
                  <a:pt x="8114" y="6928"/>
                </a:lnTo>
                <a:lnTo>
                  <a:pt x="8195" y="6740"/>
                </a:lnTo>
                <a:lnTo>
                  <a:pt x="8249" y="6524"/>
                </a:lnTo>
                <a:lnTo>
                  <a:pt x="8249" y="6524"/>
                </a:lnTo>
                <a:lnTo>
                  <a:pt x="8276" y="6281"/>
                </a:lnTo>
                <a:lnTo>
                  <a:pt x="8303" y="6066"/>
                </a:lnTo>
                <a:lnTo>
                  <a:pt x="8276" y="5850"/>
                </a:lnTo>
                <a:lnTo>
                  <a:pt x="8249" y="5634"/>
                </a:lnTo>
                <a:lnTo>
                  <a:pt x="8195" y="5446"/>
                </a:lnTo>
                <a:lnTo>
                  <a:pt x="8141" y="5230"/>
                </a:lnTo>
                <a:lnTo>
                  <a:pt x="8060" y="5041"/>
                </a:lnTo>
                <a:lnTo>
                  <a:pt x="7952" y="4880"/>
                </a:lnTo>
                <a:lnTo>
                  <a:pt x="7817" y="4691"/>
                </a:lnTo>
                <a:lnTo>
                  <a:pt x="7683" y="4529"/>
                </a:lnTo>
                <a:lnTo>
                  <a:pt x="7521" y="4394"/>
                </a:lnTo>
                <a:lnTo>
                  <a:pt x="7359" y="4260"/>
                </a:lnTo>
                <a:lnTo>
                  <a:pt x="7197" y="4152"/>
                </a:lnTo>
                <a:lnTo>
                  <a:pt x="6982" y="4044"/>
                </a:lnTo>
                <a:lnTo>
                  <a:pt x="6793" y="3963"/>
                </a:lnTo>
                <a:lnTo>
                  <a:pt x="6578" y="3909"/>
                </a:lnTo>
                <a:lnTo>
                  <a:pt x="6578" y="3909"/>
                </a:lnTo>
                <a:lnTo>
                  <a:pt x="6578" y="3909"/>
                </a:lnTo>
                <a:lnTo>
                  <a:pt x="6362" y="3882"/>
                </a:lnTo>
                <a:lnTo>
                  <a:pt x="6119" y="3855"/>
                </a:lnTo>
                <a:lnTo>
                  <a:pt x="5904" y="3855"/>
                </a:lnTo>
                <a:lnTo>
                  <a:pt x="5688" y="3909"/>
                </a:lnTo>
                <a:lnTo>
                  <a:pt x="5499" y="3936"/>
                </a:lnTo>
                <a:lnTo>
                  <a:pt x="5284" y="4017"/>
                </a:lnTo>
                <a:lnTo>
                  <a:pt x="5095" y="4098"/>
                </a:lnTo>
                <a:lnTo>
                  <a:pt x="4933" y="4206"/>
                </a:lnTo>
                <a:lnTo>
                  <a:pt x="4745" y="4341"/>
                </a:lnTo>
                <a:lnTo>
                  <a:pt x="4583" y="4475"/>
                </a:lnTo>
                <a:lnTo>
                  <a:pt x="4448" y="4610"/>
                </a:lnTo>
                <a:lnTo>
                  <a:pt x="4313" y="4799"/>
                </a:lnTo>
                <a:lnTo>
                  <a:pt x="4205" y="4961"/>
                </a:lnTo>
                <a:lnTo>
                  <a:pt x="4098" y="5149"/>
                </a:lnTo>
                <a:lnTo>
                  <a:pt x="4017" y="5365"/>
                </a:lnTo>
                <a:lnTo>
                  <a:pt x="3963" y="5580"/>
                </a:lnTo>
                <a:lnTo>
                  <a:pt x="3963" y="5580"/>
                </a:lnTo>
                <a:close/>
              </a:path>
            </a:pathLst>
          </a:custGeom>
          <a:solidFill>
            <a:srgbClr val="4861E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5"/>
          <p:cNvSpPr/>
          <p:nvPr/>
        </p:nvSpPr>
        <p:spPr>
          <a:xfrm>
            <a:off x="8513100" y="1131826"/>
            <a:ext cx="503028" cy="503028"/>
          </a:xfrm>
          <a:custGeom>
            <a:avLst/>
            <a:gdLst/>
            <a:ahLst/>
            <a:cxnLst/>
            <a:rect l="l" t="t" r="r" b="b"/>
            <a:pathLst>
              <a:path w="8330" h="8330" extrusionOk="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noFill/>
          <a:ln w="19050" cap="flat" cmpd="sng">
            <a:solidFill>
              <a:srgbClr val="4861E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36" name="Google Shape;236;p25"/>
          <p:cNvSpPr txBox="1">
            <a:spLocks noGrp="1"/>
          </p:cNvSpPr>
          <p:nvPr>
            <p:ph type="title" idx="15"/>
          </p:nvPr>
        </p:nvSpPr>
        <p:spPr>
          <a:xfrm>
            <a:off x="720000" y="34934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bg>
      <p:bgPr>
        <a:solidFill>
          <a:schemeClr val="dk1"/>
        </a:solidFill>
        <a:effectLst/>
      </p:bgPr>
    </p:bg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7"/>
          <p:cNvSpPr txBox="1">
            <a:spLocks noGrp="1"/>
          </p:cNvSpPr>
          <p:nvPr>
            <p:ph type="ctrTitle"/>
          </p:nvPr>
        </p:nvSpPr>
        <p:spPr>
          <a:xfrm>
            <a:off x="720000" y="540000"/>
            <a:ext cx="4942200" cy="105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48" name="Google Shape;248;p27"/>
          <p:cNvSpPr txBox="1">
            <a:spLocks noGrp="1"/>
          </p:cNvSpPr>
          <p:nvPr>
            <p:ph type="subTitle" idx="1"/>
          </p:nvPr>
        </p:nvSpPr>
        <p:spPr>
          <a:xfrm>
            <a:off x="720000" y="1848400"/>
            <a:ext cx="49422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49" name="Google Shape;249;p27"/>
          <p:cNvSpPr/>
          <p:nvPr/>
        </p:nvSpPr>
        <p:spPr>
          <a:xfrm rot="-1768005">
            <a:off x="1766436" y="-960234"/>
            <a:ext cx="8666612" cy="8425911"/>
          </a:xfrm>
          <a:custGeom>
            <a:avLst/>
            <a:gdLst/>
            <a:ahLst/>
            <a:cxnLst/>
            <a:rect l="l" t="t" r="r" b="b"/>
            <a:pathLst>
              <a:path w="84371" h="82026" extrusionOk="0">
                <a:moveTo>
                  <a:pt x="61405" y="0"/>
                </a:moveTo>
                <a:lnTo>
                  <a:pt x="60677" y="27"/>
                </a:lnTo>
                <a:lnTo>
                  <a:pt x="59949" y="108"/>
                </a:lnTo>
                <a:lnTo>
                  <a:pt x="59249" y="189"/>
                </a:lnTo>
                <a:lnTo>
                  <a:pt x="58521" y="324"/>
                </a:lnTo>
                <a:lnTo>
                  <a:pt x="57820" y="486"/>
                </a:lnTo>
                <a:lnTo>
                  <a:pt x="57119" y="647"/>
                </a:lnTo>
                <a:lnTo>
                  <a:pt x="56418" y="863"/>
                </a:lnTo>
                <a:lnTo>
                  <a:pt x="55744" y="1079"/>
                </a:lnTo>
                <a:lnTo>
                  <a:pt x="55044" y="1321"/>
                </a:lnTo>
                <a:lnTo>
                  <a:pt x="54397" y="1618"/>
                </a:lnTo>
                <a:lnTo>
                  <a:pt x="53750" y="1914"/>
                </a:lnTo>
                <a:lnTo>
                  <a:pt x="53103" y="2238"/>
                </a:lnTo>
                <a:lnTo>
                  <a:pt x="52483" y="2588"/>
                </a:lnTo>
                <a:lnTo>
                  <a:pt x="51863" y="2965"/>
                </a:lnTo>
                <a:lnTo>
                  <a:pt x="51270" y="3370"/>
                </a:lnTo>
                <a:lnTo>
                  <a:pt x="50704" y="3801"/>
                </a:lnTo>
                <a:lnTo>
                  <a:pt x="50138" y="4259"/>
                </a:lnTo>
                <a:lnTo>
                  <a:pt x="49599" y="4718"/>
                </a:lnTo>
                <a:lnTo>
                  <a:pt x="49086" y="5203"/>
                </a:lnTo>
                <a:lnTo>
                  <a:pt x="48601" y="5715"/>
                </a:lnTo>
                <a:lnTo>
                  <a:pt x="48116" y="6254"/>
                </a:lnTo>
                <a:lnTo>
                  <a:pt x="47685" y="6820"/>
                </a:lnTo>
                <a:lnTo>
                  <a:pt x="47253" y="7386"/>
                </a:lnTo>
                <a:lnTo>
                  <a:pt x="46876" y="7979"/>
                </a:lnTo>
                <a:lnTo>
                  <a:pt x="46499" y="8599"/>
                </a:lnTo>
                <a:lnTo>
                  <a:pt x="46175" y="9219"/>
                </a:lnTo>
                <a:lnTo>
                  <a:pt x="45879" y="9893"/>
                </a:lnTo>
                <a:lnTo>
                  <a:pt x="45582" y="10594"/>
                </a:lnTo>
                <a:lnTo>
                  <a:pt x="45340" y="11322"/>
                </a:lnTo>
                <a:lnTo>
                  <a:pt x="45097" y="12049"/>
                </a:lnTo>
                <a:lnTo>
                  <a:pt x="44908" y="12777"/>
                </a:lnTo>
                <a:lnTo>
                  <a:pt x="44558" y="14260"/>
                </a:lnTo>
                <a:lnTo>
                  <a:pt x="44235" y="15769"/>
                </a:lnTo>
                <a:lnTo>
                  <a:pt x="43911" y="17279"/>
                </a:lnTo>
                <a:lnTo>
                  <a:pt x="43561" y="18761"/>
                </a:lnTo>
                <a:lnTo>
                  <a:pt x="43372" y="19516"/>
                </a:lnTo>
                <a:lnTo>
                  <a:pt x="43156" y="20244"/>
                </a:lnTo>
                <a:lnTo>
                  <a:pt x="42914" y="20972"/>
                </a:lnTo>
                <a:lnTo>
                  <a:pt x="42617" y="21672"/>
                </a:lnTo>
                <a:lnTo>
                  <a:pt x="42348" y="22292"/>
                </a:lnTo>
                <a:lnTo>
                  <a:pt x="42078" y="22885"/>
                </a:lnTo>
                <a:lnTo>
                  <a:pt x="41755" y="23451"/>
                </a:lnTo>
                <a:lnTo>
                  <a:pt x="41431" y="24018"/>
                </a:lnTo>
                <a:lnTo>
                  <a:pt x="41081" y="24557"/>
                </a:lnTo>
                <a:lnTo>
                  <a:pt x="40703" y="25096"/>
                </a:lnTo>
                <a:lnTo>
                  <a:pt x="40299" y="25608"/>
                </a:lnTo>
                <a:lnTo>
                  <a:pt x="39895" y="26093"/>
                </a:lnTo>
                <a:lnTo>
                  <a:pt x="39463" y="26578"/>
                </a:lnTo>
                <a:lnTo>
                  <a:pt x="39032" y="27063"/>
                </a:lnTo>
                <a:lnTo>
                  <a:pt x="38574" y="27522"/>
                </a:lnTo>
                <a:lnTo>
                  <a:pt x="38089" y="27980"/>
                </a:lnTo>
                <a:lnTo>
                  <a:pt x="37604" y="28411"/>
                </a:lnTo>
                <a:lnTo>
                  <a:pt x="37091" y="28816"/>
                </a:lnTo>
                <a:lnTo>
                  <a:pt x="36579" y="29220"/>
                </a:lnTo>
                <a:lnTo>
                  <a:pt x="36040" y="29624"/>
                </a:lnTo>
                <a:lnTo>
                  <a:pt x="35501" y="30002"/>
                </a:lnTo>
                <a:lnTo>
                  <a:pt x="34935" y="30379"/>
                </a:lnTo>
                <a:lnTo>
                  <a:pt x="33803" y="31080"/>
                </a:lnTo>
                <a:lnTo>
                  <a:pt x="32617" y="31727"/>
                </a:lnTo>
                <a:lnTo>
                  <a:pt x="31404" y="32320"/>
                </a:lnTo>
                <a:lnTo>
                  <a:pt x="30191" y="32859"/>
                </a:lnTo>
                <a:lnTo>
                  <a:pt x="28951" y="33371"/>
                </a:lnTo>
                <a:lnTo>
                  <a:pt x="27684" y="33829"/>
                </a:lnTo>
                <a:lnTo>
                  <a:pt x="26417" y="34234"/>
                </a:lnTo>
                <a:lnTo>
                  <a:pt x="25339" y="34557"/>
                </a:lnTo>
                <a:lnTo>
                  <a:pt x="24261" y="34827"/>
                </a:lnTo>
                <a:lnTo>
                  <a:pt x="23182" y="35069"/>
                </a:lnTo>
                <a:lnTo>
                  <a:pt x="22131" y="35258"/>
                </a:lnTo>
                <a:lnTo>
                  <a:pt x="20056" y="35635"/>
                </a:lnTo>
                <a:lnTo>
                  <a:pt x="18007" y="36013"/>
                </a:lnTo>
                <a:lnTo>
                  <a:pt x="17010" y="36228"/>
                </a:lnTo>
                <a:lnTo>
                  <a:pt x="16012" y="36471"/>
                </a:lnTo>
                <a:lnTo>
                  <a:pt x="15042" y="36740"/>
                </a:lnTo>
                <a:lnTo>
                  <a:pt x="14045" y="37064"/>
                </a:lnTo>
                <a:lnTo>
                  <a:pt x="13101" y="37468"/>
                </a:lnTo>
                <a:lnTo>
                  <a:pt x="12616" y="37684"/>
                </a:lnTo>
                <a:lnTo>
                  <a:pt x="12131" y="37899"/>
                </a:lnTo>
                <a:lnTo>
                  <a:pt x="11673" y="38169"/>
                </a:lnTo>
                <a:lnTo>
                  <a:pt x="11187" y="38439"/>
                </a:lnTo>
                <a:lnTo>
                  <a:pt x="10729" y="38735"/>
                </a:lnTo>
                <a:lnTo>
                  <a:pt x="10271" y="39032"/>
                </a:lnTo>
                <a:lnTo>
                  <a:pt x="9462" y="39652"/>
                </a:lnTo>
                <a:lnTo>
                  <a:pt x="8681" y="40272"/>
                </a:lnTo>
                <a:lnTo>
                  <a:pt x="7926" y="40918"/>
                </a:lnTo>
                <a:lnTo>
                  <a:pt x="7225" y="41592"/>
                </a:lnTo>
                <a:lnTo>
                  <a:pt x="6551" y="42266"/>
                </a:lnTo>
                <a:lnTo>
                  <a:pt x="5931" y="42967"/>
                </a:lnTo>
                <a:lnTo>
                  <a:pt x="5338" y="43668"/>
                </a:lnTo>
                <a:lnTo>
                  <a:pt x="4772" y="44396"/>
                </a:lnTo>
                <a:lnTo>
                  <a:pt x="4233" y="45123"/>
                </a:lnTo>
                <a:lnTo>
                  <a:pt x="3748" y="45851"/>
                </a:lnTo>
                <a:lnTo>
                  <a:pt x="3290" y="46606"/>
                </a:lnTo>
                <a:lnTo>
                  <a:pt x="2858" y="47388"/>
                </a:lnTo>
                <a:lnTo>
                  <a:pt x="2454" y="48142"/>
                </a:lnTo>
                <a:lnTo>
                  <a:pt x="2077" y="48924"/>
                </a:lnTo>
                <a:lnTo>
                  <a:pt x="1753" y="49706"/>
                </a:lnTo>
                <a:lnTo>
                  <a:pt x="1457" y="50488"/>
                </a:lnTo>
                <a:lnTo>
                  <a:pt x="1187" y="51269"/>
                </a:lnTo>
                <a:lnTo>
                  <a:pt x="944" y="52051"/>
                </a:lnTo>
                <a:lnTo>
                  <a:pt x="729" y="52833"/>
                </a:lnTo>
                <a:lnTo>
                  <a:pt x="540" y="53614"/>
                </a:lnTo>
                <a:lnTo>
                  <a:pt x="378" y="54396"/>
                </a:lnTo>
                <a:lnTo>
                  <a:pt x="244" y="55178"/>
                </a:lnTo>
                <a:lnTo>
                  <a:pt x="136" y="55959"/>
                </a:lnTo>
                <a:lnTo>
                  <a:pt x="82" y="56714"/>
                </a:lnTo>
                <a:lnTo>
                  <a:pt x="28" y="57469"/>
                </a:lnTo>
                <a:lnTo>
                  <a:pt x="1" y="58224"/>
                </a:lnTo>
                <a:lnTo>
                  <a:pt x="1" y="58978"/>
                </a:lnTo>
                <a:lnTo>
                  <a:pt x="28" y="59679"/>
                </a:lnTo>
                <a:lnTo>
                  <a:pt x="82" y="60407"/>
                </a:lnTo>
                <a:lnTo>
                  <a:pt x="163" y="61108"/>
                </a:lnTo>
                <a:lnTo>
                  <a:pt x="271" y="61782"/>
                </a:lnTo>
                <a:lnTo>
                  <a:pt x="378" y="62456"/>
                </a:lnTo>
                <a:lnTo>
                  <a:pt x="486" y="62914"/>
                </a:lnTo>
                <a:lnTo>
                  <a:pt x="621" y="63372"/>
                </a:lnTo>
                <a:lnTo>
                  <a:pt x="917" y="64289"/>
                </a:lnTo>
                <a:lnTo>
                  <a:pt x="1268" y="65232"/>
                </a:lnTo>
                <a:lnTo>
                  <a:pt x="1699" y="66149"/>
                </a:lnTo>
                <a:lnTo>
                  <a:pt x="2184" y="67092"/>
                </a:lnTo>
                <a:lnTo>
                  <a:pt x="2723" y="68035"/>
                </a:lnTo>
                <a:lnTo>
                  <a:pt x="3343" y="68952"/>
                </a:lnTo>
                <a:lnTo>
                  <a:pt x="3990" y="69868"/>
                </a:lnTo>
                <a:lnTo>
                  <a:pt x="4476" y="70515"/>
                </a:lnTo>
                <a:lnTo>
                  <a:pt x="4988" y="71162"/>
                </a:lnTo>
                <a:lnTo>
                  <a:pt x="5500" y="71755"/>
                </a:lnTo>
                <a:lnTo>
                  <a:pt x="6039" y="72348"/>
                </a:lnTo>
                <a:lnTo>
                  <a:pt x="6605" y="72941"/>
                </a:lnTo>
                <a:lnTo>
                  <a:pt x="7171" y="73507"/>
                </a:lnTo>
                <a:lnTo>
                  <a:pt x="7764" y="74046"/>
                </a:lnTo>
                <a:lnTo>
                  <a:pt x="8357" y="74586"/>
                </a:lnTo>
                <a:lnTo>
                  <a:pt x="8977" y="75098"/>
                </a:lnTo>
                <a:lnTo>
                  <a:pt x="9597" y="75583"/>
                </a:lnTo>
                <a:lnTo>
                  <a:pt x="10244" y="76068"/>
                </a:lnTo>
                <a:lnTo>
                  <a:pt x="10891" y="76526"/>
                </a:lnTo>
                <a:lnTo>
                  <a:pt x="11565" y="76958"/>
                </a:lnTo>
                <a:lnTo>
                  <a:pt x="12239" y="77389"/>
                </a:lnTo>
                <a:lnTo>
                  <a:pt x="12913" y="77793"/>
                </a:lnTo>
                <a:lnTo>
                  <a:pt x="13613" y="78171"/>
                </a:lnTo>
                <a:lnTo>
                  <a:pt x="14314" y="78548"/>
                </a:lnTo>
                <a:lnTo>
                  <a:pt x="15042" y="78898"/>
                </a:lnTo>
                <a:lnTo>
                  <a:pt x="15770" y="79222"/>
                </a:lnTo>
                <a:lnTo>
                  <a:pt x="16498" y="79545"/>
                </a:lnTo>
                <a:lnTo>
                  <a:pt x="17225" y="79842"/>
                </a:lnTo>
                <a:lnTo>
                  <a:pt x="17980" y="80111"/>
                </a:lnTo>
                <a:lnTo>
                  <a:pt x="18735" y="80381"/>
                </a:lnTo>
                <a:lnTo>
                  <a:pt x="19517" y="80597"/>
                </a:lnTo>
                <a:lnTo>
                  <a:pt x="20271" y="80839"/>
                </a:lnTo>
                <a:lnTo>
                  <a:pt x="21053" y="81028"/>
                </a:lnTo>
                <a:lnTo>
                  <a:pt x="21862" y="81217"/>
                </a:lnTo>
                <a:lnTo>
                  <a:pt x="22643" y="81378"/>
                </a:lnTo>
                <a:lnTo>
                  <a:pt x="23425" y="81513"/>
                </a:lnTo>
                <a:lnTo>
                  <a:pt x="24234" y="81621"/>
                </a:lnTo>
                <a:lnTo>
                  <a:pt x="25042" y="81729"/>
                </a:lnTo>
                <a:lnTo>
                  <a:pt x="25851" y="81810"/>
                </a:lnTo>
                <a:lnTo>
                  <a:pt x="27118" y="81917"/>
                </a:lnTo>
                <a:lnTo>
                  <a:pt x="28385" y="81998"/>
                </a:lnTo>
                <a:lnTo>
                  <a:pt x="29625" y="82025"/>
                </a:lnTo>
                <a:lnTo>
                  <a:pt x="32159" y="82025"/>
                </a:lnTo>
                <a:lnTo>
                  <a:pt x="33425" y="81971"/>
                </a:lnTo>
                <a:lnTo>
                  <a:pt x="34692" y="81890"/>
                </a:lnTo>
                <a:lnTo>
                  <a:pt x="35932" y="81783"/>
                </a:lnTo>
                <a:lnTo>
                  <a:pt x="37199" y="81648"/>
                </a:lnTo>
                <a:lnTo>
                  <a:pt x="38439" y="81513"/>
                </a:lnTo>
                <a:lnTo>
                  <a:pt x="39679" y="81324"/>
                </a:lnTo>
                <a:lnTo>
                  <a:pt x="40919" y="81109"/>
                </a:lnTo>
                <a:lnTo>
                  <a:pt x="42132" y="80866"/>
                </a:lnTo>
                <a:lnTo>
                  <a:pt x="43372" y="80597"/>
                </a:lnTo>
                <a:lnTo>
                  <a:pt x="44585" y="80300"/>
                </a:lnTo>
                <a:lnTo>
                  <a:pt x="45771" y="79977"/>
                </a:lnTo>
                <a:lnTo>
                  <a:pt x="46957" y="79626"/>
                </a:lnTo>
                <a:lnTo>
                  <a:pt x="48143" y="79249"/>
                </a:lnTo>
                <a:lnTo>
                  <a:pt x="49329" y="78844"/>
                </a:lnTo>
                <a:lnTo>
                  <a:pt x="50488" y="78413"/>
                </a:lnTo>
                <a:lnTo>
                  <a:pt x="51620" y="77982"/>
                </a:lnTo>
                <a:lnTo>
                  <a:pt x="52752" y="77497"/>
                </a:lnTo>
                <a:lnTo>
                  <a:pt x="53858" y="76985"/>
                </a:lnTo>
                <a:lnTo>
                  <a:pt x="54963" y="76472"/>
                </a:lnTo>
                <a:lnTo>
                  <a:pt x="56041" y="75906"/>
                </a:lnTo>
                <a:lnTo>
                  <a:pt x="57119" y="75340"/>
                </a:lnTo>
                <a:lnTo>
                  <a:pt x="58170" y="74720"/>
                </a:lnTo>
                <a:lnTo>
                  <a:pt x="59195" y="74100"/>
                </a:lnTo>
                <a:lnTo>
                  <a:pt x="60192" y="73453"/>
                </a:lnTo>
                <a:lnTo>
                  <a:pt x="61189" y="72780"/>
                </a:lnTo>
                <a:lnTo>
                  <a:pt x="62160" y="72079"/>
                </a:lnTo>
                <a:lnTo>
                  <a:pt x="63103" y="71351"/>
                </a:lnTo>
                <a:lnTo>
                  <a:pt x="64181" y="70488"/>
                </a:lnTo>
                <a:lnTo>
                  <a:pt x="65206" y="69626"/>
                </a:lnTo>
                <a:lnTo>
                  <a:pt x="66203" y="68709"/>
                </a:lnTo>
                <a:lnTo>
                  <a:pt x="67146" y="67793"/>
                </a:lnTo>
                <a:lnTo>
                  <a:pt x="68090" y="66849"/>
                </a:lnTo>
                <a:lnTo>
                  <a:pt x="68979" y="65879"/>
                </a:lnTo>
                <a:lnTo>
                  <a:pt x="69842" y="64909"/>
                </a:lnTo>
                <a:lnTo>
                  <a:pt x="70651" y="63911"/>
                </a:lnTo>
                <a:lnTo>
                  <a:pt x="71459" y="62914"/>
                </a:lnTo>
                <a:lnTo>
                  <a:pt x="72214" y="61890"/>
                </a:lnTo>
                <a:lnTo>
                  <a:pt x="72969" y="60838"/>
                </a:lnTo>
                <a:lnTo>
                  <a:pt x="73670" y="59787"/>
                </a:lnTo>
                <a:lnTo>
                  <a:pt x="74343" y="58709"/>
                </a:lnTo>
                <a:lnTo>
                  <a:pt x="74990" y="57631"/>
                </a:lnTo>
                <a:lnTo>
                  <a:pt x="75637" y="56552"/>
                </a:lnTo>
                <a:lnTo>
                  <a:pt x="76230" y="55447"/>
                </a:lnTo>
                <a:lnTo>
                  <a:pt x="76796" y="54342"/>
                </a:lnTo>
                <a:lnTo>
                  <a:pt x="77362" y="53237"/>
                </a:lnTo>
                <a:lnTo>
                  <a:pt x="77902" y="52105"/>
                </a:lnTo>
                <a:lnTo>
                  <a:pt x="78387" y="50973"/>
                </a:lnTo>
                <a:lnTo>
                  <a:pt x="78872" y="49841"/>
                </a:lnTo>
                <a:lnTo>
                  <a:pt x="79357" y="48708"/>
                </a:lnTo>
                <a:lnTo>
                  <a:pt x="79788" y="47549"/>
                </a:lnTo>
                <a:lnTo>
                  <a:pt x="80220" y="46390"/>
                </a:lnTo>
                <a:lnTo>
                  <a:pt x="80624" y="45258"/>
                </a:lnTo>
                <a:lnTo>
                  <a:pt x="81028" y="44099"/>
                </a:lnTo>
                <a:lnTo>
                  <a:pt x="81756" y="41781"/>
                </a:lnTo>
                <a:lnTo>
                  <a:pt x="82403" y="39463"/>
                </a:lnTo>
                <a:lnTo>
                  <a:pt x="83023" y="37172"/>
                </a:lnTo>
                <a:lnTo>
                  <a:pt x="83373" y="35770"/>
                </a:lnTo>
                <a:lnTo>
                  <a:pt x="83643" y="34341"/>
                </a:lnTo>
                <a:lnTo>
                  <a:pt x="83886" y="32913"/>
                </a:lnTo>
                <a:lnTo>
                  <a:pt x="84101" y="31484"/>
                </a:lnTo>
                <a:lnTo>
                  <a:pt x="84236" y="30029"/>
                </a:lnTo>
                <a:lnTo>
                  <a:pt x="84317" y="28573"/>
                </a:lnTo>
                <a:lnTo>
                  <a:pt x="84371" y="27144"/>
                </a:lnTo>
                <a:lnTo>
                  <a:pt x="84344" y="25689"/>
                </a:lnTo>
                <a:lnTo>
                  <a:pt x="84263" y="24260"/>
                </a:lnTo>
                <a:lnTo>
                  <a:pt x="84128" y="22805"/>
                </a:lnTo>
                <a:lnTo>
                  <a:pt x="83913" y="21403"/>
                </a:lnTo>
                <a:lnTo>
                  <a:pt x="83805" y="20675"/>
                </a:lnTo>
                <a:lnTo>
                  <a:pt x="83670" y="19974"/>
                </a:lnTo>
                <a:lnTo>
                  <a:pt x="83508" y="19273"/>
                </a:lnTo>
                <a:lnTo>
                  <a:pt x="83347" y="18573"/>
                </a:lnTo>
                <a:lnTo>
                  <a:pt x="83158" y="17899"/>
                </a:lnTo>
                <a:lnTo>
                  <a:pt x="82942" y="17198"/>
                </a:lnTo>
                <a:lnTo>
                  <a:pt x="82727" y="16524"/>
                </a:lnTo>
                <a:lnTo>
                  <a:pt x="82484" y="15850"/>
                </a:lnTo>
                <a:lnTo>
                  <a:pt x="82214" y="15176"/>
                </a:lnTo>
                <a:lnTo>
                  <a:pt x="81945" y="14502"/>
                </a:lnTo>
                <a:lnTo>
                  <a:pt x="81648" y="13855"/>
                </a:lnTo>
                <a:lnTo>
                  <a:pt x="81352" y="13181"/>
                </a:lnTo>
                <a:lnTo>
                  <a:pt x="81001" y="12535"/>
                </a:lnTo>
                <a:lnTo>
                  <a:pt x="80678" y="11915"/>
                </a:lnTo>
                <a:lnTo>
                  <a:pt x="80301" y="11295"/>
                </a:lnTo>
                <a:lnTo>
                  <a:pt x="79923" y="10675"/>
                </a:lnTo>
                <a:lnTo>
                  <a:pt x="79519" y="10055"/>
                </a:lnTo>
                <a:lnTo>
                  <a:pt x="79088" y="9462"/>
                </a:lnTo>
                <a:lnTo>
                  <a:pt x="78656" y="8896"/>
                </a:lnTo>
                <a:lnTo>
                  <a:pt x="78198" y="8330"/>
                </a:lnTo>
                <a:lnTo>
                  <a:pt x="77740" y="7763"/>
                </a:lnTo>
                <a:lnTo>
                  <a:pt x="77255" y="7224"/>
                </a:lnTo>
                <a:lnTo>
                  <a:pt x="76769" y="6712"/>
                </a:lnTo>
                <a:lnTo>
                  <a:pt x="76257" y="6200"/>
                </a:lnTo>
                <a:lnTo>
                  <a:pt x="75718" y="5688"/>
                </a:lnTo>
                <a:lnTo>
                  <a:pt x="75179" y="5203"/>
                </a:lnTo>
                <a:lnTo>
                  <a:pt x="74640" y="4745"/>
                </a:lnTo>
                <a:lnTo>
                  <a:pt x="74074" y="4313"/>
                </a:lnTo>
                <a:lnTo>
                  <a:pt x="73481" y="3882"/>
                </a:lnTo>
                <a:lnTo>
                  <a:pt x="72888" y="3478"/>
                </a:lnTo>
                <a:lnTo>
                  <a:pt x="72295" y="3073"/>
                </a:lnTo>
                <a:lnTo>
                  <a:pt x="71675" y="2723"/>
                </a:lnTo>
                <a:lnTo>
                  <a:pt x="71055" y="2372"/>
                </a:lnTo>
                <a:lnTo>
                  <a:pt x="70408" y="2022"/>
                </a:lnTo>
                <a:lnTo>
                  <a:pt x="69761" y="1726"/>
                </a:lnTo>
                <a:lnTo>
                  <a:pt x="69114" y="1456"/>
                </a:lnTo>
                <a:lnTo>
                  <a:pt x="68440" y="1186"/>
                </a:lnTo>
                <a:lnTo>
                  <a:pt x="67766" y="944"/>
                </a:lnTo>
                <a:lnTo>
                  <a:pt x="67093" y="728"/>
                </a:lnTo>
                <a:lnTo>
                  <a:pt x="66392" y="539"/>
                </a:lnTo>
                <a:lnTo>
                  <a:pt x="65691" y="378"/>
                </a:lnTo>
                <a:lnTo>
                  <a:pt x="64990" y="243"/>
                </a:lnTo>
                <a:lnTo>
                  <a:pt x="64289" y="135"/>
                </a:lnTo>
                <a:lnTo>
                  <a:pt x="63561" y="54"/>
                </a:lnTo>
                <a:lnTo>
                  <a:pt x="6283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50" name="Google Shape;250;p27"/>
          <p:cNvSpPr/>
          <p:nvPr/>
        </p:nvSpPr>
        <p:spPr>
          <a:xfrm rot="10800000">
            <a:off x="8486807" y="2158700"/>
            <a:ext cx="601937" cy="873650"/>
          </a:xfrm>
          <a:custGeom>
            <a:avLst/>
            <a:gdLst/>
            <a:ahLst/>
            <a:cxnLst/>
            <a:rect l="l" t="t" r="r" b="b"/>
            <a:pathLst>
              <a:path w="112459" h="34946" extrusionOk="0">
                <a:moveTo>
                  <a:pt x="77085" y="0"/>
                </a:moveTo>
                <a:lnTo>
                  <a:pt x="76083" y="11"/>
                </a:lnTo>
                <a:lnTo>
                  <a:pt x="75081" y="26"/>
                </a:lnTo>
                <a:lnTo>
                  <a:pt x="74106" y="47"/>
                </a:lnTo>
                <a:lnTo>
                  <a:pt x="73104" y="73"/>
                </a:lnTo>
                <a:lnTo>
                  <a:pt x="72128" y="110"/>
                </a:lnTo>
                <a:lnTo>
                  <a:pt x="71126" y="146"/>
                </a:lnTo>
                <a:lnTo>
                  <a:pt x="70151" y="193"/>
                </a:lnTo>
                <a:lnTo>
                  <a:pt x="69176" y="245"/>
                </a:lnTo>
                <a:lnTo>
                  <a:pt x="68201" y="302"/>
                </a:lnTo>
                <a:lnTo>
                  <a:pt x="67199" y="365"/>
                </a:lnTo>
                <a:lnTo>
                  <a:pt x="66251" y="432"/>
                </a:lnTo>
                <a:lnTo>
                  <a:pt x="65276" y="510"/>
                </a:lnTo>
                <a:lnTo>
                  <a:pt x="64301" y="588"/>
                </a:lnTo>
                <a:lnTo>
                  <a:pt x="63326" y="672"/>
                </a:lnTo>
                <a:lnTo>
                  <a:pt x="62378" y="760"/>
                </a:lnTo>
                <a:lnTo>
                  <a:pt x="61403" y="854"/>
                </a:lnTo>
                <a:lnTo>
                  <a:pt x="60455" y="948"/>
                </a:lnTo>
                <a:lnTo>
                  <a:pt x="59507" y="1052"/>
                </a:lnTo>
                <a:lnTo>
                  <a:pt x="58559" y="1156"/>
                </a:lnTo>
                <a:lnTo>
                  <a:pt x="57611" y="1265"/>
                </a:lnTo>
                <a:lnTo>
                  <a:pt x="56663" y="1379"/>
                </a:lnTo>
                <a:lnTo>
                  <a:pt x="55742" y="1499"/>
                </a:lnTo>
                <a:lnTo>
                  <a:pt x="54794" y="1619"/>
                </a:lnTo>
                <a:lnTo>
                  <a:pt x="53873" y="1744"/>
                </a:lnTo>
                <a:lnTo>
                  <a:pt x="52031" y="2004"/>
                </a:lnTo>
                <a:lnTo>
                  <a:pt x="50189" y="2275"/>
                </a:lnTo>
                <a:lnTo>
                  <a:pt x="48375" y="2556"/>
                </a:lnTo>
                <a:lnTo>
                  <a:pt x="46587" y="2847"/>
                </a:lnTo>
                <a:lnTo>
                  <a:pt x="44826" y="3149"/>
                </a:lnTo>
                <a:lnTo>
                  <a:pt x="43066" y="3456"/>
                </a:lnTo>
                <a:lnTo>
                  <a:pt x="41332" y="3768"/>
                </a:lnTo>
                <a:lnTo>
                  <a:pt x="39626" y="4086"/>
                </a:lnTo>
                <a:lnTo>
                  <a:pt x="37947" y="4403"/>
                </a:lnTo>
                <a:lnTo>
                  <a:pt x="36295" y="4731"/>
                </a:lnTo>
                <a:lnTo>
                  <a:pt x="34642" y="5054"/>
                </a:lnTo>
                <a:lnTo>
                  <a:pt x="33044" y="5381"/>
                </a:lnTo>
                <a:lnTo>
                  <a:pt x="31446" y="5704"/>
                </a:lnTo>
                <a:lnTo>
                  <a:pt x="30661" y="5865"/>
                </a:lnTo>
                <a:lnTo>
                  <a:pt x="29902" y="6027"/>
                </a:lnTo>
                <a:lnTo>
                  <a:pt x="29144" y="6193"/>
                </a:lnTo>
                <a:lnTo>
                  <a:pt x="28413" y="6365"/>
                </a:lnTo>
                <a:lnTo>
                  <a:pt x="26977" y="6703"/>
                </a:lnTo>
                <a:lnTo>
                  <a:pt x="25596" y="7052"/>
                </a:lnTo>
                <a:lnTo>
                  <a:pt x="24269" y="7406"/>
                </a:lnTo>
                <a:lnTo>
                  <a:pt x="22969" y="7770"/>
                </a:lnTo>
                <a:lnTo>
                  <a:pt x="21750" y="8134"/>
                </a:lnTo>
                <a:lnTo>
                  <a:pt x="20558" y="8509"/>
                </a:lnTo>
                <a:lnTo>
                  <a:pt x="19393" y="8889"/>
                </a:lnTo>
                <a:lnTo>
                  <a:pt x="18310" y="9274"/>
                </a:lnTo>
                <a:lnTo>
                  <a:pt x="17254" y="9659"/>
                </a:lnTo>
                <a:lnTo>
                  <a:pt x="16224" y="10055"/>
                </a:lnTo>
                <a:lnTo>
                  <a:pt x="15249" y="10455"/>
                </a:lnTo>
                <a:lnTo>
                  <a:pt x="14328" y="10856"/>
                </a:lnTo>
                <a:lnTo>
                  <a:pt x="13435" y="11262"/>
                </a:lnTo>
                <a:lnTo>
                  <a:pt x="12568" y="11673"/>
                </a:lnTo>
                <a:lnTo>
                  <a:pt x="11755" y="12089"/>
                </a:lnTo>
                <a:lnTo>
                  <a:pt x="10970" y="12506"/>
                </a:lnTo>
                <a:lnTo>
                  <a:pt x="10211" y="12922"/>
                </a:lnTo>
                <a:lnTo>
                  <a:pt x="9507" y="13349"/>
                </a:lnTo>
                <a:lnTo>
                  <a:pt x="8803" y="13770"/>
                </a:lnTo>
                <a:lnTo>
                  <a:pt x="8153" y="14202"/>
                </a:lnTo>
                <a:lnTo>
                  <a:pt x="7530" y="14629"/>
                </a:lnTo>
                <a:lnTo>
                  <a:pt x="6907" y="15061"/>
                </a:lnTo>
                <a:lnTo>
                  <a:pt x="6338" y="15493"/>
                </a:lnTo>
                <a:lnTo>
                  <a:pt x="5797" y="15925"/>
                </a:lnTo>
                <a:lnTo>
                  <a:pt x="5282" y="16362"/>
                </a:lnTo>
                <a:lnTo>
                  <a:pt x="4767" y="16794"/>
                </a:lnTo>
                <a:lnTo>
                  <a:pt x="4307" y="17231"/>
                </a:lnTo>
                <a:lnTo>
                  <a:pt x="3846" y="17668"/>
                </a:lnTo>
                <a:lnTo>
                  <a:pt x="3413" y="18100"/>
                </a:lnTo>
                <a:lnTo>
                  <a:pt x="2980" y="18537"/>
                </a:lnTo>
                <a:lnTo>
                  <a:pt x="2411" y="19162"/>
                </a:lnTo>
                <a:lnTo>
                  <a:pt x="1896" y="19786"/>
                </a:lnTo>
                <a:lnTo>
                  <a:pt x="1409" y="20416"/>
                </a:lnTo>
                <a:lnTo>
                  <a:pt x="1002" y="21051"/>
                </a:lnTo>
                <a:lnTo>
                  <a:pt x="813" y="21363"/>
                </a:lnTo>
                <a:lnTo>
                  <a:pt x="650" y="21681"/>
                </a:lnTo>
                <a:lnTo>
                  <a:pt x="488" y="21998"/>
                </a:lnTo>
                <a:lnTo>
                  <a:pt x="352" y="22315"/>
                </a:lnTo>
                <a:lnTo>
                  <a:pt x="244" y="22633"/>
                </a:lnTo>
                <a:lnTo>
                  <a:pt x="136" y="22950"/>
                </a:lnTo>
                <a:lnTo>
                  <a:pt x="82" y="23263"/>
                </a:lnTo>
                <a:lnTo>
                  <a:pt x="27" y="23580"/>
                </a:lnTo>
                <a:lnTo>
                  <a:pt x="0" y="23897"/>
                </a:lnTo>
                <a:lnTo>
                  <a:pt x="0" y="24210"/>
                </a:lnTo>
                <a:lnTo>
                  <a:pt x="27" y="24527"/>
                </a:lnTo>
                <a:lnTo>
                  <a:pt x="109" y="24839"/>
                </a:lnTo>
                <a:lnTo>
                  <a:pt x="190" y="25157"/>
                </a:lnTo>
                <a:lnTo>
                  <a:pt x="298" y="25469"/>
                </a:lnTo>
                <a:lnTo>
                  <a:pt x="461" y="25781"/>
                </a:lnTo>
                <a:lnTo>
                  <a:pt x="623" y="26094"/>
                </a:lnTo>
                <a:lnTo>
                  <a:pt x="840" y="26401"/>
                </a:lnTo>
                <a:lnTo>
                  <a:pt x="1084" y="26713"/>
                </a:lnTo>
                <a:lnTo>
                  <a:pt x="1382" y="27020"/>
                </a:lnTo>
                <a:lnTo>
                  <a:pt x="1707" y="27327"/>
                </a:lnTo>
                <a:lnTo>
                  <a:pt x="2059" y="27634"/>
                </a:lnTo>
                <a:lnTo>
                  <a:pt x="2438" y="27941"/>
                </a:lnTo>
                <a:lnTo>
                  <a:pt x="2871" y="28243"/>
                </a:lnTo>
                <a:lnTo>
                  <a:pt x="3359" y="28545"/>
                </a:lnTo>
                <a:lnTo>
                  <a:pt x="3874" y="28847"/>
                </a:lnTo>
                <a:lnTo>
                  <a:pt x="4469" y="29143"/>
                </a:lnTo>
                <a:lnTo>
                  <a:pt x="5092" y="29440"/>
                </a:lnTo>
                <a:lnTo>
                  <a:pt x="5769" y="29731"/>
                </a:lnTo>
                <a:lnTo>
                  <a:pt x="6501" y="30017"/>
                </a:lnTo>
                <a:lnTo>
                  <a:pt x="7259" y="30304"/>
                </a:lnTo>
                <a:lnTo>
                  <a:pt x="8099" y="30585"/>
                </a:lnTo>
                <a:lnTo>
                  <a:pt x="8966" y="30860"/>
                </a:lnTo>
                <a:lnTo>
                  <a:pt x="9859" y="31131"/>
                </a:lnTo>
                <a:lnTo>
                  <a:pt x="10834" y="31391"/>
                </a:lnTo>
                <a:lnTo>
                  <a:pt x="11810" y="31652"/>
                </a:lnTo>
                <a:lnTo>
                  <a:pt x="12839" y="31901"/>
                </a:lnTo>
                <a:lnTo>
                  <a:pt x="13922" y="32151"/>
                </a:lnTo>
                <a:lnTo>
                  <a:pt x="15033" y="32385"/>
                </a:lnTo>
                <a:lnTo>
                  <a:pt x="16197" y="32614"/>
                </a:lnTo>
                <a:lnTo>
                  <a:pt x="17362" y="32838"/>
                </a:lnTo>
                <a:lnTo>
                  <a:pt x="18608" y="33051"/>
                </a:lnTo>
                <a:lnTo>
                  <a:pt x="19854" y="33254"/>
                </a:lnTo>
                <a:lnTo>
                  <a:pt x="21127" y="33452"/>
                </a:lnTo>
                <a:lnTo>
                  <a:pt x="22454" y="33634"/>
                </a:lnTo>
                <a:lnTo>
                  <a:pt x="23808" y="33811"/>
                </a:lnTo>
                <a:lnTo>
                  <a:pt x="25163" y="33973"/>
                </a:lnTo>
                <a:lnTo>
                  <a:pt x="26571" y="34123"/>
                </a:lnTo>
                <a:lnTo>
                  <a:pt x="27275" y="34196"/>
                </a:lnTo>
                <a:lnTo>
                  <a:pt x="28007" y="34264"/>
                </a:lnTo>
                <a:lnTo>
                  <a:pt x="28711" y="34332"/>
                </a:lnTo>
                <a:lnTo>
                  <a:pt x="29442" y="34394"/>
                </a:lnTo>
                <a:lnTo>
                  <a:pt x="30173" y="34451"/>
                </a:lnTo>
                <a:lnTo>
                  <a:pt x="30932" y="34509"/>
                </a:lnTo>
                <a:lnTo>
                  <a:pt x="31663" y="34566"/>
                </a:lnTo>
                <a:lnTo>
                  <a:pt x="32421" y="34613"/>
                </a:lnTo>
                <a:lnTo>
                  <a:pt x="33180" y="34659"/>
                </a:lnTo>
                <a:lnTo>
                  <a:pt x="33938" y="34701"/>
                </a:lnTo>
                <a:lnTo>
                  <a:pt x="34697" y="34743"/>
                </a:lnTo>
                <a:lnTo>
                  <a:pt x="35482" y="34779"/>
                </a:lnTo>
                <a:lnTo>
                  <a:pt x="36268" y="34810"/>
                </a:lnTo>
                <a:lnTo>
                  <a:pt x="37026" y="34842"/>
                </a:lnTo>
                <a:lnTo>
                  <a:pt x="37811" y="34868"/>
                </a:lnTo>
                <a:lnTo>
                  <a:pt x="38624" y="34888"/>
                </a:lnTo>
                <a:lnTo>
                  <a:pt x="39409" y="34909"/>
                </a:lnTo>
                <a:lnTo>
                  <a:pt x="40195" y="34920"/>
                </a:lnTo>
                <a:lnTo>
                  <a:pt x="41007" y="34930"/>
                </a:lnTo>
                <a:lnTo>
                  <a:pt x="41793" y="34940"/>
                </a:lnTo>
                <a:lnTo>
                  <a:pt x="42606" y="34946"/>
                </a:lnTo>
                <a:lnTo>
                  <a:pt x="43391" y="34946"/>
                </a:lnTo>
                <a:lnTo>
                  <a:pt x="44176" y="34940"/>
                </a:lnTo>
                <a:lnTo>
                  <a:pt x="44962" y="34935"/>
                </a:lnTo>
                <a:lnTo>
                  <a:pt x="45747" y="34925"/>
                </a:lnTo>
                <a:lnTo>
                  <a:pt x="46533" y="34914"/>
                </a:lnTo>
                <a:lnTo>
                  <a:pt x="47318" y="34899"/>
                </a:lnTo>
                <a:lnTo>
                  <a:pt x="48077" y="34878"/>
                </a:lnTo>
                <a:lnTo>
                  <a:pt x="49648" y="34831"/>
                </a:lnTo>
                <a:lnTo>
                  <a:pt x="51164" y="34769"/>
                </a:lnTo>
                <a:lnTo>
                  <a:pt x="52681" y="34701"/>
                </a:lnTo>
                <a:lnTo>
                  <a:pt x="54198" y="34618"/>
                </a:lnTo>
                <a:lnTo>
                  <a:pt x="55688" y="34529"/>
                </a:lnTo>
                <a:lnTo>
                  <a:pt x="57177" y="34425"/>
                </a:lnTo>
                <a:lnTo>
                  <a:pt x="58640" y="34311"/>
                </a:lnTo>
                <a:lnTo>
                  <a:pt x="60103" y="34191"/>
                </a:lnTo>
                <a:lnTo>
                  <a:pt x="61538" y="34056"/>
                </a:lnTo>
                <a:lnTo>
                  <a:pt x="62947" y="33920"/>
                </a:lnTo>
                <a:lnTo>
                  <a:pt x="64355" y="33770"/>
                </a:lnTo>
                <a:lnTo>
                  <a:pt x="65736" y="33613"/>
                </a:lnTo>
                <a:lnTo>
                  <a:pt x="67118" y="33447"/>
                </a:lnTo>
                <a:lnTo>
                  <a:pt x="68472" y="33275"/>
                </a:lnTo>
                <a:lnTo>
                  <a:pt x="69799" y="33098"/>
                </a:lnTo>
                <a:lnTo>
                  <a:pt x="71126" y="32911"/>
                </a:lnTo>
                <a:lnTo>
                  <a:pt x="72399" y="32724"/>
                </a:lnTo>
                <a:lnTo>
                  <a:pt x="73672" y="32526"/>
                </a:lnTo>
                <a:lnTo>
                  <a:pt x="74918" y="32323"/>
                </a:lnTo>
                <a:lnTo>
                  <a:pt x="76164" y="32115"/>
                </a:lnTo>
                <a:lnTo>
                  <a:pt x="77356" y="31901"/>
                </a:lnTo>
                <a:lnTo>
                  <a:pt x="78548" y="31683"/>
                </a:lnTo>
                <a:lnTo>
                  <a:pt x="79712" y="31464"/>
                </a:lnTo>
                <a:lnTo>
                  <a:pt x="80850" y="31240"/>
                </a:lnTo>
                <a:lnTo>
                  <a:pt x="81960" y="31011"/>
                </a:lnTo>
                <a:lnTo>
                  <a:pt x="83044" y="30782"/>
                </a:lnTo>
                <a:lnTo>
                  <a:pt x="84127" y="30553"/>
                </a:lnTo>
                <a:lnTo>
                  <a:pt x="85779" y="30174"/>
                </a:lnTo>
                <a:lnTo>
                  <a:pt x="87378" y="29783"/>
                </a:lnTo>
                <a:lnTo>
                  <a:pt x="88948" y="29393"/>
                </a:lnTo>
                <a:lnTo>
                  <a:pt x="90438" y="28992"/>
                </a:lnTo>
                <a:lnTo>
                  <a:pt x="91901" y="28586"/>
                </a:lnTo>
                <a:lnTo>
                  <a:pt x="93309" y="28170"/>
                </a:lnTo>
                <a:lnTo>
                  <a:pt x="94663" y="27754"/>
                </a:lnTo>
                <a:lnTo>
                  <a:pt x="95964" y="27327"/>
                </a:lnTo>
                <a:lnTo>
                  <a:pt x="97209" y="26900"/>
                </a:lnTo>
                <a:lnTo>
                  <a:pt x="98428" y="26463"/>
                </a:lnTo>
                <a:lnTo>
                  <a:pt x="99566" y="26021"/>
                </a:lnTo>
                <a:lnTo>
                  <a:pt x="100676" y="25578"/>
                </a:lnTo>
                <a:lnTo>
                  <a:pt x="101733" y="25126"/>
                </a:lnTo>
                <a:lnTo>
                  <a:pt x="102735" y="24673"/>
                </a:lnTo>
                <a:lnTo>
                  <a:pt x="103683" y="24210"/>
                </a:lnTo>
                <a:lnTo>
                  <a:pt x="104604" y="23747"/>
                </a:lnTo>
                <a:lnTo>
                  <a:pt x="105443" y="23278"/>
                </a:lnTo>
                <a:lnTo>
                  <a:pt x="106256" y="22810"/>
                </a:lnTo>
                <a:lnTo>
                  <a:pt x="107014" y="22336"/>
                </a:lnTo>
                <a:lnTo>
                  <a:pt x="107719" y="21857"/>
                </a:lnTo>
                <a:lnTo>
                  <a:pt x="108369" y="21373"/>
                </a:lnTo>
                <a:lnTo>
                  <a:pt x="108992" y="20890"/>
                </a:lnTo>
                <a:lnTo>
                  <a:pt x="109533" y="20406"/>
                </a:lnTo>
                <a:lnTo>
                  <a:pt x="110048" y="19916"/>
                </a:lnTo>
                <a:lnTo>
                  <a:pt x="110508" y="19422"/>
                </a:lnTo>
                <a:lnTo>
                  <a:pt x="110915" y="18928"/>
                </a:lnTo>
                <a:lnTo>
                  <a:pt x="111267" y="18433"/>
                </a:lnTo>
                <a:lnTo>
                  <a:pt x="111592" y="17934"/>
                </a:lnTo>
                <a:lnTo>
                  <a:pt x="111863" y="17439"/>
                </a:lnTo>
                <a:lnTo>
                  <a:pt x="112079" y="16934"/>
                </a:lnTo>
                <a:lnTo>
                  <a:pt x="112242" y="16435"/>
                </a:lnTo>
                <a:lnTo>
                  <a:pt x="112350" y="15935"/>
                </a:lnTo>
                <a:lnTo>
                  <a:pt x="112431" y="15430"/>
                </a:lnTo>
                <a:lnTo>
                  <a:pt x="112459" y="14931"/>
                </a:lnTo>
                <a:lnTo>
                  <a:pt x="112431" y="14426"/>
                </a:lnTo>
                <a:lnTo>
                  <a:pt x="112350" y="13921"/>
                </a:lnTo>
                <a:lnTo>
                  <a:pt x="112215" y="13422"/>
                </a:lnTo>
                <a:lnTo>
                  <a:pt x="112052" y="12917"/>
                </a:lnTo>
                <a:lnTo>
                  <a:pt x="111836" y="12417"/>
                </a:lnTo>
                <a:lnTo>
                  <a:pt x="111565" y="11913"/>
                </a:lnTo>
                <a:lnTo>
                  <a:pt x="111267" y="11413"/>
                </a:lnTo>
                <a:lnTo>
                  <a:pt x="110888" y="10913"/>
                </a:lnTo>
                <a:lnTo>
                  <a:pt x="110481" y="10419"/>
                </a:lnTo>
                <a:lnTo>
                  <a:pt x="110021" y="9925"/>
                </a:lnTo>
                <a:lnTo>
                  <a:pt x="109533" y="9430"/>
                </a:lnTo>
                <a:lnTo>
                  <a:pt x="108965" y="8936"/>
                </a:lnTo>
                <a:lnTo>
                  <a:pt x="108369" y="8447"/>
                </a:lnTo>
                <a:lnTo>
                  <a:pt x="107719" y="7963"/>
                </a:lnTo>
                <a:lnTo>
                  <a:pt x="107041" y="7473"/>
                </a:lnTo>
                <a:lnTo>
                  <a:pt x="106283" y="6995"/>
                </a:lnTo>
                <a:lnTo>
                  <a:pt x="105498" y="6516"/>
                </a:lnTo>
                <a:lnTo>
                  <a:pt x="104658" y="6042"/>
                </a:lnTo>
                <a:lnTo>
                  <a:pt x="103791" y="5569"/>
                </a:lnTo>
                <a:lnTo>
                  <a:pt x="102870" y="5100"/>
                </a:lnTo>
                <a:lnTo>
                  <a:pt x="101868" y="4637"/>
                </a:lnTo>
                <a:lnTo>
                  <a:pt x="100866" y="4179"/>
                </a:lnTo>
                <a:lnTo>
                  <a:pt x="99783" y="3721"/>
                </a:lnTo>
                <a:lnTo>
                  <a:pt x="98672" y="3274"/>
                </a:lnTo>
                <a:lnTo>
                  <a:pt x="97507" y="2826"/>
                </a:lnTo>
                <a:lnTo>
                  <a:pt x="96316" y="2384"/>
                </a:lnTo>
                <a:lnTo>
                  <a:pt x="95043" y="1952"/>
                </a:lnTo>
                <a:lnTo>
                  <a:pt x="93743" y="1520"/>
                </a:lnTo>
                <a:lnTo>
                  <a:pt x="92415" y="1093"/>
                </a:lnTo>
                <a:lnTo>
                  <a:pt x="91007" y="677"/>
                </a:lnTo>
                <a:lnTo>
                  <a:pt x="91142" y="677"/>
                </a:lnTo>
                <a:lnTo>
                  <a:pt x="90140" y="573"/>
                </a:lnTo>
                <a:lnTo>
                  <a:pt x="89138" y="484"/>
                </a:lnTo>
                <a:lnTo>
                  <a:pt x="88136" y="396"/>
                </a:lnTo>
                <a:lnTo>
                  <a:pt x="87107" y="323"/>
                </a:lnTo>
                <a:lnTo>
                  <a:pt x="86105" y="255"/>
                </a:lnTo>
                <a:lnTo>
                  <a:pt x="85102" y="198"/>
                </a:lnTo>
                <a:lnTo>
                  <a:pt x="84100" y="146"/>
                </a:lnTo>
                <a:lnTo>
                  <a:pt x="83098" y="104"/>
                </a:lnTo>
                <a:lnTo>
                  <a:pt x="82096" y="68"/>
                </a:lnTo>
                <a:lnTo>
                  <a:pt x="81094" y="37"/>
                </a:lnTo>
                <a:lnTo>
                  <a:pt x="80092" y="21"/>
                </a:lnTo>
                <a:lnTo>
                  <a:pt x="79089" y="6"/>
                </a:lnTo>
                <a:lnTo>
                  <a:pt x="78087" y="0"/>
                </a:lnTo>
                <a:close/>
              </a:path>
            </a:pathLst>
          </a:custGeom>
          <a:noFill/>
          <a:ln w="28575" cap="flat" cmpd="sng">
            <a:solidFill>
              <a:srgbClr val="FFDA6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27"/>
          <p:cNvSpPr/>
          <p:nvPr/>
        </p:nvSpPr>
        <p:spPr>
          <a:xfrm rot="10800000">
            <a:off x="8646713" y="3659425"/>
            <a:ext cx="348523" cy="433525"/>
          </a:xfrm>
          <a:custGeom>
            <a:avLst/>
            <a:gdLst/>
            <a:ahLst/>
            <a:cxnLst/>
            <a:rect l="l" t="t" r="r" b="b"/>
            <a:pathLst>
              <a:path w="65114" h="17341" extrusionOk="0">
                <a:moveTo>
                  <a:pt x="49566" y="1"/>
                </a:moveTo>
                <a:lnTo>
                  <a:pt x="48456" y="6"/>
                </a:lnTo>
                <a:lnTo>
                  <a:pt x="47345" y="22"/>
                </a:lnTo>
                <a:lnTo>
                  <a:pt x="46208" y="53"/>
                </a:lnTo>
                <a:lnTo>
                  <a:pt x="45097" y="95"/>
                </a:lnTo>
                <a:lnTo>
                  <a:pt x="43960" y="141"/>
                </a:lnTo>
                <a:lnTo>
                  <a:pt x="42795" y="204"/>
                </a:lnTo>
                <a:lnTo>
                  <a:pt x="41658" y="272"/>
                </a:lnTo>
                <a:lnTo>
                  <a:pt x="40520" y="344"/>
                </a:lnTo>
                <a:lnTo>
                  <a:pt x="39382" y="433"/>
                </a:lnTo>
                <a:lnTo>
                  <a:pt x="38245" y="521"/>
                </a:lnTo>
                <a:lnTo>
                  <a:pt x="37107" y="620"/>
                </a:lnTo>
                <a:lnTo>
                  <a:pt x="35970" y="724"/>
                </a:lnTo>
                <a:lnTo>
                  <a:pt x="34859" y="834"/>
                </a:lnTo>
                <a:lnTo>
                  <a:pt x="33749" y="953"/>
                </a:lnTo>
                <a:lnTo>
                  <a:pt x="32665" y="1073"/>
                </a:lnTo>
                <a:lnTo>
                  <a:pt x="31555" y="1198"/>
                </a:lnTo>
                <a:lnTo>
                  <a:pt x="30498" y="1328"/>
                </a:lnTo>
                <a:lnTo>
                  <a:pt x="29442" y="1458"/>
                </a:lnTo>
                <a:lnTo>
                  <a:pt x="28386" y="1593"/>
                </a:lnTo>
                <a:lnTo>
                  <a:pt x="27384" y="1729"/>
                </a:lnTo>
                <a:lnTo>
                  <a:pt x="26381" y="1869"/>
                </a:lnTo>
                <a:lnTo>
                  <a:pt x="25379" y="2004"/>
                </a:lnTo>
                <a:lnTo>
                  <a:pt x="24431" y="2150"/>
                </a:lnTo>
                <a:lnTo>
                  <a:pt x="23510" y="2296"/>
                </a:lnTo>
                <a:lnTo>
                  <a:pt x="22589" y="2447"/>
                </a:lnTo>
                <a:lnTo>
                  <a:pt x="21723" y="2603"/>
                </a:lnTo>
                <a:lnTo>
                  <a:pt x="20856" y="2764"/>
                </a:lnTo>
                <a:lnTo>
                  <a:pt x="20016" y="2926"/>
                </a:lnTo>
                <a:lnTo>
                  <a:pt x="19204" y="3092"/>
                </a:lnTo>
                <a:lnTo>
                  <a:pt x="18418" y="3264"/>
                </a:lnTo>
                <a:lnTo>
                  <a:pt x="17660" y="3441"/>
                </a:lnTo>
                <a:lnTo>
                  <a:pt x="16902" y="3623"/>
                </a:lnTo>
                <a:lnTo>
                  <a:pt x="16170" y="3805"/>
                </a:lnTo>
                <a:lnTo>
                  <a:pt x="15466" y="3987"/>
                </a:lnTo>
                <a:lnTo>
                  <a:pt x="14789" y="4175"/>
                </a:lnTo>
                <a:lnTo>
                  <a:pt x="14112" y="4367"/>
                </a:lnTo>
                <a:lnTo>
                  <a:pt x="13462" y="4560"/>
                </a:lnTo>
                <a:lnTo>
                  <a:pt x="12839" y="4757"/>
                </a:lnTo>
                <a:lnTo>
                  <a:pt x="12216" y="4960"/>
                </a:lnTo>
                <a:lnTo>
                  <a:pt x="11620" y="5158"/>
                </a:lnTo>
                <a:lnTo>
                  <a:pt x="11051" y="5361"/>
                </a:lnTo>
                <a:lnTo>
                  <a:pt x="10482" y="5569"/>
                </a:lnTo>
                <a:lnTo>
                  <a:pt x="9941" y="5777"/>
                </a:lnTo>
                <a:lnTo>
                  <a:pt x="9399" y="5986"/>
                </a:lnTo>
                <a:lnTo>
                  <a:pt x="8370" y="6407"/>
                </a:lnTo>
                <a:lnTo>
                  <a:pt x="7395" y="6834"/>
                </a:lnTo>
                <a:lnTo>
                  <a:pt x="6447" y="7266"/>
                </a:lnTo>
                <a:lnTo>
                  <a:pt x="5553" y="7698"/>
                </a:lnTo>
                <a:lnTo>
                  <a:pt x="4713" y="8135"/>
                </a:lnTo>
                <a:lnTo>
                  <a:pt x="4036" y="8437"/>
                </a:lnTo>
                <a:lnTo>
                  <a:pt x="3440" y="8749"/>
                </a:lnTo>
                <a:lnTo>
                  <a:pt x="2871" y="9061"/>
                </a:lnTo>
                <a:lnTo>
                  <a:pt x="2357" y="9373"/>
                </a:lnTo>
                <a:lnTo>
                  <a:pt x="1896" y="9691"/>
                </a:lnTo>
                <a:lnTo>
                  <a:pt x="1490" y="10014"/>
                </a:lnTo>
                <a:lnTo>
                  <a:pt x="1111" y="10336"/>
                </a:lnTo>
                <a:lnTo>
                  <a:pt x="813" y="10659"/>
                </a:lnTo>
                <a:lnTo>
                  <a:pt x="542" y="10987"/>
                </a:lnTo>
                <a:lnTo>
                  <a:pt x="325" y="11309"/>
                </a:lnTo>
                <a:lnTo>
                  <a:pt x="190" y="11637"/>
                </a:lnTo>
                <a:lnTo>
                  <a:pt x="82" y="11970"/>
                </a:lnTo>
                <a:lnTo>
                  <a:pt x="27" y="12298"/>
                </a:lnTo>
                <a:lnTo>
                  <a:pt x="0" y="12631"/>
                </a:lnTo>
                <a:lnTo>
                  <a:pt x="55" y="12959"/>
                </a:lnTo>
                <a:lnTo>
                  <a:pt x="163" y="13292"/>
                </a:lnTo>
                <a:lnTo>
                  <a:pt x="298" y="13453"/>
                </a:lnTo>
                <a:lnTo>
                  <a:pt x="461" y="13620"/>
                </a:lnTo>
                <a:lnTo>
                  <a:pt x="623" y="13781"/>
                </a:lnTo>
                <a:lnTo>
                  <a:pt x="840" y="13943"/>
                </a:lnTo>
                <a:lnTo>
                  <a:pt x="1084" y="14104"/>
                </a:lnTo>
                <a:lnTo>
                  <a:pt x="1355" y="14265"/>
                </a:lnTo>
                <a:lnTo>
                  <a:pt x="1653" y="14421"/>
                </a:lnTo>
                <a:lnTo>
                  <a:pt x="1978" y="14583"/>
                </a:lnTo>
                <a:lnTo>
                  <a:pt x="2303" y="14734"/>
                </a:lnTo>
                <a:lnTo>
                  <a:pt x="2682" y="14890"/>
                </a:lnTo>
                <a:lnTo>
                  <a:pt x="3061" y="15035"/>
                </a:lnTo>
                <a:lnTo>
                  <a:pt x="3494" y="15186"/>
                </a:lnTo>
                <a:lnTo>
                  <a:pt x="3928" y="15332"/>
                </a:lnTo>
                <a:lnTo>
                  <a:pt x="4388" y="15473"/>
                </a:lnTo>
                <a:lnTo>
                  <a:pt x="4876" y="15608"/>
                </a:lnTo>
                <a:lnTo>
                  <a:pt x="5390" y="15743"/>
                </a:lnTo>
                <a:lnTo>
                  <a:pt x="5905" y="15873"/>
                </a:lnTo>
                <a:lnTo>
                  <a:pt x="6447" y="16003"/>
                </a:lnTo>
                <a:lnTo>
                  <a:pt x="7015" y="16123"/>
                </a:lnTo>
                <a:lnTo>
                  <a:pt x="7611" y="16243"/>
                </a:lnTo>
                <a:lnTo>
                  <a:pt x="8234" y="16357"/>
                </a:lnTo>
                <a:lnTo>
                  <a:pt x="8857" y="16461"/>
                </a:lnTo>
                <a:lnTo>
                  <a:pt x="9507" y="16565"/>
                </a:lnTo>
                <a:lnTo>
                  <a:pt x="10184" y="16664"/>
                </a:lnTo>
                <a:lnTo>
                  <a:pt x="10862" y="16758"/>
                </a:lnTo>
                <a:lnTo>
                  <a:pt x="11566" y="16841"/>
                </a:lnTo>
                <a:lnTo>
                  <a:pt x="12297" y="16919"/>
                </a:lnTo>
                <a:lnTo>
                  <a:pt x="13028" y="16992"/>
                </a:lnTo>
                <a:lnTo>
                  <a:pt x="13787" y="17060"/>
                </a:lnTo>
                <a:lnTo>
                  <a:pt x="14572" y="17122"/>
                </a:lnTo>
                <a:lnTo>
                  <a:pt x="15358" y="17174"/>
                </a:lnTo>
                <a:lnTo>
                  <a:pt x="16143" y="17221"/>
                </a:lnTo>
                <a:lnTo>
                  <a:pt x="16956" y="17258"/>
                </a:lnTo>
                <a:lnTo>
                  <a:pt x="17768" y="17289"/>
                </a:lnTo>
                <a:lnTo>
                  <a:pt x="18608" y="17310"/>
                </a:lnTo>
                <a:lnTo>
                  <a:pt x="19421" y="17325"/>
                </a:lnTo>
                <a:lnTo>
                  <a:pt x="20233" y="17336"/>
                </a:lnTo>
                <a:lnTo>
                  <a:pt x="21046" y="17341"/>
                </a:lnTo>
                <a:lnTo>
                  <a:pt x="21858" y="17336"/>
                </a:lnTo>
                <a:lnTo>
                  <a:pt x="22698" y="17325"/>
                </a:lnTo>
                <a:lnTo>
                  <a:pt x="23510" y="17310"/>
                </a:lnTo>
                <a:lnTo>
                  <a:pt x="24323" y="17289"/>
                </a:lnTo>
                <a:lnTo>
                  <a:pt x="25136" y="17263"/>
                </a:lnTo>
                <a:lnTo>
                  <a:pt x="25948" y="17226"/>
                </a:lnTo>
                <a:lnTo>
                  <a:pt x="26761" y="17190"/>
                </a:lnTo>
                <a:lnTo>
                  <a:pt x="27546" y="17148"/>
                </a:lnTo>
                <a:lnTo>
                  <a:pt x="28359" y="17101"/>
                </a:lnTo>
                <a:lnTo>
                  <a:pt x="29144" y="17049"/>
                </a:lnTo>
                <a:lnTo>
                  <a:pt x="29930" y="16992"/>
                </a:lnTo>
                <a:lnTo>
                  <a:pt x="30715" y="16930"/>
                </a:lnTo>
                <a:lnTo>
                  <a:pt x="31501" y="16862"/>
                </a:lnTo>
                <a:lnTo>
                  <a:pt x="32286" y="16794"/>
                </a:lnTo>
                <a:lnTo>
                  <a:pt x="33044" y="16722"/>
                </a:lnTo>
                <a:lnTo>
                  <a:pt x="33803" y="16643"/>
                </a:lnTo>
                <a:lnTo>
                  <a:pt x="34534" y="16565"/>
                </a:lnTo>
                <a:lnTo>
                  <a:pt x="35292" y="16482"/>
                </a:lnTo>
                <a:lnTo>
                  <a:pt x="36024" y="16394"/>
                </a:lnTo>
                <a:lnTo>
                  <a:pt x="36728" y="16305"/>
                </a:lnTo>
                <a:lnTo>
                  <a:pt x="37459" y="16217"/>
                </a:lnTo>
                <a:lnTo>
                  <a:pt x="38136" y="16123"/>
                </a:lnTo>
                <a:lnTo>
                  <a:pt x="39518" y="15931"/>
                </a:lnTo>
                <a:lnTo>
                  <a:pt x="40845" y="15728"/>
                </a:lnTo>
                <a:lnTo>
                  <a:pt x="41874" y="15556"/>
                </a:lnTo>
                <a:lnTo>
                  <a:pt x="42903" y="15374"/>
                </a:lnTo>
                <a:lnTo>
                  <a:pt x="43906" y="15192"/>
                </a:lnTo>
                <a:lnTo>
                  <a:pt x="44908" y="15009"/>
                </a:lnTo>
                <a:lnTo>
                  <a:pt x="45856" y="14822"/>
                </a:lnTo>
                <a:lnTo>
                  <a:pt x="46804" y="14630"/>
                </a:lnTo>
                <a:lnTo>
                  <a:pt x="47725" y="14432"/>
                </a:lnTo>
                <a:lnTo>
                  <a:pt x="48618" y="14234"/>
                </a:lnTo>
                <a:lnTo>
                  <a:pt x="49485" y="14036"/>
                </a:lnTo>
                <a:lnTo>
                  <a:pt x="50325" y="13833"/>
                </a:lnTo>
                <a:lnTo>
                  <a:pt x="51164" y="13625"/>
                </a:lnTo>
                <a:lnTo>
                  <a:pt x="51977" y="13417"/>
                </a:lnTo>
                <a:lnTo>
                  <a:pt x="52763" y="13209"/>
                </a:lnTo>
                <a:lnTo>
                  <a:pt x="53494" y="12995"/>
                </a:lnTo>
                <a:lnTo>
                  <a:pt x="54252" y="12777"/>
                </a:lnTo>
                <a:lnTo>
                  <a:pt x="54956" y="12558"/>
                </a:lnTo>
                <a:lnTo>
                  <a:pt x="55634" y="12340"/>
                </a:lnTo>
                <a:lnTo>
                  <a:pt x="56311" y="12116"/>
                </a:lnTo>
                <a:lnTo>
                  <a:pt x="56961" y="11892"/>
                </a:lnTo>
                <a:lnTo>
                  <a:pt x="57557" y="11663"/>
                </a:lnTo>
                <a:lnTo>
                  <a:pt x="58152" y="11434"/>
                </a:lnTo>
                <a:lnTo>
                  <a:pt x="58721" y="11200"/>
                </a:lnTo>
                <a:lnTo>
                  <a:pt x="59290" y="10966"/>
                </a:lnTo>
                <a:lnTo>
                  <a:pt x="59805" y="10732"/>
                </a:lnTo>
                <a:lnTo>
                  <a:pt x="60292" y="10497"/>
                </a:lnTo>
                <a:lnTo>
                  <a:pt x="60780" y="10258"/>
                </a:lnTo>
                <a:lnTo>
                  <a:pt x="61240" y="10019"/>
                </a:lnTo>
                <a:lnTo>
                  <a:pt x="61646" y="9774"/>
                </a:lnTo>
                <a:lnTo>
                  <a:pt x="62053" y="9535"/>
                </a:lnTo>
                <a:lnTo>
                  <a:pt x="62432" y="9290"/>
                </a:lnTo>
                <a:lnTo>
                  <a:pt x="62784" y="9040"/>
                </a:lnTo>
                <a:lnTo>
                  <a:pt x="63109" y="8796"/>
                </a:lnTo>
                <a:lnTo>
                  <a:pt x="63434" y="8546"/>
                </a:lnTo>
                <a:lnTo>
                  <a:pt x="63705" y="8296"/>
                </a:lnTo>
                <a:lnTo>
                  <a:pt x="63949" y="8046"/>
                </a:lnTo>
                <a:lnTo>
                  <a:pt x="64193" y="7797"/>
                </a:lnTo>
                <a:lnTo>
                  <a:pt x="64382" y="7547"/>
                </a:lnTo>
                <a:lnTo>
                  <a:pt x="64572" y="7292"/>
                </a:lnTo>
                <a:lnTo>
                  <a:pt x="64707" y="7037"/>
                </a:lnTo>
                <a:lnTo>
                  <a:pt x="64843" y="6782"/>
                </a:lnTo>
                <a:lnTo>
                  <a:pt x="64951" y="6527"/>
                </a:lnTo>
                <a:lnTo>
                  <a:pt x="65032" y="6272"/>
                </a:lnTo>
                <a:lnTo>
                  <a:pt x="65086" y="6017"/>
                </a:lnTo>
                <a:lnTo>
                  <a:pt x="65113" y="5762"/>
                </a:lnTo>
                <a:lnTo>
                  <a:pt x="65113" y="5507"/>
                </a:lnTo>
                <a:lnTo>
                  <a:pt x="65086" y="5247"/>
                </a:lnTo>
                <a:lnTo>
                  <a:pt x="65032" y="4992"/>
                </a:lnTo>
                <a:lnTo>
                  <a:pt x="64951" y="4737"/>
                </a:lnTo>
                <a:lnTo>
                  <a:pt x="64843" y="4476"/>
                </a:lnTo>
                <a:lnTo>
                  <a:pt x="64707" y="4221"/>
                </a:lnTo>
                <a:lnTo>
                  <a:pt x="64545" y="3961"/>
                </a:lnTo>
                <a:lnTo>
                  <a:pt x="64382" y="3706"/>
                </a:lnTo>
                <a:lnTo>
                  <a:pt x="64165" y="3451"/>
                </a:lnTo>
                <a:lnTo>
                  <a:pt x="63922" y="3196"/>
                </a:lnTo>
                <a:lnTo>
                  <a:pt x="63651" y="2936"/>
                </a:lnTo>
                <a:lnTo>
                  <a:pt x="63380" y="2681"/>
                </a:lnTo>
                <a:lnTo>
                  <a:pt x="63055" y="2431"/>
                </a:lnTo>
                <a:lnTo>
                  <a:pt x="62703" y="2176"/>
                </a:lnTo>
                <a:lnTo>
                  <a:pt x="62324" y="1921"/>
                </a:lnTo>
                <a:lnTo>
                  <a:pt x="61944" y="1671"/>
                </a:lnTo>
                <a:lnTo>
                  <a:pt x="61511" y="1416"/>
                </a:lnTo>
                <a:lnTo>
                  <a:pt x="61051" y="1167"/>
                </a:lnTo>
                <a:lnTo>
                  <a:pt x="60563" y="917"/>
                </a:lnTo>
                <a:lnTo>
                  <a:pt x="60076" y="667"/>
                </a:lnTo>
                <a:lnTo>
                  <a:pt x="59859" y="683"/>
                </a:lnTo>
                <a:lnTo>
                  <a:pt x="59398" y="610"/>
                </a:lnTo>
                <a:lnTo>
                  <a:pt x="58911" y="542"/>
                </a:lnTo>
                <a:lnTo>
                  <a:pt x="58450" y="480"/>
                </a:lnTo>
                <a:lnTo>
                  <a:pt x="57963" y="422"/>
                </a:lnTo>
                <a:lnTo>
                  <a:pt x="57475" y="370"/>
                </a:lnTo>
                <a:lnTo>
                  <a:pt x="56988" y="318"/>
                </a:lnTo>
                <a:lnTo>
                  <a:pt x="56473" y="272"/>
                </a:lnTo>
                <a:lnTo>
                  <a:pt x="55959" y="230"/>
                </a:lnTo>
                <a:lnTo>
                  <a:pt x="55471" y="193"/>
                </a:lnTo>
                <a:lnTo>
                  <a:pt x="54956" y="157"/>
                </a:lnTo>
                <a:lnTo>
                  <a:pt x="54415" y="126"/>
                </a:lnTo>
                <a:lnTo>
                  <a:pt x="53900" y="100"/>
                </a:lnTo>
                <a:lnTo>
                  <a:pt x="53385" y="74"/>
                </a:lnTo>
                <a:lnTo>
                  <a:pt x="52844" y="53"/>
                </a:lnTo>
                <a:lnTo>
                  <a:pt x="52302" y="37"/>
                </a:lnTo>
                <a:lnTo>
                  <a:pt x="51760" y="22"/>
                </a:lnTo>
                <a:lnTo>
                  <a:pt x="51219" y="11"/>
                </a:lnTo>
                <a:lnTo>
                  <a:pt x="50677" y="6"/>
                </a:lnTo>
                <a:lnTo>
                  <a:pt x="49566" y="1"/>
                </a:lnTo>
                <a:close/>
              </a:path>
            </a:pathLst>
          </a:custGeom>
          <a:solidFill>
            <a:srgbClr val="FFDA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27"/>
          <p:cNvSpPr/>
          <p:nvPr/>
        </p:nvSpPr>
        <p:spPr>
          <a:xfrm rot="10800000">
            <a:off x="7725259" y="3461400"/>
            <a:ext cx="567146" cy="579900"/>
          </a:xfrm>
          <a:custGeom>
            <a:avLst/>
            <a:gdLst/>
            <a:ahLst/>
            <a:cxnLst/>
            <a:rect l="l" t="t" r="r" b="b"/>
            <a:pathLst>
              <a:path w="105959" h="23196" extrusionOk="0">
                <a:moveTo>
                  <a:pt x="21073" y="1"/>
                </a:moveTo>
                <a:lnTo>
                  <a:pt x="20234" y="6"/>
                </a:lnTo>
                <a:lnTo>
                  <a:pt x="19421" y="17"/>
                </a:lnTo>
                <a:lnTo>
                  <a:pt x="18581" y="32"/>
                </a:lnTo>
                <a:lnTo>
                  <a:pt x="17769" y="48"/>
                </a:lnTo>
                <a:lnTo>
                  <a:pt x="16956" y="69"/>
                </a:lnTo>
                <a:lnTo>
                  <a:pt x="16144" y="95"/>
                </a:lnTo>
                <a:lnTo>
                  <a:pt x="15358" y="121"/>
                </a:lnTo>
                <a:lnTo>
                  <a:pt x="14573" y="152"/>
                </a:lnTo>
                <a:lnTo>
                  <a:pt x="13787" y="188"/>
                </a:lnTo>
                <a:lnTo>
                  <a:pt x="13002" y="230"/>
                </a:lnTo>
                <a:lnTo>
                  <a:pt x="12243" y="277"/>
                </a:lnTo>
                <a:lnTo>
                  <a:pt x="11512" y="329"/>
                </a:lnTo>
                <a:lnTo>
                  <a:pt x="10754" y="381"/>
                </a:lnTo>
                <a:lnTo>
                  <a:pt x="10022" y="443"/>
                </a:lnTo>
                <a:lnTo>
                  <a:pt x="9318" y="506"/>
                </a:lnTo>
                <a:lnTo>
                  <a:pt x="8587" y="573"/>
                </a:lnTo>
                <a:lnTo>
                  <a:pt x="7910" y="646"/>
                </a:lnTo>
                <a:lnTo>
                  <a:pt x="7206" y="724"/>
                </a:lnTo>
                <a:lnTo>
                  <a:pt x="6528" y="808"/>
                </a:lnTo>
                <a:lnTo>
                  <a:pt x="5878" y="896"/>
                </a:lnTo>
                <a:lnTo>
                  <a:pt x="5228" y="990"/>
                </a:lnTo>
                <a:lnTo>
                  <a:pt x="4578" y="1089"/>
                </a:lnTo>
                <a:lnTo>
                  <a:pt x="3955" y="1193"/>
                </a:lnTo>
                <a:lnTo>
                  <a:pt x="3359" y="1302"/>
                </a:lnTo>
                <a:lnTo>
                  <a:pt x="2764" y="1416"/>
                </a:lnTo>
                <a:lnTo>
                  <a:pt x="2195" y="1536"/>
                </a:lnTo>
                <a:lnTo>
                  <a:pt x="1626" y="1661"/>
                </a:lnTo>
                <a:lnTo>
                  <a:pt x="1599" y="1661"/>
                </a:lnTo>
                <a:lnTo>
                  <a:pt x="1247" y="2041"/>
                </a:lnTo>
                <a:lnTo>
                  <a:pt x="949" y="2426"/>
                </a:lnTo>
                <a:lnTo>
                  <a:pt x="705" y="2806"/>
                </a:lnTo>
                <a:lnTo>
                  <a:pt x="488" y="3186"/>
                </a:lnTo>
                <a:lnTo>
                  <a:pt x="299" y="3566"/>
                </a:lnTo>
                <a:lnTo>
                  <a:pt x="163" y="3946"/>
                </a:lnTo>
                <a:lnTo>
                  <a:pt x="82" y="4325"/>
                </a:lnTo>
                <a:lnTo>
                  <a:pt x="28" y="4705"/>
                </a:lnTo>
                <a:lnTo>
                  <a:pt x="1" y="5080"/>
                </a:lnTo>
                <a:lnTo>
                  <a:pt x="28" y="5460"/>
                </a:lnTo>
                <a:lnTo>
                  <a:pt x="82" y="5835"/>
                </a:lnTo>
                <a:lnTo>
                  <a:pt x="191" y="6209"/>
                </a:lnTo>
                <a:lnTo>
                  <a:pt x="326" y="6584"/>
                </a:lnTo>
                <a:lnTo>
                  <a:pt x="488" y="6959"/>
                </a:lnTo>
                <a:lnTo>
                  <a:pt x="705" y="7328"/>
                </a:lnTo>
                <a:lnTo>
                  <a:pt x="949" y="7698"/>
                </a:lnTo>
                <a:lnTo>
                  <a:pt x="1220" y="8067"/>
                </a:lnTo>
                <a:lnTo>
                  <a:pt x="1545" y="8437"/>
                </a:lnTo>
                <a:lnTo>
                  <a:pt x="1897" y="8801"/>
                </a:lnTo>
                <a:lnTo>
                  <a:pt x="2303" y="9165"/>
                </a:lnTo>
                <a:lnTo>
                  <a:pt x="2737" y="9524"/>
                </a:lnTo>
                <a:lnTo>
                  <a:pt x="3197" y="9883"/>
                </a:lnTo>
                <a:lnTo>
                  <a:pt x="3712" y="10243"/>
                </a:lnTo>
                <a:lnTo>
                  <a:pt x="4226" y="10596"/>
                </a:lnTo>
                <a:lnTo>
                  <a:pt x="4822" y="10950"/>
                </a:lnTo>
                <a:lnTo>
                  <a:pt x="5418" y="11299"/>
                </a:lnTo>
                <a:lnTo>
                  <a:pt x="6068" y="11648"/>
                </a:lnTo>
                <a:lnTo>
                  <a:pt x="6745" y="11996"/>
                </a:lnTo>
                <a:lnTo>
                  <a:pt x="7449" y="12340"/>
                </a:lnTo>
                <a:lnTo>
                  <a:pt x="8181" y="12678"/>
                </a:lnTo>
                <a:lnTo>
                  <a:pt x="8966" y="13016"/>
                </a:lnTo>
                <a:lnTo>
                  <a:pt x="9779" y="13349"/>
                </a:lnTo>
                <a:lnTo>
                  <a:pt x="10618" y="13682"/>
                </a:lnTo>
                <a:lnTo>
                  <a:pt x="11512" y="14010"/>
                </a:lnTo>
                <a:lnTo>
                  <a:pt x="12406" y="14333"/>
                </a:lnTo>
                <a:lnTo>
                  <a:pt x="13354" y="14656"/>
                </a:lnTo>
                <a:lnTo>
                  <a:pt x="14329" y="14973"/>
                </a:lnTo>
                <a:lnTo>
                  <a:pt x="15331" y="15290"/>
                </a:lnTo>
                <a:lnTo>
                  <a:pt x="16388" y="15603"/>
                </a:lnTo>
                <a:lnTo>
                  <a:pt x="17444" y="15910"/>
                </a:lnTo>
                <a:lnTo>
                  <a:pt x="18554" y="16212"/>
                </a:lnTo>
                <a:lnTo>
                  <a:pt x="19692" y="16508"/>
                </a:lnTo>
                <a:lnTo>
                  <a:pt x="20857" y="16805"/>
                </a:lnTo>
                <a:lnTo>
                  <a:pt x="22048" y="17096"/>
                </a:lnTo>
                <a:lnTo>
                  <a:pt x="23267" y="17382"/>
                </a:lnTo>
                <a:lnTo>
                  <a:pt x="24513" y="17669"/>
                </a:lnTo>
                <a:lnTo>
                  <a:pt x="25813" y="17945"/>
                </a:lnTo>
                <a:lnTo>
                  <a:pt x="27113" y="18220"/>
                </a:lnTo>
                <a:lnTo>
                  <a:pt x="28468" y="18491"/>
                </a:lnTo>
                <a:lnTo>
                  <a:pt x="29849" y="18756"/>
                </a:lnTo>
                <a:lnTo>
                  <a:pt x="31230" y="19017"/>
                </a:lnTo>
                <a:lnTo>
                  <a:pt x="32666" y="19272"/>
                </a:lnTo>
                <a:lnTo>
                  <a:pt x="34128" y="19521"/>
                </a:lnTo>
                <a:lnTo>
                  <a:pt x="35618" y="19766"/>
                </a:lnTo>
                <a:lnTo>
                  <a:pt x="37135" y="20005"/>
                </a:lnTo>
                <a:lnTo>
                  <a:pt x="38679" y="20240"/>
                </a:lnTo>
                <a:lnTo>
                  <a:pt x="40250" y="20468"/>
                </a:lnTo>
                <a:lnTo>
                  <a:pt x="41848" y="20692"/>
                </a:lnTo>
                <a:lnTo>
                  <a:pt x="43473" y="20911"/>
                </a:lnTo>
                <a:lnTo>
                  <a:pt x="45125" y="21124"/>
                </a:lnTo>
                <a:lnTo>
                  <a:pt x="46804" y="21327"/>
                </a:lnTo>
                <a:lnTo>
                  <a:pt x="48511" y="21530"/>
                </a:lnTo>
                <a:lnTo>
                  <a:pt x="50217" y="21728"/>
                </a:lnTo>
                <a:lnTo>
                  <a:pt x="51978" y="21915"/>
                </a:lnTo>
                <a:lnTo>
                  <a:pt x="53061" y="22019"/>
                </a:lnTo>
                <a:lnTo>
                  <a:pt x="54172" y="22123"/>
                </a:lnTo>
                <a:lnTo>
                  <a:pt x="55282" y="22222"/>
                </a:lnTo>
                <a:lnTo>
                  <a:pt x="56393" y="22321"/>
                </a:lnTo>
                <a:lnTo>
                  <a:pt x="57530" y="22415"/>
                </a:lnTo>
                <a:lnTo>
                  <a:pt x="58695" y="22503"/>
                </a:lnTo>
                <a:lnTo>
                  <a:pt x="59859" y="22587"/>
                </a:lnTo>
                <a:lnTo>
                  <a:pt x="61024" y="22670"/>
                </a:lnTo>
                <a:lnTo>
                  <a:pt x="62189" y="22743"/>
                </a:lnTo>
                <a:lnTo>
                  <a:pt x="63381" y="22816"/>
                </a:lnTo>
                <a:lnTo>
                  <a:pt x="64572" y="22878"/>
                </a:lnTo>
                <a:lnTo>
                  <a:pt x="65764" y="22940"/>
                </a:lnTo>
                <a:lnTo>
                  <a:pt x="66956" y="22992"/>
                </a:lnTo>
                <a:lnTo>
                  <a:pt x="68148" y="23044"/>
                </a:lnTo>
                <a:lnTo>
                  <a:pt x="69366" y="23086"/>
                </a:lnTo>
                <a:lnTo>
                  <a:pt x="70558" y="23123"/>
                </a:lnTo>
                <a:lnTo>
                  <a:pt x="71777" y="23149"/>
                </a:lnTo>
                <a:lnTo>
                  <a:pt x="72969" y="23175"/>
                </a:lnTo>
                <a:lnTo>
                  <a:pt x="74188" y="23190"/>
                </a:lnTo>
                <a:lnTo>
                  <a:pt x="75379" y="23195"/>
                </a:lnTo>
                <a:lnTo>
                  <a:pt x="76571" y="23195"/>
                </a:lnTo>
                <a:lnTo>
                  <a:pt x="77763" y="23190"/>
                </a:lnTo>
                <a:lnTo>
                  <a:pt x="78955" y="23175"/>
                </a:lnTo>
                <a:lnTo>
                  <a:pt x="80146" y="23149"/>
                </a:lnTo>
                <a:lnTo>
                  <a:pt x="81311" y="23117"/>
                </a:lnTo>
                <a:lnTo>
                  <a:pt x="82476" y="23076"/>
                </a:lnTo>
                <a:lnTo>
                  <a:pt x="83640" y="23024"/>
                </a:lnTo>
                <a:lnTo>
                  <a:pt x="84778" y="22966"/>
                </a:lnTo>
                <a:lnTo>
                  <a:pt x="85916" y="22899"/>
                </a:lnTo>
                <a:lnTo>
                  <a:pt x="87026" y="22816"/>
                </a:lnTo>
                <a:lnTo>
                  <a:pt x="88137" y="22727"/>
                </a:lnTo>
                <a:lnTo>
                  <a:pt x="89247" y="22628"/>
                </a:lnTo>
                <a:lnTo>
                  <a:pt x="90303" y="22519"/>
                </a:lnTo>
                <a:lnTo>
                  <a:pt x="91360" y="22399"/>
                </a:lnTo>
                <a:lnTo>
                  <a:pt x="92362" y="22274"/>
                </a:lnTo>
                <a:lnTo>
                  <a:pt x="93337" y="22139"/>
                </a:lnTo>
                <a:lnTo>
                  <a:pt x="94258" y="21993"/>
                </a:lnTo>
                <a:lnTo>
                  <a:pt x="95179" y="21837"/>
                </a:lnTo>
                <a:lnTo>
                  <a:pt x="96045" y="21676"/>
                </a:lnTo>
                <a:lnTo>
                  <a:pt x="96885" y="21509"/>
                </a:lnTo>
                <a:lnTo>
                  <a:pt x="97671" y="21332"/>
                </a:lnTo>
                <a:lnTo>
                  <a:pt x="98429" y="21150"/>
                </a:lnTo>
                <a:lnTo>
                  <a:pt x="99160" y="20958"/>
                </a:lnTo>
                <a:lnTo>
                  <a:pt x="99864" y="20765"/>
                </a:lnTo>
                <a:lnTo>
                  <a:pt x="100514" y="20562"/>
                </a:lnTo>
                <a:lnTo>
                  <a:pt x="101137" y="20359"/>
                </a:lnTo>
                <a:lnTo>
                  <a:pt x="101733" y="20146"/>
                </a:lnTo>
                <a:lnTo>
                  <a:pt x="102275" y="19932"/>
                </a:lnTo>
                <a:lnTo>
                  <a:pt x="102790" y="19709"/>
                </a:lnTo>
                <a:lnTo>
                  <a:pt x="103250" y="19490"/>
                </a:lnTo>
                <a:lnTo>
                  <a:pt x="103683" y="19261"/>
                </a:lnTo>
                <a:lnTo>
                  <a:pt x="104090" y="19032"/>
                </a:lnTo>
                <a:lnTo>
                  <a:pt x="104442" y="18798"/>
                </a:lnTo>
                <a:lnTo>
                  <a:pt x="104767" y="18564"/>
                </a:lnTo>
                <a:lnTo>
                  <a:pt x="105065" y="18324"/>
                </a:lnTo>
                <a:lnTo>
                  <a:pt x="105309" y="18085"/>
                </a:lnTo>
                <a:lnTo>
                  <a:pt x="105498" y="17846"/>
                </a:lnTo>
                <a:lnTo>
                  <a:pt x="105688" y="17606"/>
                </a:lnTo>
                <a:lnTo>
                  <a:pt x="105796" y="17362"/>
                </a:lnTo>
                <a:lnTo>
                  <a:pt x="105904" y="17122"/>
                </a:lnTo>
                <a:lnTo>
                  <a:pt x="105959" y="16878"/>
                </a:lnTo>
                <a:lnTo>
                  <a:pt x="105959" y="16638"/>
                </a:lnTo>
                <a:lnTo>
                  <a:pt x="105932" y="16399"/>
                </a:lnTo>
                <a:lnTo>
                  <a:pt x="105850" y="16160"/>
                </a:lnTo>
                <a:lnTo>
                  <a:pt x="105742" y="15920"/>
                </a:lnTo>
                <a:lnTo>
                  <a:pt x="105607" y="15686"/>
                </a:lnTo>
                <a:lnTo>
                  <a:pt x="105444" y="15447"/>
                </a:lnTo>
                <a:lnTo>
                  <a:pt x="105254" y="15212"/>
                </a:lnTo>
                <a:lnTo>
                  <a:pt x="105038" y="14983"/>
                </a:lnTo>
                <a:lnTo>
                  <a:pt x="104767" y="14749"/>
                </a:lnTo>
                <a:lnTo>
                  <a:pt x="104496" y="14520"/>
                </a:lnTo>
                <a:lnTo>
                  <a:pt x="104198" y="14286"/>
                </a:lnTo>
                <a:lnTo>
                  <a:pt x="103873" y="14057"/>
                </a:lnTo>
                <a:lnTo>
                  <a:pt x="103521" y="13833"/>
                </a:lnTo>
                <a:lnTo>
                  <a:pt x="103142" y="13604"/>
                </a:lnTo>
                <a:lnTo>
                  <a:pt x="102763" y="13381"/>
                </a:lnTo>
                <a:lnTo>
                  <a:pt x="102329" y="13157"/>
                </a:lnTo>
                <a:lnTo>
                  <a:pt x="101896" y="12933"/>
                </a:lnTo>
                <a:lnTo>
                  <a:pt x="101435" y="12709"/>
                </a:lnTo>
                <a:lnTo>
                  <a:pt x="100975" y="12485"/>
                </a:lnTo>
                <a:lnTo>
                  <a:pt x="100460" y="12267"/>
                </a:lnTo>
                <a:lnTo>
                  <a:pt x="99946" y="12048"/>
                </a:lnTo>
                <a:lnTo>
                  <a:pt x="99431" y="11830"/>
                </a:lnTo>
                <a:lnTo>
                  <a:pt x="98889" y="11616"/>
                </a:lnTo>
                <a:lnTo>
                  <a:pt x="97752" y="11184"/>
                </a:lnTo>
                <a:lnTo>
                  <a:pt x="96587" y="10758"/>
                </a:lnTo>
                <a:lnTo>
                  <a:pt x="95368" y="10336"/>
                </a:lnTo>
                <a:lnTo>
                  <a:pt x="94122" y="9920"/>
                </a:lnTo>
                <a:lnTo>
                  <a:pt x="92822" y="9509"/>
                </a:lnTo>
                <a:lnTo>
                  <a:pt x="91522" y="9098"/>
                </a:lnTo>
                <a:lnTo>
                  <a:pt x="89653" y="8536"/>
                </a:lnTo>
                <a:lnTo>
                  <a:pt x="87730" y="7974"/>
                </a:lnTo>
                <a:lnTo>
                  <a:pt x="86728" y="7693"/>
                </a:lnTo>
                <a:lnTo>
                  <a:pt x="85726" y="7417"/>
                </a:lnTo>
                <a:lnTo>
                  <a:pt x="84724" y="7141"/>
                </a:lnTo>
                <a:lnTo>
                  <a:pt x="83695" y="6865"/>
                </a:lnTo>
                <a:lnTo>
                  <a:pt x="82638" y="6594"/>
                </a:lnTo>
                <a:lnTo>
                  <a:pt x="81555" y="6329"/>
                </a:lnTo>
                <a:lnTo>
                  <a:pt x="80471" y="6064"/>
                </a:lnTo>
                <a:lnTo>
                  <a:pt x="79388" y="5803"/>
                </a:lnTo>
                <a:lnTo>
                  <a:pt x="78250" y="5543"/>
                </a:lnTo>
                <a:lnTo>
                  <a:pt x="77113" y="5288"/>
                </a:lnTo>
                <a:lnTo>
                  <a:pt x="75948" y="5038"/>
                </a:lnTo>
                <a:lnTo>
                  <a:pt x="74783" y="4794"/>
                </a:lnTo>
                <a:lnTo>
                  <a:pt x="73565" y="4549"/>
                </a:lnTo>
                <a:lnTo>
                  <a:pt x="72346" y="4310"/>
                </a:lnTo>
                <a:lnTo>
                  <a:pt x="71100" y="4081"/>
                </a:lnTo>
                <a:lnTo>
                  <a:pt x="69827" y="3852"/>
                </a:lnTo>
                <a:lnTo>
                  <a:pt x="68554" y="3628"/>
                </a:lnTo>
                <a:lnTo>
                  <a:pt x="67227" y="3415"/>
                </a:lnTo>
                <a:lnTo>
                  <a:pt x="65899" y="3201"/>
                </a:lnTo>
                <a:lnTo>
                  <a:pt x="64545" y="2998"/>
                </a:lnTo>
                <a:lnTo>
                  <a:pt x="63164" y="2795"/>
                </a:lnTo>
                <a:lnTo>
                  <a:pt x="61755" y="2608"/>
                </a:lnTo>
                <a:lnTo>
                  <a:pt x="60320" y="2421"/>
                </a:lnTo>
                <a:lnTo>
                  <a:pt x="58857" y="2244"/>
                </a:lnTo>
                <a:lnTo>
                  <a:pt x="57395" y="2072"/>
                </a:lnTo>
                <a:lnTo>
                  <a:pt x="55878" y="1906"/>
                </a:lnTo>
                <a:lnTo>
                  <a:pt x="54334" y="1749"/>
                </a:lnTo>
                <a:lnTo>
                  <a:pt x="52763" y="1604"/>
                </a:lnTo>
                <a:lnTo>
                  <a:pt x="51192" y="1458"/>
                </a:lnTo>
                <a:lnTo>
                  <a:pt x="49567" y="1318"/>
                </a:lnTo>
                <a:lnTo>
                  <a:pt x="47915" y="1182"/>
                </a:lnTo>
                <a:lnTo>
                  <a:pt x="46236" y="1052"/>
                </a:lnTo>
                <a:lnTo>
                  <a:pt x="44529" y="922"/>
                </a:lnTo>
                <a:lnTo>
                  <a:pt x="42823" y="802"/>
                </a:lnTo>
                <a:lnTo>
                  <a:pt x="41089" y="688"/>
                </a:lnTo>
                <a:lnTo>
                  <a:pt x="39356" y="579"/>
                </a:lnTo>
                <a:lnTo>
                  <a:pt x="37595" y="474"/>
                </a:lnTo>
                <a:lnTo>
                  <a:pt x="35835" y="381"/>
                </a:lnTo>
                <a:lnTo>
                  <a:pt x="34074" y="298"/>
                </a:lnTo>
                <a:lnTo>
                  <a:pt x="32314" y="219"/>
                </a:lnTo>
                <a:lnTo>
                  <a:pt x="30580" y="157"/>
                </a:lnTo>
                <a:lnTo>
                  <a:pt x="28820" y="100"/>
                </a:lnTo>
                <a:lnTo>
                  <a:pt x="27059" y="58"/>
                </a:lnTo>
                <a:lnTo>
                  <a:pt x="25326" y="27"/>
                </a:lnTo>
                <a:lnTo>
                  <a:pt x="24486" y="17"/>
                </a:lnTo>
                <a:lnTo>
                  <a:pt x="23619" y="6"/>
                </a:lnTo>
                <a:lnTo>
                  <a:pt x="22780" y="1"/>
                </a:lnTo>
                <a:close/>
              </a:path>
            </a:pathLst>
          </a:custGeom>
          <a:noFill/>
          <a:ln w="28575" cap="flat" cmpd="sng">
            <a:solidFill>
              <a:srgbClr val="FFDA6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27"/>
          <p:cNvSpPr/>
          <p:nvPr/>
        </p:nvSpPr>
        <p:spPr>
          <a:xfrm rot="10800000">
            <a:off x="7684954" y="2791650"/>
            <a:ext cx="649344" cy="711925"/>
          </a:xfrm>
          <a:custGeom>
            <a:avLst/>
            <a:gdLst/>
            <a:ahLst/>
            <a:cxnLst/>
            <a:rect l="l" t="t" r="r" b="b"/>
            <a:pathLst>
              <a:path w="121316" h="28477" extrusionOk="0">
                <a:moveTo>
                  <a:pt x="23212" y="0"/>
                </a:moveTo>
                <a:lnTo>
                  <a:pt x="22183" y="11"/>
                </a:lnTo>
                <a:lnTo>
                  <a:pt x="21154" y="26"/>
                </a:lnTo>
                <a:lnTo>
                  <a:pt x="20125" y="47"/>
                </a:lnTo>
                <a:lnTo>
                  <a:pt x="19122" y="68"/>
                </a:lnTo>
                <a:lnTo>
                  <a:pt x="18120" y="99"/>
                </a:lnTo>
                <a:lnTo>
                  <a:pt x="17145" y="136"/>
                </a:lnTo>
                <a:lnTo>
                  <a:pt x="16170" y="177"/>
                </a:lnTo>
                <a:lnTo>
                  <a:pt x="15195" y="224"/>
                </a:lnTo>
                <a:lnTo>
                  <a:pt x="14247" y="276"/>
                </a:lnTo>
                <a:lnTo>
                  <a:pt x="13326" y="339"/>
                </a:lnTo>
                <a:lnTo>
                  <a:pt x="12405" y="401"/>
                </a:lnTo>
                <a:lnTo>
                  <a:pt x="11512" y="474"/>
                </a:lnTo>
                <a:lnTo>
                  <a:pt x="10618" y="552"/>
                </a:lnTo>
                <a:lnTo>
                  <a:pt x="9751" y="640"/>
                </a:lnTo>
                <a:lnTo>
                  <a:pt x="8884" y="729"/>
                </a:lnTo>
                <a:lnTo>
                  <a:pt x="8072" y="828"/>
                </a:lnTo>
                <a:lnTo>
                  <a:pt x="7232" y="932"/>
                </a:lnTo>
                <a:lnTo>
                  <a:pt x="6447" y="1046"/>
                </a:lnTo>
                <a:lnTo>
                  <a:pt x="5661" y="1166"/>
                </a:lnTo>
                <a:lnTo>
                  <a:pt x="4903" y="1291"/>
                </a:lnTo>
                <a:lnTo>
                  <a:pt x="4171" y="1426"/>
                </a:lnTo>
                <a:lnTo>
                  <a:pt x="3521" y="1848"/>
                </a:lnTo>
                <a:lnTo>
                  <a:pt x="2925" y="2269"/>
                </a:lnTo>
                <a:lnTo>
                  <a:pt x="2411" y="2696"/>
                </a:lnTo>
                <a:lnTo>
                  <a:pt x="1923" y="3128"/>
                </a:lnTo>
                <a:lnTo>
                  <a:pt x="1490" y="3560"/>
                </a:lnTo>
                <a:lnTo>
                  <a:pt x="1111" y="3992"/>
                </a:lnTo>
                <a:lnTo>
                  <a:pt x="813" y="4424"/>
                </a:lnTo>
                <a:lnTo>
                  <a:pt x="542" y="4861"/>
                </a:lnTo>
                <a:lnTo>
                  <a:pt x="325" y="5298"/>
                </a:lnTo>
                <a:lnTo>
                  <a:pt x="163" y="5740"/>
                </a:lnTo>
                <a:lnTo>
                  <a:pt x="54" y="6178"/>
                </a:lnTo>
                <a:lnTo>
                  <a:pt x="0" y="6620"/>
                </a:lnTo>
                <a:lnTo>
                  <a:pt x="0" y="7062"/>
                </a:lnTo>
                <a:lnTo>
                  <a:pt x="54" y="7505"/>
                </a:lnTo>
                <a:lnTo>
                  <a:pt x="163" y="7947"/>
                </a:lnTo>
                <a:lnTo>
                  <a:pt x="298" y="8389"/>
                </a:lnTo>
                <a:lnTo>
                  <a:pt x="488" y="8832"/>
                </a:lnTo>
                <a:lnTo>
                  <a:pt x="732" y="9274"/>
                </a:lnTo>
                <a:lnTo>
                  <a:pt x="1029" y="9716"/>
                </a:lnTo>
                <a:lnTo>
                  <a:pt x="1355" y="10153"/>
                </a:lnTo>
                <a:lnTo>
                  <a:pt x="1734" y="10596"/>
                </a:lnTo>
                <a:lnTo>
                  <a:pt x="2167" y="11038"/>
                </a:lnTo>
                <a:lnTo>
                  <a:pt x="2655" y="11475"/>
                </a:lnTo>
                <a:lnTo>
                  <a:pt x="3169" y="11912"/>
                </a:lnTo>
                <a:lnTo>
                  <a:pt x="3738" y="12350"/>
                </a:lnTo>
                <a:lnTo>
                  <a:pt x="4334" y="12781"/>
                </a:lnTo>
                <a:lnTo>
                  <a:pt x="4984" y="13219"/>
                </a:lnTo>
                <a:lnTo>
                  <a:pt x="5688" y="13645"/>
                </a:lnTo>
                <a:lnTo>
                  <a:pt x="6419" y="14077"/>
                </a:lnTo>
                <a:lnTo>
                  <a:pt x="7205" y="14504"/>
                </a:lnTo>
                <a:lnTo>
                  <a:pt x="8045" y="14926"/>
                </a:lnTo>
                <a:lnTo>
                  <a:pt x="8911" y="15347"/>
                </a:lnTo>
                <a:lnTo>
                  <a:pt x="9805" y="15769"/>
                </a:lnTo>
                <a:lnTo>
                  <a:pt x="10753" y="16180"/>
                </a:lnTo>
                <a:lnTo>
                  <a:pt x="11728" y="16596"/>
                </a:lnTo>
                <a:lnTo>
                  <a:pt x="12757" y="17002"/>
                </a:lnTo>
                <a:lnTo>
                  <a:pt x="13814" y="17408"/>
                </a:lnTo>
                <a:lnTo>
                  <a:pt x="14924" y="17809"/>
                </a:lnTo>
                <a:lnTo>
                  <a:pt x="16062" y="18209"/>
                </a:lnTo>
                <a:lnTo>
                  <a:pt x="17227" y="18605"/>
                </a:lnTo>
                <a:lnTo>
                  <a:pt x="18418" y="18995"/>
                </a:lnTo>
                <a:lnTo>
                  <a:pt x="19664" y="19380"/>
                </a:lnTo>
                <a:lnTo>
                  <a:pt x="20964" y="19760"/>
                </a:lnTo>
                <a:lnTo>
                  <a:pt x="22264" y="20135"/>
                </a:lnTo>
                <a:lnTo>
                  <a:pt x="23619" y="20510"/>
                </a:lnTo>
                <a:lnTo>
                  <a:pt x="25000" y="20874"/>
                </a:lnTo>
                <a:lnTo>
                  <a:pt x="26408" y="21233"/>
                </a:lnTo>
                <a:lnTo>
                  <a:pt x="27871" y="21592"/>
                </a:lnTo>
                <a:lnTo>
                  <a:pt x="29361" y="21941"/>
                </a:lnTo>
                <a:lnTo>
                  <a:pt x="30878" y="22284"/>
                </a:lnTo>
                <a:lnTo>
                  <a:pt x="32421" y="22622"/>
                </a:lnTo>
                <a:lnTo>
                  <a:pt x="33992" y="22955"/>
                </a:lnTo>
                <a:lnTo>
                  <a:pt x="35590" y="23278"/>
                </a:lnTo>
                <a:lnTo>
                  <a:pt x="37215" y="23601"/>
                </a:lnTo>
                <a:lnTo>
                  <a:pt x="38895" y="23913"/>
                </a:lnTo>
                <a:lnTo>
                  <a:pt x="40574" y="24220"/>
                </a:lnTo>
                <a:lnTo>
                  <a:pt x="42308" y="24517"/>
                </a:lnTo>
                <a:lnTo>
                  <a:pt x="44041" y="24808"/>
                </a:lnTo>
                <a:lnTo>
                  <a:pt x="45829" y="25094"/>
                </a:lnTo>
                <a:lnTo>
                  <a:pt x="47616" y="25370"/>
                </a:lnTo>
                <a:lnTo>
                  <a:pt x="49458" y="25641"/>
                </a:lnTo>
                <a:lnTo>
                  <a:pt x="51300" y="25901"/>
                </a:lnTo>
                <a:lnTo>
                  <a:pt x="53196" y="26156"/>
                </a:lnTo>
                <a:lnTo>
                  <a:pt x="55092" y="26401"/>
                </a:lnTo>
                <a:lnTo>
                  <a:pt x="56284" y="26546"/>
                </a:lnTo>
                <a:lnTo>
                  <a:pt x="57502" y="26692"/>
                </a:lnTo>
                <a:lnTo>
                  <a:pt x="58748" y="26832"/>
                </a:lnTo>
                <a:lnTo>
                  <a:pt x="59994" y="26973"/>
                </a:lnTo>
                <a:lnTo>
                  <a:pt x="61267" y="27108"/>
                </a:lnTo>
                <a:lnTo>
                  <a:pt x="62540" y="27233"/>
                </a:lnTo>
                <a:lnTo>
                  <a:pt x="63840" y="27358"/>
                </a:lnTo>
                <a:lnTo>
                  <a:pt x="65140" y="27478"/>
                </a:lnTo>
                <a:lnTo>
                  <a:pt x="66468" y="27592"/>
                </a:lnTo>
                <a:lnTo>
                  <a:pt x="67795" y="27702"/>
                </a:lnTo>
                <a:lnTo>
                  <a:pt x="69149" y="27806"/>
                </a:lnTo>
                <a:lnTo>
                  <a:pt x="70503" y="27904"/>
                </a:lnTo>
                <a:lnTo>
                  <a:pt x="71858" y="27993"/>
                </a:lnTo>
                <a:lnTo>
                  <a:pt x="73239" y="28076"/>
                </a:lnTo>
                <a:lnTo>
                  <a:pt x="74620" y="28154"/>
                </a:lnTo>
                <a:lnTo>
                  <a:pt x="76002" y="28222"/>
                </a:lnTo>
                <a:lnTo>
                  <a:pt x="77383" y="28284"/>
                </a:lnTo>
                <a:lnTo>
                  <a:pt x="78764" y="28336"/>
                </a:lnTo>
                <a:lnTo>
                  <a:pt x="80146" y="28383"/>
                </a:lnTo>
                <a:lnTo>
                  <a:pt x="81554" y="28420"/>
                </a:lnTo>
                <a:lnTo>
                  <a:pt x="82935" y="28446"/>
                </a:lnTo>
                <a:lnTo>
                  <a:pt x="84317" y="28467"/>
                </a:lnTo>
                <a:lnTo>
                  <a:pt x="85725" y="28477"/>
                </a:lnTo>
                <a:lnTo>
                  <a:pt x="87107" y="28472"/>
                </a:lnTo>
                <a:lnTo>
                  <a:pt x="88488" y="28461"/>
                </a:lnTo>
                <a:lnTo>
                  <a:pt x="89869" y="28440"/>
                </a:lnTo>
                <a:lnTo>
                  <a:pt x="91251" y="28409"/>
                </a:lnTo>
                <a:lnTo>
                  <a:pt x="92605" y="28362"/>
                </a:lnTo>
                <a:lnTo>
                  <a:pt x="93959" y="28310"/>
                </a:lnTo>
                <a:lnTo>
                  <a:pt x="95313" y="28243"/>
                </a:lnTo>
                <a:lnTo>
                  <a:pt x="96668" y="28165"/>
                </a:lnTo>
                <a:lnTo>
                  <a:pt x="97995" y="28076"/>
                </a:lnTo>
                <a:lnTo>
                  <a:pt x="98672" y="28024"/>
                </a:lnTo>
                <a:lnTo>
                  <a:pt x="99322" y="27972"/>
                </a:lnTo>
                <a:lnTo>
                  <a:pt x="99945" y="27915"/>
                </a:lnTo>
                <a:lnTo>
                  <a:pt x="100595" y="27858"/>
                </a:lnTo>
                <a:lnTo>
                  <a:pt x="101218" y="27795"/>
                </a:lnTo>
                <a:lnTo>
                  <a:pt x="101841" y="27733"/>
                </a:lnTo>
                <a:lnTo>
                  <a:pt x="102437" y="27665"/>
                </a:lnTo>
                <a:lnTo>
                  <a:pt x="103060" y="27592"/>
                </a:lnTo>
                <a:lnTo>
                  <a:pt x="104225" y="27447"/>
                </a:lnTo>
                <a:lnTo>
                  <a:pt x="105362" y="27285"/>
                </a:lnTo>
                <a:lnTo>
                  <a:pt x="106473" y="27119"/>
                </a:lnTo>
                <a:lnTo>
                  <a:pt x="107556" y="26942"/>
                </a:lnTo>
                <a:lnTo>
                  <a:pt x="108585" y="26754"/>
                </a:lnTo>
                <a:lnTo>
                  <a:pt x="109587" y="26557"/>
                </a:lnTo>
                <a:lnTo>
                  <a:pt x="110562" y="26354"/>
                </a:lnTo>
                <a:lnTo>
                  <a:pt x="111483" y="26146"/>
                </a:lnTo>
                <a:lnTo>
                  <a:pt x="112377" y="25927"/>
                </a:lnTo>
                <a:lnTo>
                  <a:pt x="113217" y="25698"/>
                </a:lnTo>
                <a:lnTo>
                  <a:pt x="114029" y="25469"/>
                </a:lnTo>
                <a:lnTo>
                  <a:pt x="114788" y="25230"/>
                </a:lnTo>
                <a:lnTo>
                  <a:pt x="115519" y="24985"/>
                </a:lnTo>
                <a:lnTo>
                  <a:pt x="116223" y="24735"/>
                </a:lnTo>
                <a:lnTo>
                  <a:pt x="116873" y="24480"/>
                </a:lnTo>
                <a:lnTo>
                  <a:pt x="117469" y="24225"/>
                </a:lnTo>
                <a:lnTo>
                  <a:pt x="118038" y="23960"/>
                </a:lnTo>
                <a:lnTo>
                  <a:pt x="118553" y="23694"/>
                </a:lnTo>
                <a:lnTo>
                  <a:pt x="119040" y="23424"/>
                </a:lnTo>
                <a:lnTo>
                  <a:pt x="119474" y="23153"/>
                </a:lnTo>
                <a:lnTo>
                  <a:pt x="119853" y="22877"/>
                </a:lnTo>
                <a:lnTo>
                  <a:pt x="120205" y="22602"/>
                </a:lnTo>
                <a:lnTo>
                  <a:pt x="120503" y="22321"/>
                </a:lnTo>
                <a:lnTo>
                  <a:pt x="120747" y="22045"/>
                </a:lnTo>
                <a:lnTo>
                  <a:pt x="120963" y="21764"/>
                </a:lnTo>
                <a:lnTo>
                  <a:pt x="121126" y="21483"/>
                </a:lnTo>
                <a:lnTo>
                  <a:pt x="121234" y="21202"/>
                </a:lnTo>
                <a:lnTo>
                  <a:pt x="121288" y="20921"/>
                </a:lnTo>
                <a:lnTo>
                  <a:pt x="121315" y="20645"/>
                </a:lnTo>
                <a:lnTo>
                  <a:pt x="121315" y="20364"/>
                </a:lnTo>
                <a:lnTo>
                  <a:pt x="121261" y="20088"/>
                </a:lnTo>
                <a:lnTo>
                  <a:pt x="121180" y="19812"/>
                </a:lnTo>
                <a:lnTo>
                  <a:pt x="121072" y="19531"/>
                </a:lnTo>
                <a:lnTo>
                  <a:pt x="120909" y="19255"/>
                </a:lnTo>
                <a:lnTo>
                  <a:pt x="120747" y="18985"/>
                </a:lnTo>
                <a:lnTo>
                  <a:pt x="120530" y="18709"/>
                </a:lnTo>
                <a:lnTo>
                  <a:pt x="120286" y="18433"/>
                </a:lnTo>
                <a:lnTo>
                  <a:pt x="120015" y="18162"/>
                </a:lnTo>
                <a:lnTo>
                  <a:pt x="119717" y="17892"/>
                </a:lnTo>
                <a:lnTo>
                  <a:pt x="119392" y="17621"/>
                </a:lnTo>
                <a:lnTo>
                  <a:pt x="119040" y="17351"/>
                </a:lnTo>
                <a:lnTo>
                  <a:pt x="118661" y="17080"/>
                </a:lnTo>
                <a:lnTo>
                  <a:pt x="118282" y="16809"/>
                </a:lnTo>
                <a:lnTo>
                  <a:pt x="117848" y="16544"/>
                </a:lnTo>
                <a:lnTo>
                  <a:pt x="117415" y="16279"/>
                </a:lnTo>
                <a:lnTo>
                  <a:pt x="116955" y="16008"/>
                </a:lnTo>
                <a:lnTo>
                  <a:pt x="116467" y="15748"/>
                </a:lnTo>
                <a:lnTo>
                  <a:pt x="115980" y="15482"/>
                </a:lnTo>
                <a:lnTo>
                  <a:pt x="115465" y="15217"/>
                </a:lnTo>
                <a:lnTo>
                  <a:pt x="114923" y="14957"/>
                </a:lnTo>
                <a:lnTo>
                  <a:pt x="113813" y="14436"/>
                </a:lnTo>
                <a:lnTo>
                  <a:pt x="112648" y="13916"/>
                </a:lnTo>
                <a:lnTo>
                  <a:pt x="111456" y="13406"/>
                </a:lnTo>
                <a:lnTo>
                  <a:pt x="110210" y="12896"/>
                </a:lnTo>
                <a:lnTo>
                  <a:pt x="108937" y="12391"/>
                </a:lnTo>
                <a:lnTo>
                  <a:pt x="107096" y="11689"/>
                </a:lnTo>
                <a:lnTo>
                  <a:pt x="106148" y="11340"/>
                </a:lnTo>
                <a:lnTo>
                  <a:pt x="105200" y="10991"/>
                </a:lnTo>
                <a:lnTo>
                  <a:pt x="104225" y="10643"/>
                </a:lnTo>
                <a:lnTo>
                  <a:pt x="103222" y="10299"/>
                </a:lnTo>
                <a:lnTo>
                  <a:pt x="102193" y="9956"/>
                </a:lnTo>
                <a:lnTo>
                  <a:pt x="101164" y="9612"/>
                </a:lnTo>
                <a:lnTo>
                  <a:pt x="100108" y="9274"/>
                </a:lnTo>
                <a:lnTo>
                  <a:pt x="99024" y="8936"/>
                </a:lnTo>
                <a:lnTo>
                  <a:pt x="97941" y="8603"/>
                </a:lnTo>
                <a:lnTo>
                  <a:pt x="96803" y="8275"/>
                </a:lnTo>
                <a:lnTo>
                  <a:pt x="95666" y="7947"/>
                </a:lnTo>
                <a:lnTo>
                  <a:pt x="94474" y="7624"/>
                </a:lnTo>
                <a:lnTo>
                  <a:pt x="93282" y="7307"/>
                </a:lnTo>
                <a:lnTo>
                  <a:pt x="92063" y="6995"/>
                </a:lnTo>
                <a:lnTo>
                  <a:pt x="90817" y="6682"/>
                </a:lnTo>
                <a:lnTo>
                  <a:pt x="89544" y="6380"/>
                </a:lnTo>
                <a:lnTo>
                  <a:pt x="88244" y="6079"/>
                </a:lnTo>
                <a:lnTo>
                  <a:pt x="86890" y="5787"/>
                </a:lnTo>
                <a:lnTo>
                  <a:pt x="85536" y="5501"/>
                </a:lnTo>
                <a:lnTo>
                  <a:pt x="84154" y="5220"/>
                </a:lnTo>
                <a:lnTo>
                  <a:pt x="82719" y="4944"/>
                </a:lnTo>
                <a:lnTo>
                  <a:pt x="81256" y="4674"/>
                </a:lnTo>
                <a:lnTo>
                  <a:pt x="79794" y="4413"/>
                </a:lnTo>
                <a:lnTo>
                  <a:pt x="78277" y="4158"/>
                </a:lnTo>
                <a:lnTo>
                  <a:pt x="76706" y="3909"/>
                </a:lnTo>
                <a:lnTo>
                  <a:pt x="75135" y="3669"/>
                </a:lnTo>
                <a:lnTo>
                  <a:pt x="73510" y="3440"/>
                </a:lnTo>
                <a:lnTo>
                  <a:pt x="71858" y="3216"/>
                </a:lnTo>
                <a:lnTo>
                  <a:pt x="70151" y="3003"/>
                </a:lnTo>
                <a:lnTo>
                  <a:pt x="68418" y="2795"/>
                </a:lnTo>
                <a:lnTo>
                  <a:pt x="66657" y="2597"/>
                </a:lnTo>
                <a:lnTo>
                  <a:pt x="64815" y="2394"/>
                </a:lnTo>
                <a:lnTo>
                  <a:pt x="62892" y="2196"/>
                </a:lnTo>
                <a:lnTo>
                  <a:pt x="60942" y="1999"/>
                </a:lnTo>
                <a:lnTo>
                  <a:pt x="58938" y="1811"/>
                </a:lnTo>
                <a:lnTo>
                  <a:pt x="56906" y="1624"/>
                </a:lnTo>
                <a:lnTo>
                  <a:pt x="54821" y="1442"/>
                </a:lnTo>
                <a:lnTo>
                  <a:pt x="52708" y="1265"/>
                </a:lnTo>
                <a:lnTo>
                  <a:pt x="50541" y="1098"/>
                </a:lnTo>
                <a:lnTo>
                  <a:pt x="48375" y="937"/>
                </a:lnTo>
                <a:lnTo>
                  <a:pt x="46181" y="786"/>
                </a:lnTo>
                <a:lnTo>
                  <a:pt x="43987" y="646"/>
                </a:lnTo>
                <a:lnTo>
                  <a:pt x="41766" y="515"/>
                </a:lnTo>
                <a:lnTo>
                  <a:pt x="39545" y="401"/>
                </a:lnTo>
                <a:lnTo>
                  <a:pt x="38434" y="344"/>
                </a:lnTo>
                <a:lnTo>
                  <a:pt x="37324" y="297"/>
                </a:lnTo>
                <a:lnTo>
                  <a:pt x="36213" y="250"/>
                </a:lnTo>
                <a:lnTo>
                  <a:pt x="35103" y="208"/>
                </a:lnTo>
                <a:lnTo>
                  <a:pt x="34019" y="167"/>
                </a:lnTo>
                <a:lnTo>
                  <a:pt x="32909" y="130"/>
                </a:lnTo>
                <a:lnTo>
                  <a:pt x="31798" y="99"/>
                </a:lnTo>
                <a:lnTo>
                  <a:pt x="30715" y="73"/>
                </a:lnTo>
                <a:lnTo>
                  <a:pt x="29632" y="47"/>
                </a:lnTo>
                <a:lnTo>
                  <a:pt x="28548" y="26"/>
                </a:lnTo>
                <a:lnTo>
                  <a:pt x="27465" y="16"/>
                </a:lnTo>
                <a:lnTo>
                  <a:pt x="26381" y="6"/>
                </a:lnTo>
                <a:lnTo>
                  <a:pt x="25325" y="0"/>
                </a:lnTo>
                <a:close/>
              </a:path>
            </a:pathLst>
          </a:custGeom>
          <a:solidFill>
            <a:srgbClr val="FFDA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27"/>
          <p:cNvSpPr/>
          <p:nvPr/>
        </p:nvSpPr>
        <p:spPr>
          <a:xfrm rot="10800000">
            <a:off x="7909813" y="3630025"/>
            <a:ext cx="557720" cy="933350"/>
          </a:xfrm>
          <a:custGeom>
            <a:avLst/>
            <a:gdLst/>
            <a:ahLst/>
            <a:cxnLst/>
            <a:rect l="l" t="t" r="r" b="b"/>
            <a:pathLst>
              <a:path w="104198" h="37334" extrusionOk="0">
                <a:moveTo>
                  <a:pt x="55" y="0"/>
                </a:moveTo>
                <a:lnTo>
                  <a:pt x="1" y="120"/>
                </a:lnTo>
                <a:lnTo>
                  <a:pt x="1" y="234"/>
                </a:lnTo>
                <a:lnTo>
                  <a:pt x="55" y="349"/>
                </a:lnTo>
                <a:lnTo>
                  <a:pt x="109" y="463"/>
                </a:lnTo>
                <a:lnTo>
                  <a:pt x="380" y="1030"/>
                </a:lnTo>
                <a:lnTo>
                  <a:pt x="732" y="1728"/>
                </a:lnTo>
                <a:lnTo>
                  <a:pt x="922" y="2160"/>
                </a:lnTo>
                <a:lnTo>
                  <a:pt x="1057" y="2394"/>
                </a:lnTo>
                <a:lnTo>
                  <a:pt x="1220" y="2638"/>
                </a:lnTo>
                <a:lnTo>
                  <a:pt x="2114" y="3716"/>
                </a:lnTo>
                <a:lnTo>
                  <a:pt x="2628" y="4314"/>
                </a:lnTo>
                <a:lnTo>
                  <a:pt x="3197" y="4949"/>
                </a:lnTo>
                <a:lnTo>
                  <a:pt x="3522" y="5282"/>
                </a:lnTo>
                <a:lnTo>
                  <a:pt x="3874" y="5620"/>
                </a:lnTo>
                <a:lnTo>
                  <a:pt x="4253" y="5969"/>
                </a:lnTo>
                <a:lnTo>
                  <a:pt x="4687" y="6328"/>
                </a:lnTo>
                <a:lnTo>
                  <a:pt x="5093" y="6692"/>
                </a:lnTo>
                <a:lnTo>
                  <a:pt x="5499" y="7067"/>
                </a:lnTo>
                <a:lnTo>
                  <a:pt x="5933" y="7452"/>
                </a:lnTo>
                <a:lnTo>
                  <a:pt x="6176" y="7645"/>
                </a:lnTo>
                <a:lnTo>
                  <a:pt x="6447" y="7837"/>
                </a:lnTo>
                <a:lnTo>
                  <a:pt x="7612" y="8628"/>
                </a:lnTo>
                <a:lnTo>
                  <a:pt x="8804" y="9445"/>
                </a:lnTo>
                <a:lnTo>
                  <a:pt x="9399" y="9867"/>
                </a:lnTo>
                <a:lnTo>
                  <a:pt x="10050" y="10299"/>
                </a:lnTo>
                <a:lnTo>
                  <a:pt x="10781" y="10731"/>
                </a:lnTo>
                <a:lnTo>
                  <a:pt x="11512" y="11163"/>
                </a:lnTo>
                <a:lnTo>
                  <a:pt x="13083" y="12053"/>
                </a:lnTo>
                <a:lnTo>
                  <a:pt x="13869" y="12511"/>
                </a:lnTo>
                <a:lnTo>
                  <a:pt x="14654" y="12969"/>
                </a:lnTo>
                <a:lnTo>
                  <a:pt x="15629" y="13463"/>
                </a:lnTo>
                <a:lnTo>
                  <a:pt x="16631" y="13963"/>
                </a:lnTo>
                <a:lnTo>
                  <a:pt x="17633" y="14452"/>
                </a:lnTo>
                <a:lnTo>
                  <a:pt x="18663" y="14946"/>
                </a:lnTo>
                <a:lnTo>
                  <a:pt x="19719" y="15435"/>
                </a:lnTo>
                <a:lnTo>
                  <a:pt x="20775" y="15924"/>
                </a:lnTo>
                <a:lnTo>
                  <a:pt x="21886" y="16408"/>
                </a:lnTo>
                <a:lnTo>
                  <a:pt x="22996" y="16892"/>
                </a:lnTo>
                <a:lnTo>
                  <a:pt x="24134" y="17376"/>
                </a:lnTo>
                <a:lnTo>
                  <a:pt x="25299" y="17855"/>
                </a:lnTo>
                <a:lnTo>
                  <a:pt x="26463" y="18334"/>
                </a:lnTo>
                <a:lnTo>
                  <a:pt x="27655" y="18813"/>
                </a:lnTo>
                <a:lnTo>
                  <a:pt x="28874" y="19291"/>
                </a:lnTo>
                <a:lnTo>
                  <a:pt x="30120" y="19765"/>
                </a:lnTo>
                <a:lnTo>
                  <a:pt x="31366" y="20233"/>
                </a:lnTo>
                <a:lnTo>
                  <a:pt x="32666" y="20702"/>
                </a:lnTo>
                <a:lnTo>
                  <a:pt x="33993" y="21170"/>
                </a:lnTo>
                <a:lnTo>
                  <a:pt x="35347" y="21628"/>
                </a:lnTo>
                <a:lnTo>
                  <a:pt x="36701" y="22091"/>
                </a:lnTo>
                <a:lnTo>
                  <a:pt x="38083" y="22549"/>
                </a:lnTo>
                <a:lnTo>
                  <a:pt x="39491" y="23002"/>
                </a:lnTo>
                <a:lnTo>
                  <a:pt x="40927" y="23455"/>
                </a:lnTo>
                <a:lnTo>
                  <a:pt x="42389" y="23907"/>
                </a:lnTo>
                <a:lnTo>
                  <a:pt x="43852" y="24355"/>
                </a:lnTo>
                <a:lnTo>
                  <a:pt x="45342" y="24803"/>
                </a:lnTo>
                <a:lnTo>
                  <a:pt x="46831" y="25245"/>
                </a:lnTo>
                <a:lnTo>
                  <a:pt x="48375" y="25687"/>
                </a:lnTo>
                <a:lnTo>
                  <a:pt x="49892" y="26124"/>
                </a:lnTo>
                <a:lnTo>
                  <a:pt x="51463" y="26562"/>
                </a:lnTo>
                <a:lnTo>
                  <a:pt x="53061" y="26993"/>
                </a:lnTo>
                <a:lnTo>
                  <a:pt x="54659" y="27425"/>
                </a:lnTo>
                <a:lnTo>
                  <a:pt x="56257" y="27857"/>
                </a:lnTo>
                <a:lnTo>
                  <a:pt x="57801" y="28237"/>
                </a:lnTo>
                <a:lnTo>
                  <a:pt x="59345" y="28617"/>
                </a:lnTo>
                <a:lnTo>
                  <a:pt x="62324" y="29361"/>
                </a:lnTo>
                <a:lnTo>
                  <a:pt x="63814" y="29720"/>
                </a:lnTo>
                <a:lnTo>
                  <a:pt x="65276" y="30074"/>
                </a:lnTo>
                <a:lnTo>
                  <a:pt x="66793" y="30413"/>
                </a:lnTo>
                <a:lnTo>
                  <a:pt x="68283" y="30746"/>
                </a:lnTo>
                <a:lnTo>
                  <a:pt x="73890" y="31989"/>
                </a:lnTo>
                <a:lnTo>
                  <a:pt x="79469" y="33108"/>
                </a:lnTo>
                <a:lnTo>
                  <a:pt x="80769" y="33374"/>
                </a:lnTo>
                <a:lnTo>
                  <a:pt x="82042" y="33629"/>
                </a:lnTo>
                <a:lnTo>
                  <a:pt x="83342" y="33873"/>
                </a:lnTo>
                <a:lnTo>
                  <a:pt x="84588" y="34107"/>
                </a:lnTo>
                <a:lnTo>
                  <a:pt x="87026" y="34550"/>
                </a:lnTo>
                <a:lnTo>
                  <a:pt x="89355" y="34961"/>
                </a:lnTo>
                <a:lnTo>
                  <a:pt x="93526" y="35705"/>
                </a:lnTo>
                <a:lnTo>
                  <a:pt x="97210" y="36283"/>
                </a:lnTo>
                <a:lnTo>
                  <a:pt x="102356" y="37074"/>
                </a:lnTo>
                <a:lnTo>
                  <a:pt x="102790" y="37147"/>
                </a:lnTo>
                <a:lnTo>
                  <a:pt x="103250" y="37214"/>
                </a:lnTo>
                <a:lnTo>
                  <a:pt x="103711" y="37277"/>
                </a:lnTo>
                <a:lnTo>
                  <a:pt x="104198" y="37334"/>
                </a:lnTo>
                <a:lnTo>
                  <a:pt x="103846" y="37245"/>
                </a:lnTo>
                <a:lnTo>
                  <a:pt x="103440" y="37167"/>
                </a:lnTo>
                <a:lnTo>
                  <a:pt x="103033" y="37089"/>
                </a:lnTo>
                <a:lnTo>
                  <a:pt x="102600" y="37017"/>
                </a:lnTo>
                <a:lnTo>
                  <a:pt x="97698" y="36173"/>
                </a:lnTo>
                <a:lnTo>
                  <a:pt x="94258" y="35565"/>
                </a:lnTo>
                <a:lnTo>
                  <a:pt x="90222" y="34810"/>
                </a:lnTo>
                <a:lnTo>
                  <a:pt x="89139" y="34597"/>
                </a:lnTo>
                <a:lnTo>
                  <a:pt x="88028" y="34378"/>
                </a:lnTo>
                <a:lnTo>
                  <a:pt x="85645" y="33930"/>
                </a:lnTo>
                <a:lnTo>
                  <a:pt x="84399" y="33691"/>
                </a:lnTo>
                <a:lnTo>
                  <a:pt x="83153" y="33447"/>
                </a:lnTo>
                <a:lnTo>
                  <a:pt x="81853" y="33192"/>
                </a:lnTo>
                <a:lnTo>
                  <a:pt x="80553" y="32921"/>
                </a:lnTo>
                <a:lnTo>
                  <a:pt x="77898" y="32369"/>
                </a:lnTo>
                <a:lnTo>
                  <a:pt x="75108" y="31797"/>
                </a:lnTo>
                <a:lnTo>
                  <a:pt x="69529" y="30517"/>
                </a:lnTo>
                <a:lnTo>
                  <a:pt x="68066" y="30189"/>
                </a:lnTo>
                <a:lnTo>
                  <a:pt x="66604" y="29851"/>
                </a:lnTo>
                <a:lnTo>
                  <a:pt x="65141" y="29497"/>
                </a:lnTo>
                <a:lnTo>
                  <a:pt x="63678" y="29132"/>
                </a:lnTo>
                <a:lnTo>
                  <a:pt x="60753" y="28393"/>
                </a:lnTo>
                <a:lnTo>
                  <a:pt x="59236" y="28013"/>
                </a:lnTo>
                <a:lnTo>
                  <a:pt x="57720" y="27634"/>
                </a:lnTo>
                <a:lnTo>
                  <a:pt x="56122" y="27202"/>
                </a:lnTo>
                <a:lnTo>
                  <a:pt x="54551" y="26770"/>
                </a:lnTo>
                <a:lnTo>
                  <a:pt x="52980" y="26338"/>
                </a:lnTo>
                <a:lnTo>
                  <a:pt x="51463" y="25901"/>
                </a:lnTo>
                <a:lnTo>
                  <a:pt x="49946" y="25463"/>
                </a:lnTo>
                <a:lnTo>
                  <a:pt x="48429" y="25021"/>
                </a:lnTo>
                <a:lnTo>
                  <a:pt x="46940" y="24579"/>
                </a:lnTo>
                <a:lnTo>
                  <a:pt x="45477" y="24136"/>
                </a:lnTo>
                <a:lnTo>
                  <a:pt x="44042" y="23689"/>
                </a:lnTo>
                <a:lnTo>
                  <a:pt x="42606" y="23241"/>
                </a:lnTo>
                <a:lnTo>
                  <a:pt x="41198" y="22789"/>
                </a:lnTo>
                <a:lnTo>
                  <a:pt x="39789" y="22336"/>
                </a:lnTo>
                <a:lnTo>
                  <a:pt x="38435" y="21878"/>
                </a:lnTo>
                <a:lnTo>
                  <a:pt x="37081" y="21420"/>
                </a:lnTo>
                <a:lnTo>
                  <a:pt x="35726" y="20962"/>
                </a:lnTo>
                <a:lnTo>
                  <a:pt x="34399" y="20499"/>
                </a:lnTo>
                <a:lnTo>
                  <a:pt x="33126" y="20030"/>
                </a:lnTo>
                <a:lnTo>
                  <a:pt x="31880" y="19562"/>
                </a:lnTo>
                <a:lnTo>
                  <a:pt x="30661" y="19094"/>
                </a:lnTo>
                <a:lnTo>
                  <a:pt x="29443" y="18625"/>
                </a:lnTo>
                <a:lnTo>
                  <a:pt x="28251" y="18152"/>
                </a:lnTo>
                <a:lnTo>
                  <a:pt x="27059" y="17673"/>
                </a:lnTo>
                <a:lnTo>
                  <a:pt x="25921" y="17199"/>
                </a:lnTo>
                <a:lnTo>
                  <a:pt x="24784" y="16721"/>
                </a:lnTo>
                <a:lnTo>
                  <a:pt x="23646" y="16237"/>
                </a:lnTo>
                <a:lnTo>
                  <a:pt x="22563" y="15758"/>
                </a:lnTo>
                <a:lnTo>
                  <a:pt x="21480" y="15274"/>
                </a:lnTo>
                <a:lnTo>
                  <a:pt x="20423" y="14785"/>
                </a:lnTo>
                <a:lnTo>
                  <a:pt x="19394" y="14301"/>
                </a:lnTo>
                <a:lnTo>
                  <a:pt x="18365" y="13812"/>
                </a:lnTo>
                <a:lnTo>
                  <a:pt x="17363" y="13322"/>
                </a:lnTo>
                <a:lnTo>
                  <a:pt x="16387" y="12828"/>
                </a:lnTo>
                <a:lnTo>
                  <a:pt x="15575" y="12375"/>
                </a:lnTo>
                <a:lnTo>
                  <a:pt x="14762" y="11923"/>
                </a:lnTo>
                <a:lnTo>
                  <a:pt x="13164" y="11043"/>
                </a:lnTo>
                <a:lnTo>
                  <a:pt x="12406" y="10611"/>
                </a:lnTo>
                <a:lnTo>
                  <a:pt x="11675" y="10184"/>
                </a:lnTo>
                <a:lnTo>
                  <a:pt x="10997" y="9758"/>
                </a:lnTo>
                <a:lnTo>
                  <a:pt x="10375" y="9341"/>
                </a:lnTo>
                <a:lnTo>
                  <a:pt x="9074" y="8524"/>
                </a:lnTo>
                <a:lnTo>
                  <a:pt x="8479" y="8129"/>
                </a:lnTo>
                <a:lnTo>
                  <a:pt x="8208" y="7931"/>
                </a:lnTo>
                <a:lnTo>
                  <a:pt x="7937" y="7738"/>
                </a:lnTo>
                <a:lnTo>
                  <a:pt x="6989" y="6979"/>
                </a:lnTo>
                <a:lnTo>
                  <a:pt x="6041" y="6245"/>
                </a:lnTo>
                <a:lnTo>
                  <a:pt x="5580" y="5896"/>
                </a:lnTo>
                <a:lnTo>
                  <a:pt x="5174" y="5553"/>
                </a:lnTo>
                <a:lnTo>
                  <a:pt x="4795" y="5214"/>
                </a:lnTo>
                <a:lnTo>
                  <a:pt x="4443" y="4887"/>
                </a:lnTo>
                <a:lnTo>
                  <a:pt x="3793" y="4252"/>
                </a:lnTo>
                <a:lnTo>
                  <a:pt x="3224" y="3658"/>
                </a:lnTo>
                <a:lnTo>
                  <a:pt x="2141" y="2592"/>
                </a:lnTo>
                <a:lnTo>
                  <a:pt x="1491" y="1691"/>
                </a:lnTo>
                <a:lnTo>
                  <a:pt x="949" y="994"/>
                </a:lnTo>
                <a:lnTo>
                  <a:pt x="543" y="437"/>
                </a:lnTo>
                <a:lnTo>
                  <a:pt x="461" y="328"/>
                </a:lnTo>
                <a:lnTo>
                  <a:pt x="353" y="219"/>
                </a:lnTo>
                <a:lnTo>
                  <a:pt x="218" y="109"/>
                </a:lnTo>
                <a:lnTo>
                  <a:pt x="55" y="0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27"/>
          <p:cNvSpPr/>
          <p:nvPr/>
        </p:nvSpPr>
        <p:spPr>
          <a:xfrm rot="10800000">
            <a:off x="7934456" y="3005400"/>
            <a:ext cx="551340" cy="1598200"/>
          </a:xfrm>
          <a:custGeom>
            <a:avLst/>
            <a:gdLst/>
            <a:ahLst/>
            <a:cxnLst/>
            <a:rect l="l" t="t" r="r" b="b"/>
            <a:pathLst>
              <a:path w="103006" h="63928" extrusionOk="0">
                <a:moveTo>
                  <a:pt x="4523" y="1"/>
                </a:moveTo>
                <a:lnTo>
                  <a:pt x="4334" y="84"/>
                </a:lnTo>
                <a:lnTo>
                  <a:pt x="4171" y="167"/>
                </a:lnTo>
                <a:lnTo>
                  <a:pt x="4090" y="277"/>
                </a:lnTo>
                <a:lnTo>
                  <a:pt x="3955" y="402"/>
                </a:lnTo>
                <a:lnTo>
                  <a:pt x="3846" y="537"/>
                </a:lnTo>
                <a:lnTo>
                  <a:pt x="3819" y="610"/>
                </a:lnTo>
                <a:lnTo>
                  <a:pt x="3792" y="683"/>
                </a:lnTo>
                <a:lnTo>
                  <a:pt x="3196" y="1547"/>
                </a:lnTo>
                <a:lnTo>
                  <a:pt x="2465" y="2671"/>
                </a:lnTo>
                <a:lnTo>
                  <a:pt x="2004" y="3352"/>
                </a:lnTo>
                <a:lnTo>
                  <a:pt x="1788" y="3722"/>
                </a:lnTo>
                <a:lnTo>
                  <a:pt x="1571" y="4107"/>
                </a:lnTo>
                <a:lnTo>
                  <a:pt x="1381" y="4513"/>
                </a:lnTo>
                <a:lnTo>
                  <a:pt x="1219" y="4934"/>
                </a:lnTo>
                <a:lnTo>
                  <a:pt x="948" y="5830"/>
                </a:lnTo>
                <a:lnTo>
                  <a:pt x="650" y="6787"/>
                </a:lnTo>
                <a:lnTo>
                  <a:pt x="352" y="7802"/>
                </a:lnTo>
                <a:lnTo>
                  <a:pt x="217" y="8338"/>
                </a:lnTo>
                <a:lnTo>
                  <a:pt x="108" y="8884"/>
                </a:lnTo>
                <a:lnTo>
                  <a:pt x="27" y="9446"/>
                </a:lnTo>
                <a:lnTo>
                  <a:pt x="0" y="10024"/>
                </a:lnTo>
                <a:lnTo>
                  <a:pt x="0" y="12465"/>
                </a:lnTo>
                <a:lnTo>
                  <a:pt x="27" y="12787"/>
                </a:lnTo>
                <a:lnTo>
                  <a:pt x="81" y="13110"/>
                </a:lnTo>
                <a:lnTo>
                  <a:pt x="136" y="13438"/>
                </a:lnTo>
                <a:lnTo>
                  <a:pt x="217" y="13766"/>
                </a:lnTo>
                <a:lnTo>
                  <a:pt x="406" y="14437"/>
                </a:lnTo>
                <a:lnTo>
                  <a:pt x="596" y="15114"/>
                </a:lnTo>
                <a:lnTo>
                  <a:pt x="650" y="15462"/>
                </a:lnTo>
                <a:lnTo>
                  <a:pt x="731" y="15811"/>
                </a:lnTo>
                <a:lnTo>
                  <a:pt x="840" y="16165"/>
                </a:lnTo>
                <a:lnTo>
                  <a:pt x="948" y="16513"/>
                </a:lnTo>
                <a:lnTo>
                  <a:pt x="1219" y="17226"/>
                </a:lnTo>
                <a:lnTo>
                  <a:pt x="1571" y="17950"/>
                </a:lnTo>
                <a:lnTo>
                  <a:pt x="1950" y="18684"/>
                </a:lnTo>
                <a:lnTo>
                  <a:pt x="2357" y="19423"/>
                </a:lnTo>
                <a:lnTo>
                  <a:pt x="3196" y="20937"/>
                </a:lnTo>
                <a:lnTo>
                  <a:pt x="3765" y="21764"/>
                </a:lnTo>
                <a:lnTo>
                  <a:pt x="4388" y="22592"/>
                </a:lnTo>
                <a:lnTo>
                  <a:pt x="5038" y="23419"/>
                </a:lnTo>
                <a:lnTo>
                  <a:pt x="5742" y="24247"/>
                </a:lnTo>
                <a:lnTo>
                  <a:pt x="6501" y="25074"/>
                </a:lnTo>
                <a:lnTo>
                  <a:pt x="7286" y="25896"/>
                </a:lnTo>
                <a:lnTo>
                  <a:pt x="8126" y="26719"/>
                </a:lnTo>
                <a:lnTo>
                  <a:pt x="8992" y="27536"/>
                </a:lnTo>
                <a:lnTo>
                  <a:pt x="9886" y="28358"/>
                </a:lnTo>
                <a:lnTo>
                  <a:pt x="10834" y="29175"/>
                </a:lnTo>
                <a:lnTo>
                  <a:pt x="11836" y="29987"/>
                </a:lnTo>
                <a:lnTo>
                  <a:pt x="12866" y="30804"/>
                </a:lnTo>
                <a:lnTo>
                  <a:pt x="13922" y="31610"/>
                </a:lnTo>
                <a:lnTo>
                  <a:pt x="15032" y="32422"/>
                </a:lnTo>
                <a:lnTo>
                  <a:pt x="16197" y="33229"/>
                </a:lnTo>
                <a:lnTo>
                  <a:pt x="17389" y="34036"/>
                </a:lnTo>
                <a:lnTo>
                  <a:pt x="18662" y="34837"/>
                </a:lnTo>
                <a:lnTo>
                  <a:pt x="19989" y="35633"/>
                </a:lnTo>
                <a:lnTo>
                  <a:pt x="21370" y="36429"/>
                </a:lnTo>
                <a:lnTo>
                  <a:pt x="22779" y="37220"/>
                </a:lnTo>
                <a:lnTo>
                  <a:pt x="24214" y="38011"/>
                </a:lnTo>
                <a:lnTo>
                  <a:pt x="25704" y="38797"/>
                </a:lnTo>
                <a:lnTo>
                  <a:pt x="27221" y="39583"/>
                </a:lnTo>
                <a:lnTo>
                  <a:pt x="28792" y="40364"/>
                </a:lnTo>
                <a:lnTo>
                  <a:pt x="30390" y="41144"/>
                </a:lnTo>
                <a:lnTo>
                  <a:pt x="32015" y="41920"/>
                </a:lnTo>
                <a:lnTo>
                  <a:pt x="33694" y="42695"/>
                </a:lnTo>
                <a:lnTo>
                  <a:pt x="35401" y="43465"/>
                </a:lnTo>
                <a:lnTo>
                  <a:pt x="37161" y="44230"/>
                </a:lnTo>
                <a:lnTo>
                  <a:pt x="38949" y="44995"/>
                </a:lnTo>
                <a:lnTo>
                  <a:pt x="40791" y="45755"/>
                </a:lnTo>
                <a:lnTo>
                  <a:pt x="42659" y="46515"/>
                </a:lnTo>
                <a:lnTo>
                  <a:pt x="46262" y="47873"/>
                </a:lnTo>
                <a:lnTo>
                  <a:pt x="48022" y="48539"/>
                </a:lnTo>
                <a:lnTo>
                  <a:pt x="49783" y="49195"/>
                </a:lnTo>
                <a:lnTo>
                  <a:pt x="51543" y="49835"/>
                </a:lnTo>
                <a:lnTo>
                  <a:pt x="53331" y="50460"/>
                </a:lnTo>
                <a:lnTo>
                  <a:pt x="54225" y="50767"/>
                </a:lnTo>
                <a:lnTo>
                  <a:pt x="55146" y="51068"/>
                </a:lnTo>
                <a:lnTo>
                  <a:pt x="56067" y="51370"/>
                </a:lnTo>
                <a:lnTo>
                  <a:pt x="56988" y="51667"/>
                </a:lnTo>
                <a:lnTo>
                  <a:pt x="58694" y="52255"/>
                </a:lnTo>
                <a:lnTo>
                  <a:pt x="60400" y="52833"/>
                </a:lnTo>
                <a:lnTo>
                  <a:pt x="61240" y="53114"/>
                </a:lnTo>
                <a:lnTo>
                  <a:pt x="62107" y="53395"/>
                </a:lnTo>
                <a:lnTo>
                  <a:pt x="63001" y="53670"/>
                </a:lnTo>
                <a:lnTo>
                  <a:pt x="63894" y="53941"/>
                </a:lnTo>
                <a:lnTo>
                  <a:pt x="70774" y="55981"/>
                </a:lnTo>
                <a:lnTo>
                  <a:pt x="71587" y="56226"/>
                </a:lnTo>
                <a:lnTo>
                  <a:pt x="72399" y="56465"/>
                </a:lnTo>
                <a:lnTo>
                  <a:pt x="74051" y="56933"/>
                </a:lnTo>
                <a:lnTo>
                  <a:pt x="75676" y="57381"/>
                </a:lnTo>
                <a:lnTo>
                  <a:pt x="77302" y="57813"/>
                </a:lnTo>
                <a:lnTo>
                  <a:pt x="78900" y="58229"/>
                </a:lnTo>
                <a:lnTo>
                  <a:pt x="80471" y="58630"/>
                </a:lnTo>
                <a:lnTo>
                  <a:pt x="81987" y="59020"/>
                </a:lnTo>
                <a:lnTo>
                  <a:pt x="83423" y="59400"/>
                </a:lnTo>
                <a:lnTo>
                  <a:pt x="84858" y="59770"/>
                </a:lnTo>
                <a:lnTo>
                  <a:pt x="86213" y="60123"/>
                </a:lnTo>
                <a:lnTo>
                  <a:pt x="87540" y="60457"/>
                </a:lnTo>
                <a:lnTo>
                  <a:pt x="88840" y="60779"/>
                </a:lnTo>
                <a:lnTo>
                  <a:pt x="93661" y="61888"/>
                </a:lnTo>
                <a:lnTo>
                  <a:pt x="100568" y="63412"/>
                </a:lnTo>
                <a:lnTo>
                  <a:pt x="102355" y="63803"/>
                </a:lnTo>
                <a:lnTo>
                  <a:pt x="102816" y="63902"/>
                </a:lnTo>
                <a:lnTo>
                  <a:pt x="102951" y="63928"/>
                </a:lnTo>
                <a:lnTo>
                  <a:pt x="103006" y="63928"/>
                </a:lnTo>
                <a:lnTo>
                  <a:pt x="103006" y="63917"/>
                </a:lnTo>
                <a:lnTo>
                  <a:pt x="102924" y="63891"/>
                </a:lnTo>
                <a:lnTo>
                  <a:pt x="102491" y="63777"/>
                </a:lnTo>
                <a:lnTo>
                  <a:pt x="101760" y="63595"/>
                </a:lnTo>
                <a:lnTo>
                  <a:pt x="100866" y="63366"/>
                </a:lnTo>
                <a:lnTo>
                  <a:pt x="94419" y="61799"/>
                </a:lnTo>
                <a:lnTo>
                  <a:pt x="89707" y="60665"/>
                </a:lnTo>
                <a:lnTo>
                  <a:pt x="89030" y="60509"/>
                </a:lnTo>
                <a:lnTo>
                  <a:pt x="88379" y="60342"/>
                </a:lnTo>
                <a:lnTo>
                  <a:pt x="87757" y="60176"/>
                </a:lnTo>
                <a:lnTo>
                  <a:pt x="87106" y="60004"/>
                </a:lnTo>
                <a:lnTo>
                  <a:pt x="85833" y="59645"/>
                </a:lnTo>
                <a:lnTo>
                  <a:pt x="84452" y="59275"/>
                </a:lnTo>
                <a:lnTo>
                  <a:pt x="83044" y="58890"/>
                </a:lnTo>
                <a:lnTo>
                  <a:pt x="81554" y="58500"/>
                </a:lnTo>
                <a:lnTo>
                  <a:pt x="78466" y="57672"/>
                </a:lnTo>
                <a:lnTo>
                  <a:pt x="76868" y="57240"/>
                </a:lnTo>
                <a:lnTo>
                  <a:pt x="75270" y="56793"/>
                </a:lnTo>
                <a:lnTo>
                  <a:pt x="73672" y="56325"/>
                </a:lnTo>
                <a:lnTo>
                  <a:pt x="72887" y="56085"/>
                </a:lnTo>
                <a:lnTo>
                  <a:pt x="72074" y="55835"/>
                </a:lnTo>
                <a:lnTo>
                  <a:pt x="65194" y="53785"/>
                </a:lnTo>
                <a:lnTo>
                  <a:pt x="64328" y="53514"/>
                </a:lnTo>
                <a:lnTo>
                  <a:pt x="63461" y="53239"/>
                </a:lnTo>
                <a:lnTo>
                  <a:pt x="61782" y="52676"/>
                </a:lnTo>
                <a:lnTo>
                  <a:pt x="60075" y="52094"/>
                </a:lnTo>
                <a:lnTo>
                  <a:pt x="58288" y="51506"/>
                </a:lnTo>
                <a:lnTo>
                  <a:pt x="57394" y="51209"/>
                </a:lnTo>
                <a:lnTo>
                  <a:pt x="56473" y="50912"/>
                </a:lnTo>
                <a:lnTo>
                  <a:pt x="55579" y="50605"/>
                </a:lnTo>
                <a:lnTo>
                  <a:pt x="54712" y="50298"/>
                </a:lnTo>
                <a:lnTo>
                  <a:pt x="52952" y="49674"/>
                </a:lnTo>
                <a:lnTo>
                  <a:pt x="51218" y="49034"/>
                </a:lnTo>
                <a:lnTo>
                  <a:pt x="49458" y="48378"/>
                </a:lnTo>
                <a:lnTo>
                  <a:pt x="47724" y="47717"/>
                </a:lnTo>
                <a:lnTo>
                  <a:pt x="44176" y="46359"/>
                </a:lnTo>
                <a:lnTo>
                  <a:pt x="42334" y="45604"/>
                </a:lnTo>
                <a:lnTo>
                  <a:pt x="40520" y="44844"/>
                </a:lnTo>
                <a:lnTo>
                  <a:pt x="38759" y="44085"/>
                </a:lnTo>
                <a:lnTo>
                  <a:pt x="37026" y="43320"/>
                </a:lnTo>
                <a:lnTo>
                  <a:pt x="35346" y="42555"/>
                </a:lnTo>
                <a:lnTo>
                  <a:pt x="33694" y="41779"/>
                </a:lnTo>
                <a:lnTo>
                  <a:pt x="32069" y="41009"/>
                </a:lnTo>
                <a:lnTo>
                  <a:pt x="30498" y="40234"/>
                </a:lnTo>
                <a:lnTo>
                  <a:pt x="28954" y="39453"/>
                </a:lnTo>
                <a:lnTo>
                  <a:pt x="27438" y="38672"/>
                </a:lnTo>
                <a:lnTo>
                  <a:pt x="25975" y="37887"/>
                </a:lnTo>
                <a:lnTo>
                  <a:pt x="24539" y="37101"/>
                </a:lnTo>
                <a:lnTo>
                  <a:pt x="23131" y="36310"/>
                </a:lnTo>
                <a:lnTo>
                  <a:pt x="21777" y="35519"/>
                </a:lnTo>
                <a:lnTo>
                  <a:pt x="20450" y="34728"/>
                </a:lnTo>
                <a:lnTo>
                  <a:pt x="19177" y="33931"/>
                </a:lnTo>
                <a:lnTo>
                  <a:pt x="18012" y="33130"/>
                </a:lnTo>
                <a:lnTo>
                  <a:pt x="16874" y="32323"/>
                </a:lnTo>
                <a:lnTo>
                  <a:pt x="15764" y="31522"/>
                </a:lnTo>
                <a:lnTo>
                  <a:pt x="14707" y="30715"/>
                </a:lnTo>
                <a:lnTo>
                  <a:pt x="13678" y="29903"/>
                </a:lnTo>
                <a:lnTo>
                  <a:pt x="12703" y="29097"/>
                </a:lnTo>
                <a:lnTo>
                  <a:pt x="11755" y="28285"/>
                </a:lnTo>
                <a:lnTo>
                  <a:pt x="10861" y="27468"/>
                </a:lnTo>
                <a:lnTo>
                  <a:pt x="9995" y="26656"/>
                </a:lnTo>
                <a:lnTo>
                  <a:pt x="9155" y="25839"/>
                </a:lnTo>
                <a:lnTo>
                  <a:pt x="8369" y="25017"/>
                </a:lnTo>
                <a:lnTo>
                  <a:pt x="7611" y="24200"/>
                </a:lnTo>
                <a:lnTo>
                  <a:pt x="6907" y="23378"/>
                </a:lnTo>
                <a:lnTo>
                  <a:pt x="6230" y="22555"/>
                </a:lnTo>
                <a:lnTo>
                  <a:pt x="5607" y="21733"/>
                </a:lnTo>
                <a:lnTo>
                  <a:pt x="5011" y="20911"/>
                </a:lnTo>
                <a:lnTo>
                  <a:pt x="4144" y="19402"/>
                </a:lnTo>
                <a:lnTo>
                  <a:pt x="3738" y="18658"/>
                </a:lnTo>
                <a:lnTo>
                  <a:pt x="3332" y="17929"/>
                </a:lnTo>
                <a:lnTo>
                  <a:pt x="2979" y="17211"/>
                </a:lnTo>
                <a:lnTo>
                  <a:pt x="2682" y="16503"/>
                </a:lnTo>
                <a:lnTo>
                  <a:pt x="2546" y="16149"/>
                </a:lnTo>
                <a:lnTo>
                  <a:pt x="2411" y="15800"/>
                </a:lnTo>
                <a:lnTo>
                  <a:pt x="2329" y="15457"/>
                </a:lnTo>
                <a:lnTo>
                  <a:pt x="2248" y="15114"/>
                </a:lnTo>
                <a:lnTo>
                  <a:pt x="2167" y="14770"/>
                </a:lnTo>
                <a:lnTo>
                  <a:pt x="2059" y="14427"/>
                </a:lnTo>
                <a:lnTo>
                  <a:pt x="1842" y="13760"/>
                </a:lnTo>
                <a:lnTo>
                  <a:pt x="1734" y="13433"/>
                </a:lnTo>
                <a:lnTo>
                  <a:pt x="1652" y="13105"/>
                </a:lnTo>
                <a:lnTo>
                  <a:pt x="1571" y="12782"/>
                </a:lnTo>
                <a:lnTo>
                  <a:pt x="1571" y="12465"/>
                </a:lnTo>
                <a:lnTo>
                  <a:pt x="1571" y="10029"/>
                </a:lnTo>
                <a:lnTo>
                  <a:pt x="1517" y="9743"/>
                </a:lnTo>
                <a:lnTo>
                  <a:pt x="1517" y="9462"/>
                </a:lnTo>
                <a:lnTo>
                  <a:pt x="1517" y="8905"/>
                </a:lnTo>
                <a:lnTo>
                  <a:pt x="1598" y="8359"/>
                </a:lnTo>
                <a:lnTo>
                  <a:pt x="1679" y="7828"/>
                </a:lnTo>
                <a:lnTo>
                  <a:pt x="1815" y="7307"/>
                </a:lnTo>
                <a:lnTo>
                  <a:pt x="1950" y="6808"/>
                </a:lnTo>
                <a:lnTo>
                  <a:pt x="2086" y="6319"/>
                </a:lnTo>
                <a:lnTo>
                  <a:pt x="2194" y="5850"/>
                </a:lnTo>
                <a:lnTo>
                  <a:pt x="2275" y="5392"/>
                </a:lnTo>
                <a:lnTo>
                  <a:pt x="2357" y="4950"/>
                </a:lnTo>
                <a:lnTo>
                  <a:pt x="2465" y="4528"/>
                </a:lnTo>
                <a:lnTo>
                  <a:pt x="2546" y="4326"/>
                </a:lnTo>
                <a:lnTo>
                  <a:pt x="2627" y="4128"/>
                </a:lnTo>
                <a:lnTo>
                  <a:pt x="3007" y="3378"/>
                </a:lnTo>
                <a:lnTo>
                  <a:pt x="3359" y="2691"/>
                </a:lnTo>
                <a:lnTo>
                  <a:pt x="4334" y="704"/>
                </a:lnTo>
                <a:lnTo>
                  <a:pt x="4442" y="553"/>
                </a:lnTo>
                <a:lnTo>
                  <a:pt x="4496" y="412"/>
                </a:lnTo>
                <a:lnTo>
                  <a:pt x="4523" y="292"/>
                </a:lnTo>
                <a:lnTo>
                  <a:pt x="4523" y="178"/>
                </a:lnTo>
                <a:lnTo>
                  <a:pt x="4550" y="136"/>
                </a:lnTo>
                <a:lnTo>
                  <a:pt x="4550" y="89"/>
                </a:lnTo>
                <a:lnTo>
                  <a:pt x="4550" y="48"/>
                </a:lnTo>
                <a:lnTo>
                  <a:pt x="4523" y="1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27"/>
          <p:cNvSpPr/>
          <p:nvPr/>
        </p:nvSpPr>
        <p:spPr>
          <a:xfrm rot="10800000">
            <a:off x="8462164" y="2427225"/>
            <a:ext cx="420284" cy="1678475"/>
          </a:xfrm>
          <a:custGeom>
            <a:avLst/>
            <a:gdLst/>
            <a:ahLst/>
            <a:cxnLst/>
            <a:rect l="l" t="t" r="r" b="b"/>
            <a:pathLst>
              <a:path w="78521" h="67139" extrusionOk="0">
                <a:moveTo>
                  <a:pt x="77627" y="1"/>
                </a:moveTo>
                <a:lnTo>
                  <a:pt x="77600" y="43"/>
                </a:lnTo>
                <a:lnTo>
                  <a:pt x="77600" y="89"/>
                </a:lnTo>
                <a:lnTo>
                  <a:pt x="77600" y="136"/>
                </a:lnTo>
                <a:lnTo>
                  <a:pt x="77627" y="178"/>
                </a:lnTo>
                <a:lnTo>
                  <a:pt x="77654" y="89"/>
                </a:lnTo>
                <a:lnTo>
                  <a:pt x="77627" y="1"/>
                </a:lnTo>
                <a:close/>
                <a:moveTo>
                  <a:pt x="77627" y="703"/>
                </a:moveTo>
                <a:lnTo>
                  <a:pt x="77627" y="709"/>
                </a:lnTo>
                <a:lnTo>
                  <a:pt x="77627" y="2733"/>
                </a:lnTo>
                <a:lnTo>
                  <a:pt x="77627" y="5949"/>
                </a:lnTo>
                <a:lnTo>
                  <a:pt x="77600" y="6917"/>
                </a:lnTo>
                <a:lnTo>
                  <a:pt x="77573" y="7427"/>
                </a:lnTo>
                <a:lnTo>
                  <a:pt x="77519" y="7953"/>
                </a:lnTo>
                <a:lnTo>
                  <a:pt x="77465" y="8489"/>
                </a:lnTo>
                <a:lnTo>
                  <a:pt x="77383" y="9040"/>
                </a:lnTo>
                <a:lnTo>
                  <a:pt x="77248" y="9613"/>
                </a:lnTo>
                <a:lnTo>
                  <a:pt x="77113" y="10190"/>
                </a:lnTo>
                <a:lnTo>
                  <a:pt x="77031" y="10789"/>
                </a:lnTo>
                <a:lnTo>
                  <a:pt x="76896" y="11403"/>
                </a:lnTo>
                <a:lnTo>
                  <a:pt x="76788" y="12027"/>
                </a:lnTo>
                <a:lnTo>
                  <a:pt x="76625" y="12668"/>
                </a:lnTo>
                <a:lnTo>
                  <a:pt x="76435" y="13323"/>
                </a:lnTo>
                <a:lnTo>
                  <a:pt x="76246" y="13984"/>
                </a:lnTo>
                <a:lnTo>
                  <a:pt x="76029" y="14661"/>
                </a:lnTo>
                <a:lnTo>
                  <a:pt x="75758" y="15353"/>
                </a:lnTo>
                <a:lnTo>
                  <a:pt x="75487" y="16050"/>
                </a:lnTo>
                <a:lnTo>
                  <a:pt x="75190" y="16763"/>
                </a:lnTo>
                <a:lnTo>
                  <a:pt x="74864" y="17481"/>
                </a:lnTo>
                <a:lnTo>
                  <a:pt x="74512" y="18210"/>
                </a:lnTo>
                <a:lnTo>
                  <a:pt x="74133" y="18954"/>
                </a:lnTo>
                <a:lnTo>
                  <a:pt x="73727" y="19703"/>
                </a:lnTo>
                <a:lnTo>
                  <a:pt x="73294" y="20458"/>
                </a:lnTo>
                <a:lnTo>
                  <a:pt x="72833" y="21223"/>
                </a:lnTo>
                <a:lnTo>
                  <a:pt x="71858" y="22784"/>
                </a:lnTo>
                <a:lnTo>
                  <a:pt x="71316" y="23581"/>
                </a:lnTo>
                <a:lnTo>
                  <a:pt x="70775" y="24387"/>
                </a:lnTo>
                <a:lnTo>
                  <a:pt x="70206" y="25199"/>
                </a:lnTo>
                <a:lnTo>
                  <a:pt x="69610" y="26021"/>
                </a:lnTo>
                <a:lnTo>
                  <a:pt x="68960" y="26854"/>
                </a:lnTo>
                <a:lnTo>
                  <a:pt x="68310" y="27692"/>
                </a:lnTo>
                <a:lnTo>
                  <a:pt x="67633" y="28535"/>
                </a:lnTo>
                <a:lnTo>
                  <a:pt x="66901" y="29388"/>
                </a:lnTo>
                <a:lnTo>
                  <a:pt x="66170" y="30242"/>
                </a:lnTo>
                <a:lnTo>
                  <a:pt x="65385" y="31106"/>
                </a:lnTo>
                <a:lnTo>
                  <a:pt x="64545" y="31975"/>
                </a:lnTo>
                <a:lnTo>
                  <a:pt x="63678" y="32849"/>
                </a:lnTo>
                <a:lnTo>
                  <a:pt x="62784" y="33723"/>
                </a:lnTo>
                <a:lnTo>
                  <a:pt x="61836" y="34603"/>
                </a:lnTo>
                <a:lnTo>
                  <a:pt x="60861" y="35482"/>
                </a:lnTo>
                <a:lnTo>
                  <a:pt x="59886" y="36351"/>
                </a:lnTo>
                <a:lnTo>
                  <a:pt x="58857" y="37220"/>
                </a:lnTo>
                <a:lnTo>
                  <a:pt x="57828" y="38074"/>
                </a:lnTo>
                <a:lnTo>
                  <a:pt x="56772" y="38927"/>
                </a:lnTo>
                <a:lnTo>
                  <a:pt x="55715" y="39770"/>
                </a:lnTo>
                <a:lnTo>
                  <a:pt x="54632" y="40603"/>
                </a:lnTo>
                <a:lnTo>
                  <a:pt x="53521" y="41430"/>
                </a:lnTo>
                <a:lnTo>
                  <a:pt x="52411" y="42247"/>
                </a:lnTo>
                <a:lnTo>
                  <a:pt x="51273" y="43054"/>
                </a:lnTo>
                <a:lnTo>
                  <a:pt x="50136" y="43856"/>
                </a:lnTo>
                <a:lnTo>
                  <a:pt x="48971" y="44647"/>
                </a:lnTo>
                <a:lnTo>
                  <a:pt x="47806" y="45427"/>
                </a:lnTo>
                <a:lnTo>
                  <a:pt x="46642" y="46197"/>
                </a:lnTo>
                <a:lnTo>
                  <a:pt x="45450" y="46957"/>
                </a:lnTo>
                <a:lnTo>
                  <a:pt x="44258" y="47712"/>
                </a:lnTo>
                <a:lnTo>
                  <a:pt x="39193" y="50590"/>
                </a:lnTo>
                <a:lnTo>
                  <a:pt x="36783" y="51974"/>
                </a:lnTo>
                <a:lnTo>
                  <a:pt x="34128" y="53301"/>
                </a:lnTo>
                <a:lnTo>
                  <a:pt x="33532" y="53624"/>
                </a:lnTo>
                <a:lnTo>
                  <a:pt x="32936" y="53946"/>
                </a:lnTo>
                <a:lnTo>
                  <a:pt x="31691" y="54576"/>
                </a:lnTo>
                <a:lnTo>
                  <a:pt x="30418" y="55200"/>
                </a:lnTo>
                <a:lnTo>
                  <a:pt x="29144" y="55804"/>
                </a:lnTo>
                <a:lnTo>
                  <a:pt x="28494" y="56095"/>
                </a:lnTo>
                <a:lnTo>
                  <a:pt x="27844" y="56387"/>
                </a:lnTo>
                <a:lnTo>
                  <a:pt x="26544" y="56959"/>
                </a:lnTo>
                <a:lnTo>
                  <a:pt x="25271" y="57516"/>
                </a:lnTo>
                <a:lnTo>
                  <a:pt x="23998" y="58068"/>
                </a:lnTo>
                <a:lnTo>
                  <a:pt x="21615" y="59119"/>
                </a:lnTo>
                <a:lnTo>
                  <a:pt x="20450" y="59624"/>
                </a:lnTo>
                <a:lnTo>
                  <a:pt x="19285" y="60118"/>
                </a:lnTo>
                <a:lnTo>
                  <a:pt x="14627" y="61903"/>
                </a:lnTo>
                <a:lnTo>
                  <a:pt x="10591" y="63459"/>
                </a:lnTo>
                <a:lnTo>
                  <a:pt x="10104" y="63636"/>
                </a:lnTo>
                <a:lnTo>
                  <a:pt x="9616" y="63803"/>
                </a:lnTo>
                <a:lnTo>
                  <a:pt x="8668" y="64131"/>
                </a:lnTo>
                <a:lnTo>
                  <a:pt x="7747" y="64443"/>
                </a:lnTo>
                <a:lnTo>
                  <a:pt x="6880" y="64734"/>
                </a:lnTo>
                <a:lnTo>
                  <a:pt x="3955" y="65744"/>
                </a:lnTo>
                <a:lnTo>
                  <a:pt x="1707" y="66509"/>
                </a:lnTo>
                <a:lnTo>
                  <a:pt x="380" y="66977"/>
                </a:lnTo>
                <a:lnTo>
                  <a:pt x="163" y="67055"/>
                </a:lnTo>
                <a:lnTo>
                  <a:pt x="1" y="67139"/>
                </a:lnTo>
                <a:lnTo>
                  <a:pt x="28" y="67139"/>
                </a:lnTo>
                <a:lnTo>
                  <a:pt x="55" y="67133"/>
                </a:lnTo>
                <a:lnTo>
                  <a:pt x="136" y="67107"/>
                </a:lnTo>
                <a:lnTo>
                  <a:pt x="244" y="67066"/>
                </a:lnTo>
                <a:lnTo>
                  <a:pt x="326" y="67003"/>
                </a:lnTo>
                <a:lnTo>
                  <a:pt x="1815" y="66556"/>
                </a:lnTo>
                <a:lnTo>
                  <a:pt x="7287" y="64817"/>
                </a:lnTo>
                <a:lnTo>
                  <a:pt x="8208" y="64526"/>
                </a:lnTo>
                <a:lnTo>
                  <a:pt x="9183" y="64219"/>
                </a:lnTo>
                <a:lnTo>
                  <a:pt x="10185" y="63896"/>
                </a:lnTo>
                <a:lnTo>
                  <a:pt x="10699" y="63725"/>
                </a:lnTo>
                <a:lnTo>
                  <a:pt x="11187" y="63553"/>
                </a:lnTo>
                <a:lnTo>
                  <a:pt x="13191" y="62804"/>
                </a:lnTo>
                <a:lnTo>
                  <a:pt x="15385" y="62002"/>
                </a:lnTo>
                <a:lnTo>
                  <a:pt x="20179" y="60217"/>
                </a:lnTo>
                <a:lnTo>
                  <a:pt x="21290" y="59728"/>
                </a:lnTo>
                <a:lnTo>
                  <a:pt x="22509" y="59228"/>
                </a:lnTo>
                <a:lnTo>
                  <a:pt x="25082" y="58172"/>
                </a:lnTo>
                <a:lnTo>
                  <a:pt x="26382" y="57625"/>
                </a:lnTo>
                <a:lnTo>
                  <a:pt x="27709" y="57069"/>
                </a:lnTo>
                <a:lnTo>
                  <a:pt x="28982" y="56496"/>
                </a:lnTo>
                <a:lnTo>
                  <a:pt x="30282" y="55908"/>
                </a:lnTo>
                <a:lnTo>
                  <a:pt x="31528" y="55299"/>
                </a:lnTo>
                <a:lnTo>
                  <a:pt x="32828" y="54680"/>
                </a:lnTo>
                <a:lnTo>
                  <a:pt x="35401" y="53405"/>
                </a:lnTo>
                <a:lnTo>
                  <a:pt x="38137" y="52078"/>
                </a:lnTo>
                <a:lnTo>
                  <a:pt x="39356" y="51396"/>
                </a:lnTo>
                <a:lnTo>
                  <a:pt x="40602" y="50704"/>
                </a:lnTo>
                <a:lnTo>
                  <a:pt x="43148" y="49278"/>
                </a:lnTo>
                <a:lnTo>
                  <a:pt x="45748" y="47816"/>
                </a:lnTo>
                <a:lnTo>
                  <a:pt x="46967" y="47061"/>
                </a:lnTo>
                <a:lnTo>
                  <a:pt x="48185" y="46301"/>
                </a:lnTo>
                <a:lnTo>
                  <a:pt x="49377" y="45531"/>
                </a:lnTo>
                <a:lnTo>
                  <a:pt x="50569" y="44745"/>
                </a:lnTo>
                <a:lnTo>
                  <a:pt x="51761" y="43954"/>
                </a:lnTo>
                <a:lnTo>
                  <a:pt x="52925" y="43153"/>
                </a:lnTo>
                <a:lnTo>
                  <a:pt x="54090" y="42341"/>
                </a:lnTo>
                <a:lnTo>
                  <a:pt x="55228" y="41524"/>
                </a:lnTo>
                <a:lnTo>
                  <a:pt x="56338" y="40697"/>
                </a:lnTo>
                <a:lnTo>
                  <a:pt x="57449" y="39859"/>
                </a:lnTo>
                <a:lnTo>
                  <a:pt x="58532" y="39016"/>
                </a:lnTo>
                <a:lnTo>
                  <a:pt x="59588" y="38162"/>
                </a:lnTo>
                <a:lnTo>
                  <a:pt x="60618" y="37298"/>
                </a:lnTo>
                <a:lnTo>
                  <a:pt x="61620" y="36435"/>
                </a:lnTo>
                <a:lnTo>
                  <a:pt x="62595" y="35560"/>
                </a:lnTo>
                <a:lnTo>
                  <a:pt x="63543" y="34676"/>
                </a:lnTo>
                <a:lnTo>
                  <a:pt x="64464" y="33791"/>
                </a:lnTo>
                <a:lnTo>
                  <a:pt x="65330" y="32917"/>
                </a:lnTo>
                <a:lnTo>
                  <a:pt x="66197" y="32042"/>
                </a:lnTo>
                <a:lnTo>
                  <a:pt x="67037" y="31173"/>
                </a:lnTo>
                <a:lnTo>
                  <a:pt x="67849" y="30309"/>
                </a:lnTo>
                <a:lnTo>
                  <a:pt x="68608" y="29451"/>
                </a:lnTo>
                <a:lnTo>
                  <a:pt x="69339" y="28602"/>
                </a:lnTo>
                <a:lnTo>
                  <a:pt x="70043" y="27759"/>
                </a:lnTo>
                <a:lnTo>
                  <a:pt x="70720" y="26922"/>
                </a:lnTo>
                <a:lnTo>
                  <a:pt x="71370" y="26089"/>
                </a:lnTo>
                <a:lnTo>
                  <a:pt x="71966" y="25267"/>
                </a:lnTo>
                <a:lnTo>
                  <a:pt x="72535" y="24450"/>
                </a:lnTo>
                <a:lnTo>
                  <a:pt x="73077" y="23638"/>
                </a:lnTo>
                <a:lnTo>
                  <a:pt x="73564" y="22842"/>
                </a:lnTo>
                <a:lnTo>
                  <a:pt x="74025" y="22051"/>
                </a:lnTo>
                <a:lnTo>
                  <a:pt x="74431" y="21265"/>
                </a:lnTo>
                <a:lnTo>
                  <a:pt x="75190" y="19729"/>
                </a:lnTo>
                <a:lnTo>
                  <a:pt x="75867" y="18231"/>
                </a:lnTo>
                <a:lnTo>
                  <a:pt x="76490" y="16774"/>
                </a:lnTo>
                <a:lnTo>
                  <a:pt x="76788" y="16061"/>
                </a:lnTo>
                <a:lnTo>
                  <a:pt x="77031" y="15358"/>
                </a:lnTo>
                <a:lnTo>
                  <a:pt x="77275" y="14671"/>
                </a:lnTo>
                <a:lnTo>
                  <a:pt x="77492" y="13995"/>
                </a:lnTo>
                <a:lnTo>
                  <a:pt x="77681" y="13329"/>
                </a:lnTo>
                <a:lnTo>
                  <a:pt x="77871" y="12678"/>
                </a:lnTo>
                <a:lnTo>
                  <a:pt x="78006" y="12043"/>
                </a:lnTo>
                <a:lnTo>
                  <a:pt x="78142" y="11413"/>
                </a:lnTo>
                <a:lnTo>
                  <a:pt x="78223" y="10805"/>
                </a:lnTo>
                <a:lnTo>
                  <a:pt x="78277" y="10206"/>
                </a:lnTo>
                <a:lnTo>
                  <a:pt x="78359" y="9618"/>
                </a:lnTo>
                <a:lnTo>
                  <a:pt x="78440" y="9046"/>
                </a:lnTo>
                <a:lnTo>
                  <a:pt x="78494" y="7942"/>
                </a:lnTo>
                <a:lnTo>
                  <a:pt x="78521" y="6907"/>
                </a:lnTo>
                <a:lnTo>
                  <a:pt x="78521" y="5949"/>
                </a:lnTo>
                <a:lnTo>
                  <a:pt x="78494" y="5049"/>
                </a:lnTo>
                <a:lnTo>
                  <a:pt x="78413" y="4206"/>
                </a:lnTo>
                <a:lnTo>
                  <a:pt x="78304" y="3425"/>
                </a:lnTo>
                <a:lnTo>
                  <a:pt x="78142" y="2733"/>
                </a:lnTo>
                <a:lnTo>
                  <a:pt x="77979" y="2124"/>
                </a:lnTo>
                <a:lnTo>
                  <a:pt x="77817" y="1583"/>
                </a:lnTo>
                <a:lnTo>
                  <a:pt x="77681" y="1109"/>
                </a:lnTo>
                <a:lnTo>
                  <a:pt x="77654" y="896"/>
                </a:lnTo>
                <a:lnTo>
                  <a:pt x="77627" y="703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27"/>
          <p:cNvSpPr/>
          <p:nvPr/>
        </p:nvSpPr>
        <p:spPr>
          <a:xfrm rot="10800000">
            <a:off x="8569300" y="3788475"/>
            <a:ext cx="258055" cy="745775"/>
          </a:xfrm>
          <a:custGeom>
            <a:avLst/>
            <a:gdLst/>
            <a:ahLst/>
            <a:cxnLst/>
            <a:rect l="l" t="t" r="r" b="b"/>
            <a:pathLst>
              <a:path w="48212" h="29831" extrusionOk="0">
                <a:moveTo>
                  <a:pt x="47941" y="1"/>
                </a:moveTo>
                <a:lnTo>
                  <a:pt x="47697" y="313"/>
                </a:lnTo>
                <a:lnTo>
                  <a:pt x="47562" y="625"/>
                </a:lnTo>
                <a:lnTo>
                  <a:pt x="47454" y="932"/>
                </a:lnTo>
                <a:lnTo>
                  <a:pt x="47426" y="1250"/>
                </a:lnTo>
                <a:lnTo>
                  <a:pt x="47345" y="1562"/>
                </a:lnTo>
                <a:lnTo>
                  <a:pt x="47237" y="1911"/>
                </a:lnTo>
                <a:lnTo>
                  <a:pt x="46939" y="2702"/>
                </a:lnTo>
                <a:lnTo>
                  <a:pt x="46560" y="3607"/>
                </a:lnTo>
                <a:lnTo>
                  <a:pt x="46072" y="4627"/>
                </a:lnTo>
                <a:lnTo>
                  <a:pt x="45774" y="5168"/>
                </a:lnTo>
                <a:lnTo>
                  <a:pt x="45449" y="5741"/>
                </a:lnTo>
                <a:lnTo>
                  <a:pt x="45070" y="6329"/>
                </a:lnTo>
                <a:lnTo>
                  <a:pt x="44637" y="6943"/>
                </a:lnTo>
                <a:lnTo>
                  <a:pt x="44149" y="7578"/>
                </a:lnTo>
                <a:lnTo>
                  <a:pt x="43580" y="8228"/>
                </a:lnTo>
                <a:lnTo>
                  <a:pt x="42957" y="8900"/>
                </a:lnTo>
                <a:lnTo>
                  <a:pt x="42280" y="9587"/>
                </a:lnTo>
                <a:lnTo>
                  <a:pt x="41549" y="10289"/>
                </a:lnTo>
                <a:lnTo>
                  <a:pt x="40736" y="11007"/>
                </a:lnTo>
                <a:lnTo>
                  <a:pt x="39897" y="11736"/>
                </a:lnTo>
                <a:lnTo>
                  <a:pt x="38976" y="12480"/>
                </a:lnTo>
                <a:lnTo>
                  <a:pt x="37974" y="13229"/>
                </a:lnTo>
                <a:lnTo>
                  <a:pt x="37459" y="13615"/>
                </a:lnTo>
                <a:lnTo>
                  <a:pt x="36917" y="13994"/>
                </a:lnTo>
                <a:lnTo>
                  <a:pt x="36349" y="14380"/>
                </a:lnTo>
                <a:lnTo>
                  <a:pt x="35780" y="14765"/>
                </a:lnTo>
                <a:lnTo>
                  <a:pt x="35157" y="15155"/>
                </a:lnTo>
                <a:lnTo>
                  <a:pt x="34534" y="15545"/>
                </a:lnTo>
                <a:lnTo>
                  <a:pt x="33315" y="16279"/>
                </a:lnTo>
                <a:lnTo>
                  <a:pt x="32042" y="17002"/>
                </a:lnTo>
                <a:lnTo>
                  <a:pt x="30715" y="17731"/>
                </a:lnTo>
                <a:lnTo>
                  <a:pt x="29361" y="18449"/>
                </a:lnTo>
                <a:lnTo>
                  <a:pt x="27952" y="19167"/>
                </a:lnTo>
                <a:lnTo>
                  <a:pt x="26490" y="19880"/>
                </a:lnTo>
                <a:lnTo>
                  <a:pt x="24973" y="20593"/>
                </a:lnTo>
                <a:lnTo>
                  <a:pt x="23429" y="21301"/>
                </a:lnTo>
                <a:lnTo>
                  <a:pt x="21939" y="21941"/>
                </a:lnTo>
                <a:lnTo>
                  <a:pt x="20477" y="22560"/>
                </a:lnTo>
                <a:lnTo>
                  <a:pt x="19014" y="23154"/>
                </a:lnTo>
                <a:lnTo>
                  <a:pt x="17551" y="23731"/>
                </a:lnTo>
                <a:lnTo>
                  <a:pt x="16116" y="24288"/>
                </a:lnTo>
                <a:lnTo>
                  <a:pt x="14707" y="24819"/>
                </a:lnTo>
                <a:lnTo>
                  <a:pt x="13326" y="25329"/>
                </a:lnTo>
                <a:lnTo>
                  <a:pt x="11972" y="25813"/>
                </a:lnTo>
                <a:lnTo>
                  <a:pt x="9426" y="26708"/>
                </a:lnTo>
                <a:lnTo>
                  <a:pt x="8234" y="27119"/>
                </a:lnTo>
                <a:lnTo>
                  <a:pt x="7096" y="27499"/>
                </a:lnTo>
                <a:lnTo>
                  <a:pt x="6013" y="27858"/>
                </a:lnTo>
                <a:lnTo>
                  <a:pt x="5011" y="28186"/>
                </a:lnTo>
                <a:lnTo>
                  <a:pt x="4063" y="28483"/>
                </a:lnTo>
                <a:lnTo>
                  <a:pt x="3196" y="28743"/>
                </a:lnTo>
                <a:lnTo>
                  <a:pt x="2302" y="29008"/>
                </a:lnTo>
                <a:lnTo>
                  <a:pt x="1490" y="29279"/>
                </a:lnTo>
                <a:lnTo>
                  <a:pt x="704" y="29549"/>
                </a:lnTo>
                <a:lnTo>
                  <a:pt x="0" y="29830"/>
                </a:lnTo>
                <a:lnTo>
                  <a:pt x="1029" y="29596"/>
                </a:lnTo>
                <a:lnTo>
                  <a:pt x="2004" y="29352"/>
                </a:lnTo>
                <a:lnTo>
                  <a:pt x="2952" y="29102"/>
                </a:lnTo>
                <a:lnTo>
                  <a:pt x="3846" y="28842"/>
                </a:lnTo>
                <a:lnTo>
                  <a:pt x="4821" y="28581"/>
                </a:lnTo>
                <a:lnTo>
                  <a:pt x="5823" y="28290"/>
                </a:lnTo>
                <a:lnTo>
                  <a:pt x="6907" y="27973"/>
                </a:lnTo>
                <a:lnTo>
                  <a:pt x="8072" y="27624"/>
                </a:lnTo>
                <a:lnTo>
                  <a:pt x="9263" y="27244"/>
                </a:lnTo>
                <a:lnTo>
                  <a:pt x="10536" y="26843"/>
                </a:lnTo>
                <a:lnTo>
                  <a:pt x="13218" y="25959"/>
                </a:lnTo>
                <a:lnTo>
                  <a:pt x="14653" y="25475"/>
                </a:lnTo>
                <a:lnTo>
                  <a:pt x="16089" y="24970"/>
                </a:lnTo>
                <a:lnTo>
                  <a:pt x="17551" y="24444"/>
                </a:lnTo>
                <a:lnTo>
                  <a:pt x="19041" y="23887"/>
                </a:lnTo>
                <a:lnTo>
                  <a:pt x="20531" y="23315"/>
                </a:lnTo>
                <a:lnTo>
                  <a:pt x="22048" y="22716"/>
                </a:lnTo>
                <a:lnTo>
                  <a:pt x="23564" y="22097"/>
                </a:lnTo>
                <a:lnTo>
                  <a:pt x="25081" y="21462"/>
                </a:lnTo>
                <a:lnTo>
                  <a:pt x="26679" y="20749"/>
                </a:lnTo>
                <a:lnTo>
                  <a:pt x="28223" y="20036"/>
                </a:lnTo>
                <a:lnTo>
                  <a:pt x="29740" y="19318"/>
                </a:lnTo>
                <a:lnTo>
                  <a:pt x="31175" y="18595"/>
                </a:lnTo>
                <a:lnTo>
                  <a:pt x="32557" y="17871"/>
                </a:lnTo>
                <a:lnTo>
                  <a:pt x="33911" y="17143"/>
                </a:lnTo>
                <a:lnTo>
                  <a:pt x="35184" y="16409"/>
                </a:lnTo>
                <a:lnTo>
                  <a:pt x="36430" y="15670"/>
                </a:lnTo>
                <a:lnTo>
                  <a:pt x="37567" y="14926"/>
                </a:lnTo>
                <a:lnTo>
                  <a:pt x="38651" y="14182"/>
                </a:lnTo>
                <a:lnTo>
                  <a:pt x="39680" y="13432"/>
                </a:lnTo>
                <a:lnTo>
                  <a:pt x="40655" y="12683"/>
                </a:lnTo>
                <a:lnTo>
                  <a:pt x="41576" y="11928"/>
                </a:lnTo>
                <a:lnTo>
                  <a:pt x="42443" y="11174"/>
                </a:lnTo>
                <a:lnTo>
                  <a:pt x="43255" y="10414"/>
                </a:lnTo>
                <a:lnTo>
                  <a:pt x="44014" y="9649"/>
                </a:lnTo>
                <a:lnTo>
                  <a:pt x="44637" y="8957"/>
                </a:lnTo>
                <a:lnTo>
                  <a:pt x="45178" y="8275"/>
                </a:lnTo>
                <a:lnTo>
                  <a:pt x="45666" y="7614"/>
                </a:lnTo>
                <a:lnTo>
                  <a:pt x="46126" y="6974"/>
                </a:lnTo>
                <a:lnTo>
                  <a:pt x="46506" y="6350"/>
                </a:lnTo>
                <a:lnTo>
                  <a:pt x="46858" y="5756"/>
                </a:lnTo>
                <a:lnTo>
                  <a:pt x="47156" y="5184"/>
                </a:lnTo>
                <a:lnTo>
                  <a:pt x="47454" y="4643"/>
                </a:lnTo>
                <a:lnTo>
                  <a:pt x="47697" y="4128"/>
                </a:lnTo>
                <a:lnTo>
                  <a:pt x="47860" y="3633"/>
                </a:lnTo>
                <a:lnTo>
                  <a:pt x="47995" y="3165"/>
                </a:lnTo>
                <a:lnTo>
                  <a:pt x="48077" y="2722"/>
                </a:lnTo>
                <a:lnTo>
                  <a:pt x="48131" y="2311"/>
                </a:lnTo>
                <a:lnTo>
                  <a:pt x="48158" y="1926"/>
                </a:lnTo>
                <a:lnTo>
                  <a:pt x="48185" y="1255"/>
                </a:lnTo>
                <a:lnTo>
                  <a:pt x="48212" y="1099"/>
                </a:lnTo>
                <a:lnTo>
                  <a:pt x="48212" y="943"/>
                </a:lnTo>
                <a:lnTo>
                  <a:pt x="48212" y="781"/>
                </a:lnTo>
                <a:lnTo>
                  <a:pt x="48212" y="625"/>
                </a:lnTo>
                <a:lnTo>
                  <a:pt x="48158" y="469"/>
                </a:lnTo>
                <a:lnTo>
                  <a:pt x="48104" y="313"/>
                </a:lnTo>
                <a:lnTo>
                  <a:pt x="48022" y="157"/>
                </a:lnTo>
                <a:lnTo>
                  <a:pt x="47941" y="1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27"/>
          <p:cNvSpPr/>
          <p:nvPr/>
        </p:nvSpPr>
        <p:spPr>
          <a:xfrm rot="10800000">
            <a:off x="7889222" y="3060950"/>
            <a:ext cx="368964" cy="316825"/>
          </a:xfrm>
          <a:custGeom>
            <a:avLst/>
            <a:gdLst/>
            <a:ahLst/>
            <a:cxnLst/>
            <a:rect l="l" t="t" r="r" b="b"/>
            <a:pathLst>
              <a:path w="68933" h="12673" extrusionOk="0">
                <a:moveTo>
                  <a:pt x="51137" y="1"/>
                </a:moveTo>
                <a:lnTo>
                  <a:pt x="42091" y="11"/>
                </a:lnTo>
                <a:lnTo>
                  <a:pt x="31717" y="32"/>
                </a:lnTo>
                <a:lnTo>
                  <a:pt x="20179" y="58"/>
                </a:lnTo>
                <a:lnTo>
                  <a:pt x="7665" y="94"/>
                </a:lnTo>
                <a:lnTo>
                  <a:pt x="6880" y="94"/>
                </a:lnTo>
                <a:lnTo>
                  <a:pt x="6880" y="209"/>
                </a:lnTo>
                <a:lnTo>
                  <a:pt x="6663" y="578"/>
                </a:lnTo>
                <a:lnTo>
                  <a:pt x="5200" y="3014"/>
                </a:lnTo>
                <a:lnTo>
                  <a:pt x="3846" y="5283"/>
                </a:lnTo>
                <a:lnTo>
                  <a:pt x="2654" y="7338"/>
                </a:lnTo>
                <a:lnTo>
                  <a:pt x="1652" y="9129"/>
                </a:lnTo>
                <a:lnTo>
                  <a:pt x="298" y="11720"/>
                </a:lnTo>
                <a:lnTo>
                  <a:pt x="190" y="11824"/>
                </a:lnTo>
                <a:lnTo>
                  <a:pt x="108" y="11928"/>
                </a:lnTo>
                <a:lnTo>
                  <a:pt x="54" y="12027"/>
                </a:lnTo>
                <a:lnTo>
                  <a:pt x="27" y="12121"/>
                </a:lnTo>
                <a:lnTo>
                  <a:pt x="0" y="12287"/>
                </a:lnTo>
                <a:lnTo>
                  <a:pt x="0" y="12428"/>
                </a:lnTo>
                <a:lnTo>
                  <a:pt x="0" y="12673"/>
                </a:lnTo>
                <a:lnTo>
                  <a:pt x="135" y="12600"/>
                </a:lnTo>
                <a:lnTo>
                  <a:pt x="271" y="12522"/>
                </a:lnTo>
                <a:lnTo>
                  <a:pt x="352" y="12444"/>
                </a:lnTo>
                <a:lnTo>
                  <a:pt x="406" y="12365"/>
                </a:lnTo>
                <a:lnTo>
                  <a:pt x="650" y="12048"/>
                </a:lnTo>
                <a:lnTo>
                  <a:pt x="948" y="11663"/>
                </a:lnTo>
                <a:lnTo>
                  <a:pt x="1734" y="10528"/>
                </a:lnTo>
                <a:lnTo>
                  <a:pt x="2736" y="9082"/>
                </a:lnTo>
                <a:lnTo>
                  <a:pt x="3900" y="7292"/>
                </a:lnTo>
                <a:lnTo>
                  <a:pt x="5200" y="5236"/>
                </a:lnTo>
                <a:lnTo>
                  <a:pt x="6636" y="2967"/>
                </a:lnTo>
                <a:lnTo>
                  <a:pt x="8126" y="547"/>
                </a:lnTo>
                <a:lnTo>
                  <a:pt x="8296" y="285"/>
                </a:lnTo>
                <a:lnTo>
                  <a:pt x="8296" y="285"/>
                </a:lnTo>
                <a:lnTo>
                  <a:pt x="20124" y="245"/>
                </a:lnTo>
                <a:lnTo>
                  <a:pt x="31663" y="204"/>
                </a:lnTo>
                <a:lnTo>
                  <a:pt x="42091" y="162"/>
                </a:lnTo>
                <a:lnTo>
                  <a:pt x="51137" y="115"/>
                </a:lnTo>
                <a:lnTo>
                  <a:pt x="64246" y="37"/>
                </a:lnTo>
                <a:lnTo>
                  <a:pt x="67686" y="37"/>
                </a:lnTo>
                <a:lnTo>
                  <a:pt x="68228" y="16"/>
                </a:lnTo>
                <a:lnTo>
                  <a:pt x="68607" y="6"/>
                </a:lnTo>
                <a:lnTo>
                  <a:pt x="68932" y="1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27"/>
          <p:cNvSpPr/>
          <p:nvPr/>
        </p:nvSpPr>
        <p:spPr>
          <a:xfrm rot="10800000">
            <a:off x="7750919" y="2866325"/>
            <a:ext cx="345916" cy="326975"/>
          </a:xfrm>
          <a:custGeom>
            <a:avLst/>
            <a:gdLst/>
            <a:ahLst/>
            <a:cxnLst/>
            <a:rect l="l" t="t" r="r" b="b"/>
            <a:pathLst>
              <a:path w="64627" h="13079" extrusionOk="0">
                <a:moveTo>
                  <a:pt x="922" y="1"/>
                </a:moveTo>
                <a:lnTo>
                  <a:pt x="922" y="141"/>
                </a:lnTo>
                <a:lnTo>
                  <a:pt x="922" y="553"/>
                </a:lnTo>
                <a:lnTo>
                  <a:pt x="624" y="3077"/>
                </a:lnTo>
                <a:lnTo>
                  <a:pt x="326" y="5424"/>
                </a:lnTo>
                <a:lnTo>
                  <a:pt x="191" y="6522"/>
                </a:lnTo>
                <a:lnTo>
                  <a:pt x="82" y="7552"/>
                </a:lnTo>
                <a:lnTo>
                  <a:pt x="28" y="8515"/>
                </a:lnTo>
                <a:lnTo>
                  <a:pt x="1" y="9405"/>
                </a:lnTo>
                <a:lnTo>
                  <a:pt x="1" y="12095"/>
                </a:lnTo>
                <a:lnTo>
                  <a:pt x="1" y="12824"/>
                </a:lnTo>
                <a:lnTo>
                  <a:pt x="1" y="13079"/>
                </a:lnTo>
                <a:lnTo>
                  <a:pt x="109" y="13006"/>
                </a:lnTo>
                <a:lnTo>
                  <a:pt x="191" y="12928"/>
                </a:lnTo>
                <a:lnTo>
                  <a:pt x="245" y="12850"/>
                </a:lnTo>
                <a:lnTo>
                  <a:pt x="272" y="12772"/>
                </a:lnTo>
                <a:lnTo>
                  <a:pt x="353" y="12694"/>
                </a:lnTo>
                <a:lnTo>
                  <a:pt x="407" y="12616"/>
                </a:lnTo>
                <a:lnTo>
                  <a:pt x="461" y="12532"/>
                </a:lnTo>
                <a:lnTo>
                  <a:pt x="489" y="12444"/>
                </a:lnTo>
                <a:lnTo>
                  <a:pt x="516" y="12251"/>
                </a:lnTo>
                <a:lnTo>
                  <a:pt x="516" y="12043"/>
                </a:lnTo>
                <a:lnTo>
                  <a:pt x="759" y="10883"/>
                </a:lnTo>
                <a:lnTo>
                  <a:pt x="1084" y="9394"/>
                </a:lnTo>
                <a:lnTo>
                  <a:pt x="1382" y="7542"/>
                </a:lnTo>
                <a:lnTo>
                  <a:pt x="1707" y="5413"/>
                </a:lnTo>
                <a:lnTo>
                  <a:pt x="2032" y="3061"/>
                </a:lnTo>
                <a:lnTo>
                  <a:pt x="2384" y="537"/>
                </a:lnTo>
                <a:lnTo>
                  <a:pt x="2384" y="262"/>
                </a:lnTo>
                <a:lnTo>
                  <a:pt x="2384" y="262"/>
                </a:lnTo>
                <a:lnTo>
                  <a:pt x="4443" y="292"/>
                </a:lnTo>
                <a:lnTo>
                  <a:pt x="7260" y="329"/>
                </a:lnTo>
                <a:lnTo>
                  <a:pt x="10050" y="360"/>
                </a:lnTo>
                <a:lnTo>
                  <a:pt x="12839" y="386"/>
                </a:lnTo>
                <a:lnTo>
                  <a:pt x="15656" y="407"/>
                </a:lnTo>
                <a:lnTo>
                  <a:pt x="18446" y="423"/>
                </a:lnTo>
                <a:lnTo>
                  <a:pt x="21263" y="438"/>
                </a:lnTo>
                <a:lnTo>
                  <a:pt x="24053" y="449"/>
                </a:lnTo>
                <a:lnTo>
                  <a:pt x="26843" y="454"/>
                </a:lnTo>
                <a:lnTo>
                  <a:pt x="29659" y="454"/>
                </a:lnTo>
                <a:lnTo>
                  <a:pt x="32449" y="449"/>
                </a:lnTo>
                <a:lnTo>
                  <a:pt x="35266" y="438"/>
                </a:lnTo>
                <a:lnTo>
                  <a:pt x="38056" y="428"/>
                </a:lnTo>
                <a:lnTo>
                  <a:pt x="40873" y="412"/>
                </a:lnTo>
                <a:lnTo>
                  <a:pt x="43663" y="391"/>
                </a:lnTo>
                <a:lnTo>
                  <a:pt x="46479" y="365"/>
                </a:lnTo>
                <a:lnTo>
                  <a:pt x="50515" y="324"/>
                </a:lnTo>
                <a:lnTo>
                  <a:pt x="54145" y="277"/>
                </a:lnTo>
                <a:lnTo>
                  <a:pt x="57259" y="225"/>
                </a:lnTo>
                <a:lnTo>
                  <a:pt x="59914" y="173"/>
                </a:lnTo>
                <a:lnTo>
                  <a:pt x="60916" y="152"/>
                </a:lnTo>
                <a:lnTo>
                  <a:pt x="61864" y="126"/>
                </a:lnTo>
                <a:lnTo>
                  <a:pt x="62676" y="105"/>
                </a:lnTo>
                <a:lnTo>
                  <a:pt x="63029" y="95"/>
                </a:lnTo>
                <a:lnTo>
                  <a:pt x="63354" y="95"/>
                </a:lnTo>
                <a:lnTo>
                  <a:pt x="63679" y="89"/>
                </a:lnTo>
                <a:lnTo>
                  <a:pt x="64004" y="79"/>
                </a:lnTo>
                <a:lnTo>
                  <a:pt x="64329" y="63"/>
                </a:lnTo>
                <a:lnTo>
                  <a:pt x="64627" y="48"/>
                </a:lnTo>
                <a:lnTo>
                  <a:pt x="63354" y="48"/>
                </a:lnTo>
                <a:lnTo>
                  <a:pt x="59697" y="79"/>
                </a:lnTo>
                <a:lnTo>
                  <a:pt x="57097" y="105"/>
                </a:lnTo>
                <a:lnTo>
                  <a:pt x="53955" y="136"/>
                </a:lnTo>
                <a:lnTo>
                  <a:pt x="50325" y="168"/>
                </a:lnTo>
                <a:lnTo>
                  <a:pt x="46263" y="194"/>
                </a:lnTo>
                <a:lnTo>
                  <a:pt x="43473" y="209"/>
                </a:lnTo>
                <a:lnTo>
                  <a:pt x="40683" y="220"/>
                </a:lnTo>
                <a:lnTo>
                  <a:pt x="37893" y="230"/>
                </a:lnTo>
                <a:lnTo>
                  <a:pt x="35104" y="230"/>
                </a:lnTo>
                <a:lnTo>
                  <a:pt x="32314" y="235"/>
                </a:lnTo>
                <a:lnTo>
                  <a:pt x="29524" y="230"/>
                </a:lnTo>
                <a:lnTo>
                  <a:pt x="26734" y="225"/>
                </a:lnTo>
                <a:lnTo>
                  <a:pt x="23944" y="214"/>
                </a:lnTo>
                <a:lnTo>
                  <a:pt x="21155" y="199"/>
                </a:lnTo>
                <a:lnTo>
                  <a:pt x="18365" y="183"/>
                </a:lnTo>
                <a:lnTo>
                  <a:pt x="15575" y="162"/>
                </a:lnTo>
                <a:lnTo>
                  <a:pt x="12785" y="136"/>
                </a:lnTo>
                <a:lnTo>
                  <a:pt x="9995" y="110"/>
                </a:lnTo>
                <a:lnTo>
                  <a:pt x="7233" y="74"/>
                </a:lnTo>
                <a:lnTo>
                  <a:pt x="4443" y="43"/>
                </a:lnTo>
                <a:lnTo>
                  <a:pt x="1653" y="1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27"/>
          <p:cNvSpPr/>
          <p:nvPr/>
        </p:nvSpPr>
        <p:spPr>
          <a:xfrm rot="10800000">
            <a:off x="7682059" y="2800100"/>
            <a:ext cx="286905" cy="244875"/>
          </a:xfrm>
          <a:custGeom>
            <a:avLst/>
            <a:gdLst/>
            <a:ahLst/>
            <a:cxnLst/>
            <a:rect l="l" t="t" r="r" b="b"/>
            <a:pathLst>
              <a:path w="53602" h="9795" extrusionOk="0">
                <a:moveTo>
                  <a:pt x="0" y="1"/>
                </a:moveTo>
                <a:lnTo>
                  <a:pt x="407" y="282"/>
                </a:lnTo>
                <a:lnTo>
                  <a:pt x="1111" y="766"/>
                </a:lnTo>
                <a:lnTo>
                  <a:pt x="1788" y="1250"/>
                </a:lnTo>
                <a:lnTo>
                  <a:pt x="3061" y="2186"/>
                </a:lnTo>
                <a:lnTo>
                  <a:pt x="4226" y="3097"/>
                </a:lnTo>
                <a:lnTo>
                  <a:pt x="5282" y="3971"/>
                </a:lnTo>
                <a:lnTo>
                  <a:pt x="6257" y="4804"/>
                </a:lnTo>
                <a:lnTo>
                  <a:pt x="7151" y="5590"/>
                </a:lnTo>
                <a:lnTo>
                  <a:pt x="7936" y="6324"/>
                </a:lnTo>
                <a:lnTo>
                  <a:pt x="8613" y="7000"/>
                </a:lnTo>
                <a:lnTo>
                  <a:pt x="9697" y="8140"/>
                </a:lnTo>
                <a:lnTo>
                  <a:pt x="10591" y="9050"/>
                </a:lnTo>
                <a:lnTo>
                  <a:pt x="10726" y="9238"/>
                </a:lnTo>
                <a:lnTo>
                  <a:pt x="10916" y="9425"/>
                </a:lnTo>
                <a:lnTo>
                  <a:pt x="11132" y="9613"/>
                </a:lnTo>
                <a:lnTo>
                  <a:pt x="11403" y="9795"/>
                </a:lnTo>
                <a:lnTo>
                  <a:pt x="11376" y="9597"/>
                </a:lnTo>
                <a:lnTo>
                  <a:pt x="11322" y="9399"/>
                </a:lnTo>
                <a:lnTo>
                  <a:pt x="11214" y="9201"/>
                </a:lnTo>
                <a:lnTo>
                  <a:pt x="11051" y="9004"/>
                </a:lnTo>
                <a:lnTo>
                  <a:pt x="10807" y="8598"/>
                </a:lnTo>
                <a:lnTo>
                  <a:pt x="10482" y="8114"/>
                </a:lnTo>
                <a:lnTo>
                  <a:pt x="10049" y="7557"/>
                </a:lnTo>
                <a:lnTo>
                  <a:pt x="9507" y="6938"/>
                </a:lnTo>
                <a:lnTo>
                  <a:pt x="8749" y="6084"/>
                </a:lnTo>
                <a:lnTo>
                  <a:pt x="7909" y="5231"/>
                </a:lnTo>
                <a:lnTo>
                  <a:pt x="7015" y="4382"/>
                </a:lnTo>
                <a:lnTo>
                  <a:pt x="6067" y="3534"/>
                </a:lnTo>
                <a:lnTo>
                  <a:pt x="5065" y="2691"/>
                </a:lnTo>
                <a:lnTo>
                  <a:pt x="3982" y="1848"/>
                </a:lnTo>
                <a:lnTo>
                  <a:pt x="2871" y="1010"/>
                </a:lnTo>
                <a:lnTo>
                  <a:pt x="2069" y="446"/>
                </a:lnTo>
                <a:lnTo>
                  <a:pt x="2069" y="446"/>
                </a:lnTo>
                <a:lnTo>
                  <a:pt x="2384" y="474"/>
                </a:lnTo>
                <a:lnTo>
                  <a:pt x="4496" y="662"/>
                </a:lnTo>
                <a:lnTo>
                  <a:pt x="6636" y="838"/>
                </a:lnTo>
                <a:lnTo>
                  <a:pt x="8803" y="1010"/>
                </a:lnTo>
                <a:lnTo>
                  <a:pt x="10970" y="1172"/>
                </a:lnTo>
                <a:lnTo>
                  <a:pt x="13164" y="1322"/>
                </a:lnTo>
                <a:lnTo>
                  <a:pt x="15385" y="1468"/>
                </a:lnTo>
                <a:lnTo>
                  <a:pt x="17606" y="1598"/>
                </a:lnTo>
                <a:lnTo>
                  <a:pt x="19827" y="1723"/>
                </a:lnTo>
                <a:lnTo>
                  <a:pt x="22075" y="1838"/>
                </a:lnTo>
                <a:lnTo>
                  <a:pt x="24350" y="1942"/>
                </a:lnTo>
                <a:lnTo>
                  <a:pt x="26625" y="2041"/>
                </a:lnTo>
                <a:lnTo>
                  <a:pt x="28900" y="2124"/>
                </a:lnTo>
                <a:lnTo>
                  <a:pt x="31203" y="2202"/>
                </a:lnTo>
                <a:lnTo>
                  <a:pt x="33505" y="2270"/>
                </a:lnTo>
                <a:lnTo>
                  <a:pt x="35834" y="2327"/>
                </a:lnTo>
                <a:lnTo>
                  <a:pt x="38163" y="2374"/>
                </a:lnTo>
                <a:lnTo>
                  <a:pt x="39572" y="2400"/>
                </a:lnTo>
                <a:lnTo>
                  <a:pt x="40980" y="2421"/>
                </a:lnTo>
                <a:lnTo>
                  <a:pt x="42389" y="2436"/>
                </a:lnTo>
                <a:lnTo>
                  <a:pt x="43797" y="2447"/>
                </a:lnTo>
                <a:lnTo>
                  <a:pt x="45206" y="2457"/>
                </a:lnTo>
                <a:lnTo>
                  <a:pt x="46641" y="2462"/>
                </a:lnTo>
                <a:lnTo>
                  <a:pt x="48050" y="2462"/>
                </a:lnTo>
                <a:lnTo>
                  <a:pt x="49458" y="2457"/>
                </a:lnTo>
                <a:lnTo>
                  <a:pt x="52519" y="2457"/>
                </a:lnTo>
                <a:lnTo>
                  <a:pt x="52789" y="2467"/>
                </a:lnTo>
                <a:lnTo>
                  <a:pt x="53331" y="2467"/>
                </a:lnTo>
                <a:lnTo>
                  <a:pt x="53602" y="2457"/>
                </a:lnTo>
                <a:lnTo>
                  <a:pt x="52573" y="2441"/>
                </a:lnTo>
                <a:lnTo>
                  <a:pt x="51544" y="2431"/>
                </a:lnTo>
                <a:lnTo>
                  <a:pt x="49485" y="2431"/>
                </a:lnTo>
                <a:lnTo>
                  <a:pt x="47291" y="2415"/>
                </a:lnTo>
                <a:lnTo>
                  <a:pt x="44664" y="2379"/>
                </a:lnTo>
                <a:lnTo>
                  <a:pt x="43201" y="2358"/>
                </a:lnTo>
                <a:lnTo>
                  <a:pt x="41657" y="2332"/>
                </a:lnTo>
                <a:lnTo>
                  <a:pt x="40032" y="2301"/>
                </a:lnTo>
                <a:lnTo>
                  <a:pt x="38299" y="2259"/>
                </a:lnTo>
                <a:lnTo>
                  <a:pt x="35997" y="2202"/>
                </a:lnTo>
                <a:lnTo>
                  <a:pt x="33721" y="2134"/>
                </a:lnTo>
                <a:lnTo>
                  <a:pt x="31419" y="2056"/>
                </a:lnTo>
                <a:lnTo>
                  <a:pt x="29171" y="1973"/>
                </a:lnTo>
                <a:lnTo>
                  <a:pt x="26896" y="1879"/>
                </a:lnTo>
                <a:lnTo>
                  <a:pt x="24648" y="1775"/>
                </a:lnTo>
                <a:lnTo>
                  <a:pt x="22427" y="1666"/>
                </a:lnTo>
                <a:lnTo>
                  <a:pt x="20179" y="1546"/>
                </a:lnTo>
                <a:lnTo>
                  <a:pt x="17985" y="1416"/>
                </a:lnTo>
                <a:lnTo>
                  <a:pt x="15791" y="1276"/>
                </a:lnTo>
                <a:lnTo>
                  <a:pt x="13597" y="1130"/>
                </a:lnTo>
                <a:lnTo>
                  <a:pt x="11430" y="979"/>
                </a:lnTo>
                <a:lnTo>
                  <a:pt x="9290" y="812"/>
                </a:lnTo>
                <a:lnTo>
                  <a:pt x="7151" y="641"/>
                </a:lnTo>
                <a:lnTo>
                  <a:pt x="5038" y="464"/>
                </a:lnTo>
                <a:lnTo>
                  <a:pt x="2925" y="271"/>
                </a:lnTo>
                <a:lnTo>
                  <a:pt x="1354" y="126"/>
                </a:lnTo>
                <a:lnTo>
                  <a:pt x="0" y="1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7"/>
          <p:cNvSpPr/>
          <p:nvPr/>
        </p:nvSpPr>
        <p:spPr>
          <a:xfrm rot="10800000">
            <a:off x="8670633" y="3852100"/>
            <a:ext cx="239937" cy="139225"/>
          </a:xfrm>
          <a:custGeom>
            <a:avLst/>
            <a:gdLst/>
            <a:ahLst/>
            <a:cxnLst/>
            <a:rect l="l" t="t" r="r" b="b"/>
            <a:pathLst>
              <a:path w="44827" h="5569" extrusionOk="0">
                <a:moveTo>
                  <a:pt x="39707" y="0"/>
                </a:moveTo>
                <a:lnTo>
                  <a:pt x="34155" y="136"/>
                </a:lnTo>
                <a:lnTo>
                  <a:pt x="31148" y="188"/>
                </a:lnTo>
                <a:lnTo>
                  <a:pt x="28142" y="234"/>
                </a:lnTo>
                <a:lnTo>
                  <a:pt x="25108" y="266"/>
                </a:lnTo>
                <a:lnTo>
                  <a:pt x="22102" y="292"/>
                </a:lnTo>
                <a:lnTo>
                  <a:pt x="19068" y="302"/>
                </a:lnTo>
                <a:lnTo>
                  <a:pt x="16062" y="307"/>
                </a:lnTo>
                <a:lnTo>
                  <a:pt x="13028" y="297"/>
                </a:lnTo>
                <a:lnTo>
                  <a:pt x="10022" y="281"/>
                </a:lnTo>
                <a:lnTo>
                  <a:pt x="7828" y="260"/>
                </a:lnTo>
                <a:lnTo>
                  <a:pt x="5851" y="240"/>
                </a:lnTo>
                <a:lnTo>
                  <a:pt x="2682" y="208"/>
                </a:lnTo>
                <a:lnTo>
                  <a:pt x="1544" y="193"/>
                </a:lnTo>
                <a:lnTo>
                  <a:pt x="677" y="188"/>
                </a:lnTo>
                <a:lnTo>
                  <a:pt x="163" y="188"/>
                </a:lnTo>
                <a:lnTo>
                  <a:pt x="27" y="193"/>
                </a:lnTo>
                <a:lnTo>
                  <a:pt x="0" y="198"/>
                </a:lnTo>
                <a:lnTo>
                  <a:pt x="650" y="240"/>
                </a:lnTo>
                <a:lnTo>
                  <a:pt x="1327" y="276"/>
                </a:lnTo>
                <a:lnTo>
                  <a:pt x="2032" y="307"/>
                </a:lnTo>
                <a:lnTo>
                  <a:pt x="2709" y="328"/>
                </a:lnTo>
                <a:lnTo>
                  <a:pt x="4144" y="365"/>
                </a:lnTo>
                <a:lnTo>
                  <a:pt x="5878" y="406"/>
                </a:lnTo>
                <a:lnTo>
                  <a:pt x="7855" y="448"/>
                </a:lnTo>
                <a:lnTo>
                  <a:pt x="10049" y="484"/>
                </a:lnTo>
                <a:lnTo>
                  <a:pt x="11566" y="505"/>
                </a:lnTo>
                <a:lnTo>
                  <a:pt x="13082" y="521"/>
                </a:lnTo>
                <a:lnTo>
                  <a:pt x="14572" y="531"/>
                </a:lnTo>
                <a:lnTo>
                  <a:pt x="16089" y="541"/>
                </a:lnTo>
                <a:lnTo>
                  <a:pt x="17606" y="552"/>
                </a:lnTo>
                <a:lnTo>
                  <a:pt x="22129" y="552"/>
                </a:lnTo>
                <a:lnTo>
                  <a:pt x="23646" y="541"/>
                </a:lnTo>
                <a:lnTo>
                  <a:pt x="25135" y="531"/>
                </a:lnTo>
                <a:lnTo>
                  <a:pt x="26652" y="521"/>
                </a:lnTo>
                <a:lnTo>
                  <a:pt x="28169" y="505"/>
                </a:lnTo>
                <a:lnTo>
                  <a:pt x="29659" y="484"/>
                </a:lnTo>
                <a:lnTo>
                  <a:pt x="31175" y="458"/>
                </a:lnTo>
                <a:lnTo>
                  <a:pt x="32692" y="432"/>
                </a:lnTo>
                <a:lnTo>
                  <a:pt x="34182" y="406"/>
                </a:lnTo>
                <a:lnTo>
                  <a:pt x="39149" y="286"/>
                </a:lnTo>
                <a:lnTo>
                  <a:pt x="40141" y="1286"/>
                </a:lnTo>
                <a:lnTo>
                  <a:pt x="41170" y="2311"/>
                </a:lnTo>
                <a:lnTo>
                  <a:pt x="42091" y="3232"/>
                </a:lnTo>
                <a:lnTo>
                  <a:pt x="42930" y="4028"/>
                </a:lnTo>
                <a:lnTo>
                  <a:pt x="43120" y="4221"/>
                </a:lnTo>
                <a:lnTo>
                  <a:pt x="43310" y="4419"/>
                </a:lnTo>
                <a:lnTo>
                  <a:pt x="43499" y="4611"/>
                </a:lnTo>
                <a:lnTo>
                  <a:pt x="43743" y="4804"/>
                </a:lnTo>
                <a:lnTo>
                  <a:pt x="43987" y="4996"/>
                </a:lnTo>
                <a:lnTo>
                  <a:pt x="44258" y="5189"/>
                </a:lnTo>
                <a:lnTo>
                  <a:pt x="44528" y="5381"/>
                </a:lnTo>
                <a:lnTo>
                  <a:pt x="44826" y="5569"/>
                </a:lnTo>
                <a:lnTo>
                  <a:pt x="44772" y="5371"/>
                </a:lnTo>
                <a:lnTo>
                  <a:pt x="44691" y="5173"/>
                </a:lnTo>
                <a:lnTo>
                  <a:pt x="44583" y="4975"/>
                </a:lnTo>
                <a:lnTo>
                  <a:pt x="44474" y="4778"/>
                </a:lnTo>
                <a:lnTo>
                  <a:pt x="44339" y="4580"/>
                </a:lnTo>
                <a:lnTo>
                  <a:pt x="44176" y="4387"/>
                </a:lnTo>
                <a:lnTo>
                  <a:pt x="43987" y="4190"/>
                </a:lnTo>
                <a:lnTo>
                  <a:pt x="43797" y="3997"/>
                </a:lnTo>
                <a:lnTo>
                  <a:pt x="43120" y="3196"/>
                </a:lnTo>
                <a:lnTo>
                  <a:pt x="42307" y="2269"/>
                </a:lnTo>
                <a:lnTo>
                  <a:pt x="41387" y="1239"/>
                </a:lnTo>
                <a:lnTo>
                  <a:pt x="40357" y="120"/>
                </a:lnTo>
                <a:lnTo>
                  <a:pt x="40357" y="0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27"/>
          <p:cNvSpPr/>
          <p:nvPr/>
        </p:nvSpPr>
        <p:spPr>
          <a:xfrm rot="10800000">
            <a:off x="8760951" y="3718225"/>
            <a:ext cx="216600" cy="148725"/>
          </a:xfrm>
          <a:custGeom>
            <a:avLst/>
            <a:gdLst/>
            <a:ahLst/>
            <a:cxnLst/>
            <a:rect l="l" t="t" r="r" b="b"/>
            <a:pathLst>
              <a:path w="40467" h="5949" extrusionOk="0">
                <a:moveTo>
                  <a:pt x="28" y="0"/>
                </a:moveTo>
                <a:lnTo>
                  <a:pt x="1" y="6"/>
                </a:lnTo>
                <a:lnTo>
                  <a:pt x="624" y="68"/>
                </a:lnTo>
                <a:lnTo>
                  <a:pt x="1274" y="115"/>
                </a:lnTo>
                <a:lnTo>
                  <a:pt x="1924" y="156"/>
                </a:lnTo>
                <a:lnTo>
                  <a:pt x="2601" y="182"/>
                </a:lnTo>
                <a:lnTo>
                  <a:pt x="3901" y="250"/>
                </a:lnTo>
                <a:lnTo>
                  <a:pt x="5499" y="318"/>
                </a:lnTo>
                <a:lnTo>
                  <a:pt x="7368" y="396"/>
                </a:lnTo>
                <a:lnTo>
                  <a:pt x="9508" y="469"/>
                </a:lnTo>
                <a:lnTo>
                  <a:pt x="10997" y="510"/>
                </a:lnTo>
                <a:lnTo>
                  <a:pt x="12460" y="547"/>
                </a:lnTo>
                <a:lnTo>
                  <a:pt x="13950" y="583"/>
                </a:lnTo>
                <a:lnTo>
                  <a:pt x="15439" y="609"/>
                </a:lnTo>
                <a:lnTo>
                  <a:pt x="16929" y="635"/>
                </a:lnTo>
                <a:lnTo>
                  <a:pt x="18419" y="651"/>
                </a:lnTo>
                <a:lnTo>
                  <a:pt x="19908" y="666"/>
                </a:lnTo>
                <a:lnTo>
                  <a:pt x="21398" y="677"/>
                </a:lnTo>
                <a:lnTo>
                  <a:pt x="22888" y="682"/>
                </a:lnTo>
                <a:lnTo>
                  <a:pt x="24378" y="682"/>
                </a:lnTo>
                <a:lnTo>
                  <a:pt x="25867" y="677"/>
                </a:lnTo>
                <a:lnTo>
                  <a:pt x="27357" y="672"/>
                </a:lnTo>
                <a:lnTo>
                  <a:pt x="28847" y="656"/>
                </a:lnTo>
                <a:lnTo>
                  <a:pt x="30336" y="640"/>
                </a:lnTo>
                <a:lnTo>
                  <a:pt x="31826" y="614"/>
                </a:lnTo>
                <a:lnTo>
                  <a:pt x="33316" y="588"/>
                </a:lnTo>
                <a:lnTo>
                  <a:pt x="34399" y="568"/>
                </a:lnTo>
                <a:lnTo>
                  <a:pt x="35455" y="542"/>
                </a:lnTo>
                <a:lnTo>
                  <a:pt x="36855" y="503"/>
                </a:lnTo>
                <a:lnTo>
                  <a:pt x="36855" y="503"/>
                </a:lnTo>
                <a:lnTo>
                  <a:pt x="37406" y="1510"/>
                </a:lnTo>
                <a:lnTo>
                  <a:pt x="38029" y="2566"/>
                </a:lnTo>
                <a:lnTo>
                  <a:pt x="38624" y="3518"/>
                </a:lnTo>
                <a:lnTo>
                  <a:pt x="39139" y="4346"/>
                </a:lnTo>
                <a:lnTo>
                  <a:pt x="39247" y="4549"/>
                </a:lnTo>
                <a:lnTo>
                  <a:pt x="39356" y="4746"/>
                </a:lnTo>
                <a:lnTo>
                  <a:pt x="39491" y="4949"/>
                </a:lnTo>
                <a:lnTo>
                  <a:pt x="39654" y="5152"/>
                </a:lnTo>
                <a:lnTo>
                  <a:pt x="39816" y="5350"/>
                </a:lnTo>
                <a:lnTo>
                  <a:pt x="40006" y="5548"/>
                </a:lnTo>
                <a:lnTo>
                  <a:pt x="40222" y="5751"/>
                </a:lnTo>
                <a:lnTo>
                  <a:pt x="40466" y="5949"/>
                </a:lnTo>
                <a:lnTo>
                  <a:pt x="40466" y="5746"/>
                </a:lnTo>
                <a:lnTo>
                  <a:pt x="40466" y="5543"/>
                </a:lnTo>
                <a:lnTo>
                  <a:pt x="40439" y="5335"/>
                </a:lnTo>
                <a:lnTo>
                  <a:pt x="40412" y="5132"/>
                </a:lnTo>
                <a:lnTo>
                  <a:pt x="40358" y="4929"/>
                </a:lnTo>
                <a:lnTo>
                  <a:pt x="40277" y="4731"/>
                </a:lnTo>
                <a:lnTo>
                  <a:pt x="40168" y="4528"/>
                </a:lnTo>
                <a:lnTo>
                  <a:pt x="40033" y="4325"/>
                </a:lnTo>
                <a:lnTo>
                  <a:pt x="39681" y="3513"/>
                </a:lnTo>
                <a:lnTo>
                  <a:pt x="39220" y="2566"/>
                </a:lnTo>
                <a:lnTo>
                  <a:pt x="38679" y="1504"/>
                </a:lnTo>
                <a:lnTo>
                  <a:pt x="38083" y="349"/>
                </a:lnTo>
                <a:lnTo>
                  <a:pt x="38083" y="219"/>
                </a:lnTo>
                <a:lnTo>
                  <a:pt x="37378" y="219"/>
                </a:lnTo>
                <a:lnTo>
                  <a:pt x="36403" y="250"/>
                </a:lnTo>
                <a:lnTo>
                  <a:pt x="35374" y="281"/>
                </a:lnTo>
                <a:lnTo>
                  <a:pt x="34832" y="297"/>
                </a:lnTo>
                <a:lnTo>
                  <a:pt x="34318" y="307"/>
                </a:lnTo>
                <a:lnTo>
                  <a:pt x="33776" y="313"/>
                </a:lnTo>
                <a:lnTo>
                  <a:pt x="33262" y="318"/>
                </a:lnTo>
                <a:lnTo>
                  <a:pt x="31772" y="344"/>
                </a:lnTo>
                <a:lnTo>
                  <a:pt x="30309" y="370"/>
                </a:lnTo>
                <a:lnTo>
                  <a:pt x="28847" y="385"/>
                </a:lnTo>
                <a:lnTo>
                  <a:pt x="27384" y="401"/>
                </a:lnTo>
                <a:lnTo>
                  <a:pt x="25894" y="411"/>
                </a:lnTo>
                <a:lnTo>
                  <a:pt x="24432" y="422"/>
                </a:lnTo>
                <a:lnTo>
                  <a:pt x="21479" y="422"/>
                </a:lnTo>
                <a:lnTo>
                  <a:pt x="19990" y="417"/>
                </a:lnTo>
                <a:lnTo>
                  <a:pt x="18527" y="406"/>
                </a:lnTo>
                <a:lnTo>
                  <a:pt x="17064" y="396"/>
                </a:lnTo>
                <a:lnTo>
                  <a:pt x="15575" y="380"/>
                </a:lnTo>
                <a:lnTo>
                  <a:pt x="14112" y="359"/>
                </a:lnTo>
                <a:lnTo>
                  <a:pt x="12650" y="333"/>
                </a:lnTo>
                <a:lnTo>
                  <a:pt x="11187" y="302"/>
                </a:lnTo>
                <a:lnTo>
                  <a:pt x="9724" y="271"/>
                </a:lnTo>
                <a:lnTo>
                  <a:pt x="7585" y="219"/>
                </a:lnTo>
                <a:lnTo>
                  <a:pt x="5662" y="167"/>
                </a:lnTo>
                <a:lnTo>
                  <a:pt x="4009" y="115"/>
                </a:lnTo>
                <a:lnTo>
                  <a:pt x="2601" y="73"/>
                </a:lnTo>
                <a:lnTo>
                  <a:pt x="678" y="11"/>
                </a:lnTo>
                <a:lnTo>
                  <a:pt x="163" y="0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27"/>
          <p:cNvSpPr/>
          <p:nvPr/>
        </p:nvSpPr>
        <p:spPr>
          <a:xfrm rot="10800000">
            <a:off x="8498695" y="2564475"/>
            <a:ext cx="526986" cy="311225"/>
          </a:xfrm>
          <a:custGeom>
            <a:avLst/>
            <a:gdLst/>
            <a:ahLst/>
            <a:cxnLst/>
            <a:rect l="l" t="t" r="r" b="b"/>
            <a:pathLst>
              <a:path w="98456" h="12449" extrusionOk="0">
                <a:moveTo>
                  <a:pt x="70233" y="0"/>
                </a:moveTo>
                <a:lnTo>
                  <a:pt x="69610" y="47"/>
                </a:lnTo>
                <a:lnTo>
                  <a:pt x="67064" y="250"/>
                </a:lnTo>
                <a:lnTo>
                  <a:pt x="19529" y="4033"/>
                </a:lnTo>
                <a:lnTo>
                  <a:pt x="5201" y="5204"/>
                </a:lnTo>
                <a:lnTo>
                  <a:pt x="1301" y="5537"/>
                </a:lnTo>
                <a:lnTo>
                  <a:pt x="623" y="5594"/>
                </a:lnTo>
                <a:lnTo>
                  <a:pt x="0" y="5667"/>
                </a:lnTo>
                <a:lnTo>
                  <a:pt x="353" y="5657"/>
                </a:lnTo>
                <a:lnTo>
                  <a:pt x="705" y="5641"/>
                </a:lnTo>
                <a:lnTo>
                  <a:pt x="1057" y="5620"/>
                </a:lnTo>
                <a:lnTo>
                  <a:pt x="1409" y="5594"/>
                </a:lnTo>
                <a:lnTo>
                  <a:pt x="5390" y="5313"/>
                </a:lnTo>
                <a:lnTo>
                  <a:pt x="19881" y="4210"/>
                </a:lnTo>
                <a:lnTo>
                  <a:pt x="67551" y="505"/>
                </a:lnTo>
                <a:lnTo>
                  <a:pt x="69538" y="348"/>
                </a:lnTo>
                <a:lnTo>
                  <a:pt x="89707" y="8915"/>
                </a:lnTo>
                <a:lnTo>
                  <a:pt x="95991" y="11517"/>
                </a:lnTo>
                <a:lnTo>
                  <a:pt x="97778" y="12219"/>
                </a:lnTo>
                <a:lnTo>
                  <a:pt x="97914" y="12282"/>
                </a:lnTo>
                <a:lnTo>
                  <a:pt x="98076" y="12339"/>
                </a:lnTo>
                <a:lnTo>
                  <a:pt x="98266" y="12396"/>
                </a:lnTo>
                <a:lnTo>
                  <a:pt x="98456" y="12448"/>
                </a:lnTo>
                <a:lnTo>
                  <a:pt x="98374" y="12386"/>
                </a:lnTo>
                <a:lnTo>
                  <a:pt x="98293" y="12318"/>
                </a:lnTo>
                <a:lnTo>
                  <a:pt x="98158" y="12256"/>
                </a:lnTo>
                <a:lnTo>
                  <a:pt x="98022" y="12193"/>
                </a:lnTo>
                <a:lnTo>
                  <a:pt x="96478" y="11475"/>
                </a:lnTo>
                <a:lnTo>
                  <a:pt x="90574" y="8826"/>
                </a:lnTo>
                <a:lnTo>
                  <a:pt x="70476" y="120"/>
                </a:lnTo>
                <a:lnTo>
                  <a:pt x="70233" y="0"/>
                </a:lnTo>
                <a:close/>
                <a:moveTo>
                  <a:pt x="98456" y="12448"/>
                </a:moveTo>
                <a:lnTo>
                  <a:pt x="98456" y="12448"/>
                </a:lnTo>
                <a:lnTo>
                  <a:pt x="98456" y="12448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27"/>
          <p:cNvSpPr/>
          <p:nvPr/>
        </p:nvSpPr>
        <p:spPr>
          <a:xfrm rot="10800000">
            <a:off x="8618008" y="2294900"/>
            <a:ext cx="469869" cy="346100"/>
          </a:xfrm>
          <a:custGeom>
            <a:avLst/>
            <a:gdLst/>
            <a:ahLst/>
            <a:cxnLst/>
            <a:rect l="l" t="t" r="r" b="b"/>
            <a:pathLst>
              <a:path w="87785" h="13844" extrusionOk="0">
                <a:moveTo>
                  <a:pt x="61457" y="0"/>
                </a:moveTo>
                <a:lnTo>
                  <a:pt x="60753" y="83"/>
                </a:lnTo>
                <a:lnTo>
                  <a:pt x="17579" y="5142"/>
                </a:lnTo>
                <a:lnTo>
                  <a:pt x="4605" y="6693"/>
                </a:lnTo>
                <a:lnTo>
                  <a:pt x="1165" y="7119"/>
                </a:lnTo>
                <a:lnTo>
                  <a:pt x="868" y="7161"/>
                </a:lnTo>
                <a:lnTo>
                  <a:pt x="570" y="7197"/>
                </a:lnTo>
                <a:lnTo>
                  <a:pt x="272" y="7244"/>
                </a:lnTo>
                <a:lnTo>
                  <a:pt x="1" y="7286"/>
                </a:lnTo>
                <a:lnTo>
                  <a:pt x="28" y="7291"/>
                </a:lnTo>
                <a:lnTo>
                  <a:pt x="82" y="7286"/>
                </a:lnTo>
                <a:lnTo>
                  <a:pt x="353" y="7265"/>
                </a:lnTo>
                <a:lnTo>
                  <a:pt x="1301" y="7166"/>
                </a:lnTo>
                <a:lnTo>
                  <a:pt x="4741" y="6776"/>
                </a:lnTo>
                <a:lnTo>
                  <a:pt x="17904" y="5293"/>
                </a:lnTo>
                <a:lnTo>
                  <a:pt x="60785" y="382"/>
                </a:lnTo>
                <a:lnTo>
                  <a:pt x="61268" y="640"/>
                </a:lnTo>
                <a:lnTo>
                  <a:pt x="71425" y="5772"/>
                </a:lnTo>
                <a:lnTo>
                  <a:pt x="79740" y="9997"/>
                </a:lnTo>
                <a:lnTo>
                  <a:pt x="81419" y="10830"/>
                </a:lnTo>
                <a:lnTo>
                  <a:pt x="82963" y="11584"/>
                </a:lnTo>
                <a:lnTo>
                  <a:pt x="84344" y="12251"/>
                </a:lnTo>
                <a:lnTo>
                  <a:pt x="85509" y="12823"/>
                </a:lnTo>
                <a:lnTo>
                  <a:pt x="87134" y="13588"/>
                </a:lnTo>
                <a:lnTo>
                  <a:pt x="87270" y="13656"/>
                </a:lnTo>
                <a:lnTo>
                  <a:pt x="87405" y="13718"/>
                </a:lnTo>
                <a:lnTo>
                  <a:pt x="87595" y="13781"/>
                </a:lnTo>
                <a:lnTo>
                  <a:pt x="87784" y="13843"/>
                </a:lnTo>
                <a:lnTo>
                  <a:pt x="87622" y="13703"/>
                </a:lnTo>
                <a:lnTo>
                  <a:pt x="87405" y="13567"/>
                </a:lnTo>
                <a:lnTo>
                  <a:pt x="86782" y="13219"/>
                </a:lnTo>
                <a:lnTo>
                  <a:pt x="85997" y="12792"/>
                </a:lnTo>
                <a:lnTo>
                  <a:pt x="83667" y="11538"/>
                </a:lnTo>
                <a:lnTo>
                  <a:pt x="80661" y="9935"/>
                </a:lnTo>
                <a:lnTo>
                  <a:pt x="72481" y="5688"/>
                </a:lnTo>
                <a:lnTo>
                  <a:pt x="67687" y="3201"/>
                </a:lnTo>
                <a:lnTo>
                  <a:pt x="62514" y="547"/>
                </a:lnTo>
                <a:lnTo>
                  <a:pt x="61728" y="146"/>
                </a:lnTo>
                <a:lnTo>
                  <a:pt x="61457" y="0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27"/>
          <p:cNvSpPr/>
          <p:nvPr/>
        </p:nvSpPr>
        <p:spPr>
          <a:xfrm rot="10800000">
            <a:off x="7950840" y="3740475"/>
            <a:ext cx="306479" cy="226275"/>
          </a:xfrm>
          <a:custGeom>
            <a:avLst/>
            <a:gdLst/>
            <a:ahLst/>
            <a:cxnLst/>
            <a:rect l="l" t="t" r="r" b="b"/>
            <a:pathLst>
              <a:path w="57259" h="9051" extrusionOk="0">
                <a:moveTo>
                  <a:pt x="55363" y="1"/>
                </a:moveTo>
                <a:lnTo>
                  <a:pt x="54442" y="6"/>
                </a:lnTo>
                <a:lnTo>
                  <a:pt x="53494" y="16"/>
                </a:lnTo>
                <a:lnTo>
                  <a:pt x="43147" y="89"/>
                </a:lnTo>
                <a:lnTo>
                  <a:pt x="36105" y="157"/>
                </a:lnTo>
                <a:lnTo>
                  <a:pt x="28007" y="240"/>
                </a:lnTo>
                <a:lnTo>
                  <a:pt x="19069" y="339"/>
                </a:lnTo>
                <a:lnTo>
                  <a:pt x="9480" y="448"/>
                </a:lnTo>
                <a:lnTo>
                  <a:pt x="5905" y="448"/>
                </a:lnTo>
                <a:lnTo>
                  <a:pt x="5905" y="568"/>
                </a:lnTo>
                <a:lnTo>
                  <a:pt x="5797" y="948"/>
                </a:lnTo>
                <a:lnTo>
                  <a:pt x="5688" y="1328"/>
                </a:lnTo>
                <a:lnTo>
                  <a:pt x="5580" y="1708"/>
                </a:lnTo>
                <a:lnTo>
                  <a:pt x="5445" y="2082"/>
                </a:lnTo>
                <a:lnTo>
                  <a:pt x="5282" y="2462"/>
                </a:lnTo>
                <a:lnTo>
                  <a:pt x="5120" y="2842"/>
                </a:lnTo>
                <a:lnTo>
                  <a:pt x="4903" y="3217"/>
                </a:lnTo>
                <a:lnTo>
                  <a:pt x="4713" y="3597"/>
                </a:lnTo>
                <a:lnTo>
                  <a:pt x="4497" y="3972"/>
                </a:lnTo>
                <a:lnTo>
                  <a:pt x="4253" y="4351"/>
                </a:lnTo>
                <a:lnTo>
                  <a:pt x="3982" y="4726"/>
                </a:lnTo>
                <a:lnTo>
                  <a:pt x="3711" y="5101"/>
                </a:lnTo>
                <a:lnTo>
                  <a:pt x="3413" y="5476"/>
                </a:lnTo>
                <a:lnTo>
                  <a:pt x="3115" y="5850"/>
                </a:lnTo>
                <a:lnTo>
                  <a:pt x="2790" y="6225"/>
                </a:lnTo>
                <a:lnTo>
                  <a:pt x="2438" y="6600"/>
                </a:lnTo>
                <a:lnTo>
                  <a:pt x="1924" y="7141"/>
                </a:lnTo>
                <a:lnTo>
                  <a:pt x="1436" y="7625"/>
                </a:lnTo>
                <a:lnTo>
                  <a:pt x="976" y="8041"/>
                </a:lnTo>
                <a:lnTo>
                  <a:pt x="596" y="8390"/>
                </a:lnTo>
                <a:lnTo>
                  <a:pt x="380" y="8551"/>
                </a:lnTo>
                <a:lnTo>
                  <a:pt x="217" y="8718"/>
                </a:lnTo>
                <a:lnTo>
                  <a:pt x="82" y="8884"/>
                </a:lnTo>
                <a:lnTo>
                  <a:pt x="1" y="9051"/>
                </a:lnTo>
                <a:lnTo>
                  <a:pt x="271" y="8905"/>
                </a:lnTo>
                <a:lnTo>
                  <a:pt x="542" y="8754"/>
                </a:lnTo>
                <a:lnTo>
                  <a:pt x="759" y="8603"/>
                </a:lnTo>
                <a:lnTo>
                  <a:pt x="921" y="8447"/>
                </a:lnTo>
                <a:lnTo>
                  <a:pt x="1409" y="8104"/>
                </a:lnTo>
                <a:lnTo>
                  <a:pt x="1951" y="7687"/>
                </a:lnTo>
                <a:lnTo>
                  <a:pt x="2547" y="7208"/>
                </a:lnTo>
                <a:lnTo>
                  <a:pt x="3170" y="6667"/>
                </a:lnTo>
                <a:lnTo>
                  <a:pt x="3576" y="6293"/>
                </a:lnTo>
                <a:lnTo>
                  <a:pt x="3955" y="5918"/>
                </a:lnTo>
                <a:lnTo>
                  <a:pt x="4307" y="5543"/>
                </a:lnTo>
                <a:lnTo>
                  <a:pt x="4659" y="5163"/>
                </a:lnTo>
                <a:lnTo>
                  <a:pt x="4984" y="4789"/>
                </a:lnTo>
                <a:lnTo>
                  <a:pt x="5282" y="4409"/>
                </a:lnTo>
                <a:lnTo>
                  <a:pt x="5553" y="4034"/>
                </a:lnTo>
                <a:lnTo>
                  <a:pt x="5824" y="3654"/>
                </a:lnTo>
                <a:lnTo>
                  <a:pt x="6068" y="3274"/>
                </a:lnTo>
                <a:lnTo>
                  <a:pt x="6284" y="2894"/>
                </a:lnTo>
                <a:lnTo>
                  <a:pt x="6474" y="2514"/>
                </a:lnTo>
                <a:lnTo>
                  <a:pt x="6664" y="2135"/>
                </a:lnTo>
                <a:lnTo>
                  <a:pt x="6826" y="1755"/>
                </a:lnTo>
                <a:lnTo>
                  <a:pt x="6961" y="1370"/>
                </a:lnTo>
                <a:lnTo>
                  <a:pt x="7070" y="990"/>
                </a:lnTo>
                <a:lnTo>
                  <a:pt x="7145" y="727"/>
                </a:lnTo>
                <a:lnTo>
                  <a:pt x="7145" y="727"/>
                </a:lnTo>
                <a:lnTo>
                  <a:pt x="9507" y="698"/>
                </a:lnTo>
                <a:lnTo>
                  <a:pt x="19123" y="589"/>
                </a:lnTo>
                <a:lnTo>
                  <a:pt x="28061" y="474"/>
                </a:lnTo>
                <a:lnTo>
                  <a:pt x="36132" y="370"/>
                </a:lnTo>
                <a:lnTo>
                  <a:pt x="43175" y="271"/>
                </a:lnTo>
                <a:lnTo>
                  <a:pt x="53521" y="110"/>
                </a:lnTo>
                <a:lnTo>
                  <a:pt x="54469" y="95"/>
                </a:lnTo>
                <a:lnTo>
                  <a:pt x="55390" y="79"/>
                </a:lnTo>
                <a:lnTo>
                  <a:pt x="56338" y="53"/>
                </a:lnTo>
                <a:lnTo>
                  <a:pt x="57259" y="16"/>
                </a:lnTo>
                <a:lnTo>
                  <a:pt x="56311" y="6"/>
                </a:lnTo>
                <a:lnTo>
                  <a:pt x="55363" y="1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7"/>
          <p:cNvSpPr/>
          <p:nvPr/>
        </p:nvSpPr>
        <p:spPr>
          <a:xfrm rot="10800000">
            <a:off x="7803111" y="3560925"/>
            <a:ext cx="314888" cy="242275"/>
          </a:xfrm>
          <a:custGeom>
            <a:avLst/>
            <a:gdLst/>
            <a:ahLst/>
            <a:cxnLst/>
            <a:rect l="l" t="t" r="r" b="b"/>
            <a:pathLst>
              <a:path w="58830" h="9691" extrusionOk="0">
                <a:moveTo>
                  <a:pt x="58830" y="0"/>
                </a:moveTo>
                <a:lnTo>
                  <a:pt x="57882" y="6"/>
                </a:lnTo>
                <a:lnTo>
                  <a:pt x="56907" y="21"/>
                </a:lnTo>
                <a:lnTo>
                  <a:pt x="55959" y="42"/>
                </a:lnTo>
                <a:lnTo>
                  <a:pt x="55011" y="73"/>
                </a:lnTo>
                <a:lnTo>
                  <a:pt x="44664" y="344"/>
                </a:lnTo>
                <a:lnTo>
                  <a:pt x="41197" y="427"/>
                </a:lnTo>
                <a:lnTo>
                  <a:pt x="37460" y="516"/>
                </a:lnTo>
                <a:lnTo>
                  <a:pt x="33424" y="604"/>
                </a:lnTo>
                <a:lnTo>
                  <a:pt x="29171" y="687"/>
                </a:lnTo>
                <a:lnTo>
                  <a:pt x="24702" y="776"/>
                </a:lnTo>
                <a:lnTo>
                  <a:pt x="20017" y="859"/>
                </a:lnTo>
                <a:lnTo>
                  <a:pt x="15195" y="937"/>
                </a:lnTo>
                <a:lnTo>
                  <a:pt x="10185" y="1005"/>
                </a:lnTo>
                <a:lnTo>
                  <a:pt x="5932" y="1057"/>
                </a:lnTo>
                <a:lnTo>
                  <a:pt x="5363" y="1057"/>
                </a:lnTo>
                <a:lnTo>
                  <a:pt x="5363" y="1166"/>
                </a:lnTo>
                <a:lnTo>
                  <a:pt x="4172" y="2899"/>
                </a:lnTo>
                <a:lnTo>
                  <a:pt x="3088" y="4507"/>
                </a:lnTo>
                <a:lnTo>
                  <a:pt x="2113" y="5959"/>
                </a:lnTo>
                <a:lnTo>
                  <a:pt x="1301" y="7213"/>
                </a:lnTo>
                <a:lnTo>
                  <a:pt x="705" y="8218"/>
                </a:lnTo>
                <a:lnTo>
                  <a:pt x="244" y="9024"/>
                </a:lnTo>
                <a:lnTo>
                  <a:pt x="109" y="9191"/>
                </a:lnTo>
                <a:lnTo>
                  <a:pt x="55" y="9357"/>
                </a:lnTo>
                <a:lnTo>
                  <a:pt x="1" y="9524"/>
                </a:lnTo>
                <a:lnTo>
                  <a:pt x="28" y="9690"/>
                </a:lnTo>
                <a:lnTo>
                  <a:pt x="244" y="9529"/>
                </a:lnTo>
                <a:lnTo>
                  <a:pt x="434" y="9368"/>
                </a:lnTo>
                <a:lnTo>
                  <a:pt x="569" y="9206"/>
                </a:lnTo>
                <a:lnTo>
                  <a:pt x="678" y="9045"/>
                </a:lnTo>
                <a:lnTo>
                  <a:pt x="2140" y="7244"/>
                </a:lnTo>
                <a:lnTo>
                  <a:pt x="2547" y="6646"/>
                </a:lnTo>
                <a:lnTo>
                  <a:pt x="3034" y="5990"/>
                </a:lnTo>
                <a:lnTo>
                  <a:pt x="4145" y="4543"/>
                </a:lnTo>
                <a:lnTo>
                  <a:pt x="5363" y="2941"/>
                </a:lnTo>
                <a:lnTo>
                  <a:pt x="6557" y="1310"/>
                </a:lnTo>
                <a:lnTo>
                  <a:pt x="6557" y="1310"/>
                </a:lnTo>
                <a:lnTo>
                  <a:pt x="10293" y="1265"/>
                </a:lnTo>
                <a:lnTo>
                  <a:pt x="12812" y="1229"/>
                </a:lnTo>
                <a:lnTo>
                  <a:pt x="15304" y="1192"/>
                </a:lnTo>
                <a:lnTo>
                  <a:pt x="20179" y="1109"/>
                </a:lnTo>
                <a:lnTo>
                  <a:pt x="24838" y="1020"/>
                </a:lnTo>
                <a:lnTo>
                  <a:pt x="29334" y="927"/>
                </a:lnTo>
                <a:lnTo>
                  <a:pt x="33586" y="828"/>
                </a:lnTo>
                <a:lnTo>
                  <a:pt x="37595" y="724"/>
                </a:lnTo>
                <a:lnTo>
                  <a:pt x="41333" y="625"/>
                </a:lnTo>
                <a:lnTo>
                  <a:pt x="44773" y="521"/>
                </a:lnTo>
                <a:lnTo>
                  <a:pt x="47887" y="427"/>
                </a:lnTo>
                <a:lnTo>
                  <a:pt x="50650" y="333"/>
                </a:lnTo>
                <a:lnTo>
                  <a:pt x="53088" y="245"/>
                </a:lnTo>
                <a:lnTo>
                  <a:pt x="55119" y="172"/>
                </a:lnTo>
                <a:lnTo>
                  <a:pt x="56067" y="141"/>
                </a:lnTo>
                <a:lnTo>
                  <a:pt x="56988" y="104"/>
                </a:lnTo>
                <a:lnTo>
                  <a:pt x="57909" y="58"/>
                </a:lnTo>
                <a:lnTo>
                  <a:pt x="58830" y="0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7"/>
          <p:cNvSpPr/>
          <p:nvPr/>
        </p:nvSpPr>
        <p:spPr>
          <a:xfrm rot="10800000">
            <a:off x="7728160" y="3483650"/>
            <a:ext cx="225726" cy="162125"/>
          </a:xfrm>
          <a:custGeom>
            <a:avLst/>
            <a:gdLst/>
            <a:ahLst/>
            <a:cxnLst/>
            <a:rect l="l" t="t" r="r" b="b"/>
            <a:pathLst>
              <a:path w="42172" h="6485" extrusionOk="0">
                <a:moveTo>
                  <a:pt x="3738" y="0"/>
                </a:moveTo>
                <a:lnTo>
                  <a:pt x="3738" y="136"/>
                </a:lnTo>
                <a:lnTo>
                  <a:pt x="3657" y="698"/>
                </a:lnTo>
                <a:lnTo>
                  <a:pt x="3521" y="1265"/>
                </a:lnTo>
                <a:lnTo>
                  <a:pt x="3332" y="1832"/>
                </a:lnTo>
                <a:lnTo>
                  <a:pt x="3088" y="2394"/>
                </a:lnTo>
                <a:lnTo>
                  <a:pt x="2790" y="2961"/>
                </a:lnTo>
                <a:lnTo>
                  <a:pt x="2438" y="3523"/>
                </a:lnTo>
                <a:lnTo>
                  <a:pt x="2032" y="4085"/>
                </a:lnTo>
                <a:lnTo>
                  <a:pt x="1598" y="4642"/>
                </a:lnTo>
                <a:lnTo>
                  <a:pt x="1246" y="5048"/>
                </a:lnTo>
                <a:lnTo>
                  <a:pt x="921" y="5412"/>
                </a:lnTo>
                <a:lnTo>
                  <a:pt x="379" y="5990"/>
                </a:lnTo>
                <a:lnTo>
                  <a:pt x="190" y="6203"/>
                </a:lnTo>
                <a:lnTo>
                  <a:pt x="54" y="6354"/>
                </a:lnTo>
                <a:lnTo>
                  <a:pt x="0" y="6453"/>
                </a:lnTo>
                <a:lnTo>
                  <a:pt x="27" y="6474"/>
                </a:lnTo>
                <a:lnTo>
                  <a:pt x="27" y="6485"/>
                </a:lnTo>
                <a:lnTo>
                  <a:pt x="54" y="6485"/>
                </a:lnTo>
                <a:lnTo>
                  <a:pt x="298" y="6365"/>
                </a:lnTo>
                <a:lnTo>
                  <a:pt x="515" y="6245"/>
                </a:lnTo>
                <a:lnTo>
                  <a:pt x="704" y="6120"/>
                </a:lnTo>
                <a:lnTo>
                  <a:pt x="840" y="5995"/>
                </a:lnTo>
                <a:lnTo>
                  <a:pt x="1219" y="5740"/>
                </a:lnTo>
                <a:lnTo>
                  <a:pt x="1598" y="5433"/>
                </a:lnTo>
                <a:lnTo>
                  <a:pt x="2032" y="5074"/>
                </a:lnTo>
                <a:lnTo>
                  <a:pt x="2492" y="4668"/>
                </a:lnTo>
                <a:lnTo>
                  <a:pt x="3034" y="4106"/>
                </a:lnTo>
                <a:lnTo>
                  <a:pt x="3494" y="3544"/>
                </a:lnTo>
                <a:lnTo>
                  <a:pt x="3927" y="2977"/>
                </a:lnTo>
                <a:lnTo>
                  <a:pt x="4280" y="2410"/>
                </a:lnTo>
                <a:lnTo>
                  <a:pt x="4550" y="1842"/>
                </a:lnTo>
                <a:lnTo>
                  <a:pt x="4794" y="1275"/>
                </a:lnTo>
                <a:lnTo>
                  <a:pt x="4930" y="703"/>
                </a:lnTo>
                <a:lnTo>
                  <a:pt x="5011" y="277"/>
                </a:lnTo>
                <a:lnTo>
                  <a:pt x="5011" y="277"/>
                </a:lnTo>
                <a:lnTo>
                  <a:pt x="6528" y="313"/>
                </a:lnTo>
                <a:lnTo>
                  <a:pt x="9670" y="380"/>
                </a:lnTo>
                <a:lnTo>
                  <a:pt x="12811" y="437"/>
                </a:lnTo>
                <a:lnTo>
                  <a:pt x="15953" y="484"/>
                </a:lnTo>
                <a:lnTo>
                  <a:pt x="19122" y="515"/>
                </a:lnTo>
                <a:lnTo>
                  <a:pt x="22264" y="536"/>
                </a:lnTo>
                <a:lnTo>
                  <a:pt x="25433" y="547"/>
                </a:lnTo>
                <a:lnTo>
                  <a:pt x="28602" y="541"/>
                </a:lnTo>
                <a:lnTo>
                  <a:pt x="31744" y="526"/>
                </a:lnTo>
                <a:lnTo>
                  <a:pt x="32936" y="515"/>
                </a:lnTo>
                <a:lnTo>
                  <a:pt x="34073" y="500"/>
                </a:lnTo>
                <a:lnTo>
                  <a:pt x="36105" y="469"/>
                </a:lnTo>
                <a:lnTo>
                  <a:pt x="37892" y="443"/>
                </a:lnTo>
                <a:lnTo>
                  <a:pt x="38678" y="432"/>
                </a:lnTo>
                <a:lnTo>
                  <a:pt x="39409" y="432"/>
                </a:lnTo>
                <a:lnTo>
                  <a:pt x="40113" y="422"/>
                </a:lnTo>
                <a:lnTo>
                  <a:pt x="40791" y="406"/>
                </a:lnTo>
                <a:lnTo>
                  <a:pt x="41495" y="375"/>
                </a:lnTo>
                <a:lnTo>
                  <a:pt x="42172" y="339"/>
                </a:lnTo>
                <a:lnTo>
                  <a:pt x="41468" y="328"/>
                </a:lnTo>
                <a:lnTo>
                  <a:pt x="40763" y="323"/>
                </a:lnTo>
                <a:lnTo>
                  <a:pt x="40059" y="328"/>
                </a:lnTo>
                <a:lnTo>
                  <a:pt x="39382" y="339"/>
                </a:lnTo>
                <a:lnTo>
                  <a:pt x="31744" y="339"/>
                </a:lnTo>
                <a:lnTo>
                  <a:pt x="28602" y="333"/>
                </a:lnTo>
                <a:lnTo>
                  <a:pt x="25487" y="323"/>
                </a:lnTo>
                <a:lnTo>
                  <a:pt x="22345" y="302"/>
                </a:lnTo>
                <a:lnTo>
                  <a:pt x="19204" y="271"/>
                </a:lnTo>
                <a:lnTo>
                  <a:pt x="16062" y="229"/>
                </a:lnTo>
                <a:lnTo>
                  <a:pt x="12947" y="177"/>
                </a:lnTo>
                <a:lnTo>
                  <a:pt x="9805" y="120"/>
                </a:lnTo>
                <a:lnTo>
                  <a:pt x="6690" y="52"/>
                </a:lnTo>
                <a:lnTo>
                  <a:pt x="4442" y="0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7"/>
          <p:cNvSpPr/>
          <p:nvPr/>
        </p:nvSpPr>
        <p:spPr>
          <a:xfrm rot="10800000">
            <a:off x="8823148" y="3663200"/>
            <a:ext cx="65825" cy="128950"/>
          </a:xfrm>
          <a:custGeom>
            <a:avLst/>
            <a:gdLst/>
            <a:ahLst/>
            <a:cxnLst/>
            <a:rect l="l" t="t" r="r" b="b"/>
            <a:pathLst>
              <a:path w="12298" h="5158" extrusionOk="0">
                <a:moveTo>
                  <a:pt x="12298" y="1"/>
                </a:moveTo>
                <a:lnTo>
                  <a:pt x="11404" y="308"/>
                </a:lnTo>
                <a:lnTo>
                  <a:pt x="10537" y="620"/>
                </a:lnTo>
                <a:lnTo>
                  <a:pt x="9697" y="937"/>
                </a:lnTo>
                <a:lnTo>
                  <a:pt x="8885" y="1255"/>
                </a:lnTo>
                <a:lnTo>
                  <a:pt x="8099" y="1572"/>
                </a:lnTo>
                <a:lnTo>
                  <a:pt x="7341" y="1895"/>
                </a:lnTo>
                <a:lnTo>
                  <a:pt x="6610" y="2218"/>
                </a:lnTo>
                <a:lnTo>
                  <a:pt x="5905" y="2545"/>
                </a:lnTo>
                <a:lnTo>
                  <a:pt x="5093" y="2863"/>
                </a:lnTo>
                <a:lnTo>
                  <a:pt x="4280" y="3186"/>
                </a:lnTo>
                <a:lnTo>
                  <a:pt x="3495" y="3508"/>
                </a:lnTo>
                <a:lnTo>
                  <a:pt x="2736" y="3836"/>
                </a:lnTo>
                <a:lnTo>
                  <a:pt x="2005" y="4164"/>
                </a:lnTo>
                <a:lnTo>
                  <a:pt x="1301" y="4492"/>
                </a:lnTo>
                <a:lnTo>
                  <a:pt x="624" y="4825"/>
                </a:lnTo>
                <a:lnTo>
                  <a:pt x="114" y="5098"/>
                </a:lnTo>
                <a:lnTo>
                  <a:pt x="976" y="4835"/>
                </a:lnTo>
                <a:lnTo>
                  <a:pt x="1951" y="4533"/>
                </a:lnTo>
                <a:lnTo>
                  <a:pt x="2899" y="4226"/>
                </a:lnTo>
                <a:lnTo>
                  <a:pt x="3793" y="3919"/>
                </a:lnTo>
                <a:lnTo>
                  <a:pt x="4687" y="3607"/>
                </a:lnTo>
                <a:lnTo>
                  <a:pt x="5526" y="3295"/>
                </a:lnTo>
                <a:lnTo>
                  <a:pt x="6339" y="2977"/>
                </a:lnTo>
                <a:lnTo>
                  <a:pt x="7124" y="2655"/>
                </a:lnTo>
                <a:lnTo>
                  <a:pt x="7883" y="2332"/>
                </a:lnTo>
                <a:lnTo>
                  <a:pt x="8614" y="2004"/>
                </a:lnTo>
                <a:lnTo>
                  <a:pt x="9291" y="1676"/>
                </a:lnTo>
                <a:lnTo>
                  <a:pt x="9968" y="1349"/>
                </a:lnTo>
                <a:lnTo>
                  <a:pt x="10591" y="1015"/>
                </a:lnTo>
                <a:lnTo>
                  <a:pt x="11187" y="677"/>
                </a:lnTo>
                <a:lnTo>
                  <a:pt x="11756" y="339"/>
                </a:lnTo>
                <a:lnTo>
                  <a:pt x="12298" y="1"/>
                </a:lnTo>
                <a:close/>
                <a:moveTo>
                  <a:pt x="114" y="5098"/>
                </a:moveTo>
                <a:lnTo>
                  <a:pt x="1" y="5132"/>
                </a:lnTo>
                <a:lnTo>
                  <a:pt x="1" y="5158"/>
                </a:lnTo>
                <a:lnTo>
                  <a:pt x="114" y="5098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27"/>
          <p:cNvSpPr/>
          <p:nvPr/>
        </p:nvSpPr>
        <p:spPr>
          <a:xfrm rot="10800000">
            <a:off x="8821697" y="3746975"/>
            <a:ext cx="156577" cy="44650"/>
          </a:xfrm>
          <a:custGeom>
            <a:avLst/>
            <a:gdLst/>
            <a:ahLst/>
            <a:cxnLst/>
            <a:rect l="l" t="t" r="r" b="b"/>
            <a:pathLst>
              <a:path w="29253" h="1786" extrusionOk="0">
                <a:moveTo>
                  <a:pt x="29252" y="1"/>
                </a:moveTo>
                <a:lnTo>
                  <a:pt x="27519" y="162"/>
                </a:lnTo>
                <a:lnTo>
                  <a:pt x="25786" y="318"/>
                </a:lnTo>
                <a:lnTo>
                  <a:pt x="24025" y="469"/>
                </a:lnTo>
                <a:lnTo>
                  <a:pt x="22264" y="620"/>
                </a:lnTo>
                <a:lnTo>
                  <a:pt x="20477" y="760"/>
                </a:lnTo>
                <a:lnTo>
                  <a:pt x="18689" y="901"/>
                </a:lnTo>
                <a:lnTo>
                  <a:pt x="16902" y="1031"/>
                </a:lnTo>
                <a:lnTo>
                  <a:pt x="15087" y="1161"/>
                </a:lnTo>
                <a:lnTo>
                  <a:pt x="13218" y="1249"/>
                </a:lnTo>
                <a:lnTo>
                  <a:pt x="11349" y="1338"/>
                </a:lnTo>
                <a:lnTo>
                  <a:pt x="9480" y="1416"/>
                </a:lnTo>
                <a:lnTo>
                  <a:pt x="7584" y="1494"/>
                </a:lnTo>
                <a:lnTo>
                  <a:pt x="5688" y="1562"/>
                </a:lnTo>
                <a:lnTo>
                  <a:pt x="3792" y="1629"/>
                </a:lnTo>
                <a:lnTo>
                  <a:pt x="1896" y="1687"/>
                </a:lnTo>
                <a:lnTo>
                  <a:pt x="0" y="1744"/>
                </a:lnTo>
                <a:lnTo>
                  <a:pt x="975" y="1759"/>
                </a:lnTo>
                <a:lnTo>
                  <a:pt x="1950" y="1775"/>
                </a:lnTo>
                <a:lnTo>
                  <a:pt x="2926" y="1785"/>
                </a:lnTo>
                <a:lnTo>
                  <a:pt x="4903" y="1785"/>
                </a:lnTo>
                <a:lnTo>
                  <a:pt x="5878" y="1775"/>
                </a:lnTo>
                <a:lnTo>
                  <a:pt x="6853" y="1765"/>
                </a:lnTo>
                <a:lnTo>
                  <a:pt x="7828" y="1744"/>
                </a:lnTo>
                <a:lnTo>
                  <a:pt x="8803" y="1723"/>
                </a:lnTo>
                <a:lnTo>
                  <a:pt x="9778" y="1692"/>
                </a:lnTo>
                <a:lnTo>
                  <a:pt x="10726" y="1655"/>
                </a:lnTo>
                <a:lnTo>
                  <a:pt x="11701" y="1619"/>
                </a:lnTo>
                <a:lnTo>
                  <a:pt x="12649" y="1572"/>
                </a:lnTo>
                <a:lnTo>
                  <a:pt x="13597" y="1520"/>
                </a:lnTo>
                <a:lnTo>
                  <a:pt x="14545" y="1463"/>
                </a:lnTo>
                <a:lnTo>
                  <a:pt x="15466" y="1406"/>
                </a:lnTo>
                <a:lnTo>
                  <a:pt x="16414" y="1354"/>
                </a:lnTo>
                <a:lnTo>
                  <a:pt x="17362" y="1296"/>
                </a:lnTo>
                <a:lnTo>
                  <a:pt x="18283" y="1234"/>
                </a:lnTo>
                <a:lnTo>
                  <a:pt x="19204" y="1166"/>
                </a:lnTo>
                <a:lnTo>
                  <a:pt x="20125" y="1099"/>
                </a:lnTo>
                <a:lnTo>
                  <a:pt x="21019" y="1020"/>
                </a:lnTo>
                <a:lnTo>
                  <a:pt x="21912" y="937"/>
                </a:lnTo>
                <a:lnTo>
                  <a:pt x="22779" y="854"/>
                </a:lnTo>
                <a:lnTo>
                  <a:pt x="23646" y="766"/>
                </a:lnTo>
                <a:lnTo>
                  <a:pt x="24485" y="667"/>
                </a:lnTo>
                <a:lnTo>
                  <a:pt x="25325" y="568"/>
                </a:lnTo>
                <a:lnTo>
                  <a:pt x="26138" y="464"/>
                </a:lnTo>
                <a:lnTo>
                  <a:pt x="26950" y="354"/>
                </a:lnTo>
                <a:lnTo>
                  <a:pt x="27736" y="240"/>
                </a:lnTo>
                <a:lnTo>
                  <a:pt x="28494" y="120"/>
                </a:lnTo>
                <a:lnTo>
                  <a:pt x="29252" y="1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0" name="Google Shape;270;p27"/>
          <p:cNvGrpSpPr/>
          <p:nvPr/>
        </p:nvGrpSpPr>
        <p:grpSpPr>
          <a:xfrm>
            <a:off x="5391515" y="3630028"/>
            <a:ext cx="1078381" cy="1211863"/>
            <a:chOff x="8296567" y="3382846"/>
            <a:chExt cx="1566731" cy="1760661"/>
          </a:xfrm>
        </p:grpSpPr>
        <p:sp>
          <p:nvSpPr>
            <p:cNvPr id="271" name="Google Shape;271;p27"/>
            <p:cNvSpPr/>
            <p:nvPr/>
          </p:nvSpPr>
          <p:spPr>
            <a:xfrm rot="-9843276">
              <a:off x="8477850" y="3519591"/>
              <a:ext cx="1204165" cy="1487169"/>
            </a:xfrm>
            <a:custGeom>
              <a:avLst/>
              <a:gdLst/>
              <a:ahLst/>
              <a:cxnLst/>
              <a:rect l="l" t="t" r="r" b="b"/>
              <a:pathLst>
                <a:path w="260480" h="68867" extrusionOk="0">
                  <a:moveTo>
                    <a:pt x="77329" y="1"/>
                  </a:moveTo>
                  <a:lnTo>
                    <a:pt x="42877" y="121"/>
                  </a:lnTo>
                  <a:lnTo>
                    <a:pt x="25623" y="5887"/>
                  </a:lnTo>
                  <a:lnTo>
                    <a:pt x="24107" y="6480"/>
                  </a:lnTo>
                  <a:lnTo>
                    <a:pt x="22644" y="7068"/>
                  </a:lnTo>
                  <a:lnTo>
                    <a:pt x="21235" y="7646"/>
                  </a:lnTo>
                  <a:lnTo>
                    <a:pt x="19881" y="8218"/>
                  </a:lnTo>
                  <a:lnTo>
                    <a:pt x="18581" y="8785"/>
                  </a:lnTo>
                  <a:lnTo>
                    <a:pt x="17335" y="9342"/>
                  </a:lnTo>
                  <a:lnTo>
                    <a:pt x="16143" y="9889"/>
                  </a:lnTo>
                  <a:lnTo>
                    <a:pt x="14979" y="10430"/>
                  </a:lnTo>
                  <a:lnTo>
                    <a:pt x="13895" y="10961"/>
                  </a:lnTo>
                  <a:lnTo>
                    <a:pt x="12839" y="11486"/>
                  </a:lnTo>
                  <a:lnTo>
                    <a:pt x="11837" y="12007"/>
                  </a:lnTo>
                  <a:lnTo>
                    <a:pt x="10889" y="12517"/>
                  </a:lnTo>
                  <a:lnTo>
                    <a:pt x="9968" y="13016"/>
                  </a:lnTo>
                  <a:lnTo>
                    <a:pt x="9101" y="13511"/>
                  </a:lnTo>
                  <a:lnTo>
                    <a:pt x="8289" y="13995"/>
                  </a:lnTo>
                  <a:lnTo>
                    <a:pt x="7503" y="14473"/>
                  </a:lnTo>
                  <a:lnTo>
                    <a:pt x="6772" y="14947"/>
                  </a:lnTo>
                  <a:lnTo>
                    <a:pt x="6095" y="15405"/>
                  </a:lnTo>
                  <a:lnTo>
                    <a:pt x="5445" y="15863"/>
                  </a:lnTo>
                  <a:lnTo>
                    <a:pt x="4849" y="16305"/>
                  </a:lnTo>
                  <a:lnTo>
                    <a:pt x="4280" y="16747"/>
                  </a:lnTo>
                  <a:lnTo>
                    <a:pt x="3738" y="17174"/>
                  </a:lnTo>
                  <a:lnTo>
                    <a:pt x="3251" y="17601"/>
                  </a:lnTo>
                  <a:lnTo>
                    <a:pt x="2817" y="18012"/>
                  </a:lnTo>
                  <a:lnTo>
                    <a:pt x="2384" y="18418"/>
                  </a:lnTo>
                  <a:lnTo>
                    <a:pt x="2005" y="18819"/>
                  </a:lnTo>
                  <a:lnTo>
                    <a:pt x="1680" y="19209"/>
                  </a:lnTo>
                  <a:lnTo>
                    <a:pt x="1355" y="19589"/>
                  </a:lnTo>
                  <a:lnTo>
                    <a:pt x="1084" y="19964"/>
                  </a:lnTo>
                  <a:lnTo>
                    <a:pt x="840" y="20333"/>
                  </a:lnTo>
                  <a:lnTo>
                    <a:pt x="651" y="20692"/>
                  </a:lnTo>
                  <a:lnTo>
                    <a:pt x="461" y="21041"/>
                  </a:lnTo>
                  <a:lnTo>
                    <a:pt x="326" y="21384"/>
                  </a:lnTo>
                  <a:lnTo>
                    <a:pt x="190" y="21717"/>
                  </a:lnTo>
                  <a:lnTo>
                    <a:pt x="109" y="22040"/>
                  </a:lnTo>
                  <a:lnTo>
                    <a:pt x="55" y="22363"/>
                  </a:lnTo>
                  <a:lnTo>
                    <a:pt x="1" y="22670"/>
                  </a:lnTo>
                  <a:lnTo>
                    <a:pt x="1" y="22972"/>
                  </a:lnTo>
                  <a:lnTo>
                    <a:pt x="28" y="23263"/>
                  </a:lnTo>
                  <a:lnTo>
                    <a:pt x="55" y="23549"/>
                  </a:lnTo>
                  <a:lnTo>
                    <a:pt x="136" y="23825"/>
                  </a:lnTo>
                  <a:lnTo>
                    <a:pt x="217" y="24096"/>
                  </a:lnTo>
                  <a:lnTo>
                    <a:pt x="326" y="24356"/>
                  </a:lnTo>
                  <a:lnTo>
                    <a:pt x="461" y="24606"/>
                  </a:lnTo>
                  <a:lnTo>
                    <a:pt x="624" y="24850"/>
                  </a:lnTo>
                  <a:lnTo>
                    <a:pt x="786" y="25084"/>
                  </a:lnTo>
                  <a:lnTo>
                    <a:pt x="976" y="25313"/>
                  </a:lnTo>
                  <a:lnTo>
                    <a:pt x="1192" y="25532"/>
                  </a:lnTo>
                  <a:lnTo>
                    <a:pt x="1436" y="25745"/>
                  </a:lnTo>
                  <a:lnTo>
                    <a:pt x="1680" y="25948"/>
                  </a:lnTo>
                  <a:lnTo>
                    <a:pt x="1951" y="26141"/>
                  </a:lnTo>
                  <a:lnTo>
                    <a:pt x="2222" y="26328"/>
                  </a:lnTo>
                  <a:lnTo>
                    <a:pt x="2520" y="26505"/>
                  </a:lnTo>
                  <a:lnTo>
                    <a:pt x="2817" y="26672"/>
                  </a:lnTo>
                  <a:lnTo>
                    <a:pt x="3142" y="26833"/>
                  </a:lnTo>
                  <a:lnTo>
                    <a:pt x="3468" y="26984"/>
                  </a:lnTo>
                  <a:lnTo>
                    <a:pt x="3820" y="27130"/>
                  </a:lnTo>
                  <a:lnTo>
                    <a:pt x="4172" y="27265"/>
                  </a:lnTo>
                  <a:lnTo>
                    <a:pt x="4524" y="27390"/>
                  </a:lnTo>
                  <a:lnTo>
                    <a:pt x="4903" y="27509"/>
                  </a:lnTo>
                  <a:lnTo>
                    <a:pt x="5282" y="27619"/>
                  </a:lnTo>
                  <a:lnTo>
                    <a:pt x="5661" y="27723"/>
                  </a:lnTo>
                  <a:lnTo>
                    <a:pt x="6068" y="27817"/>
                  </a:lnTo>
                  <a:lnTo>
                    <a:pt x="6474" y="27900"/>
                  </a:lnTo>
                  <a:lnTo>
                    <a:pt x="6880" y="27978"/>
                  </a:lnTo>
                  <a:lnTo>
                    <a:pt x="7287" y="28051"/>
                  </a:lnTo>
                  <a:lnTo>
                    <a:pt x="7693" y="28118"/>
                  </a:lnTo>
                  <a:lnTo>
                    <a:pt x="8099" y="28181"/>
                  </a:lnTo>
                  <a:lnTo>
                    <a:pt x="8532" y="28238"/>
                  </a:lnTo>
                  <a:lnTo>
                    <a:pt x="8939" y="28290"/>
                  </a:lnTo>
                  <a:lnTo>
                    <a:pt x="9372" y="28337"/>
                  </a:lnTo>
                  <a:lnTo>
                    <a:pt x="9805" y="28384"/>
                  </a:lnTo>
                  <a:lnTo>
                    <a:pt x="10239" y="28420"/>
                  </a:lnTo>
                  <a:lnTo>
                    <a:pt x="10672" y="28451"/>
                  </a:lnTo>
                  <a:lnTo>
                    <a:pt x="11106" y="28483"/>
                  </a:lnTo>
                  <a:lnTo>
                    <a:pt x="11539" y="28509"/>
                  </a:lnTo>
                  <a:lnTo>
                    <a:pt x="11972" y="28529"/>
                  </a:lnTo>
                  <a:lnTo>
                    <a:pt x="12433" y="28545"/>
                  </a:lnTo>
                  <a:lnTo>
                    <a:pt x="12866" y="28556"/>
                  </a:lnTo>
                  <a:lnTo>
                    <a:pt x="13327" y="28566"/>
                  </a:lnTo>
                  <a:lnTo>
                    <a:pt x="13787" y="28571"/>
                  </a:lnTo>
                  <a:lnTo>
                    <a:pt x="14220" y="28571"/>
                  </a:lnTo>
                  <a:lnTo>
                    <a:pt x="14681" y="28566"/>
                  </a:lnTo>
                  <a:lnTo>
                    <a:pt x="15141" y="28561"/>
                  </a:lnTo>
                  <a:lnTo>
                    <a:pt x="15602" y="28550"/>
                  </a:lnTo>
                  <a:lnTo>
                    <a:pt x="16062" y="28535"/>
                  </a:lnTo>
                  <a:lnTo>
                    <a:pt x="16496" y="28519"/>
                  </a:lnTo>
                  <a:lnTo>
                    <a:pt x="16956" y="28498"/>
                  </a:lnTo>
                  <a:lnTo>
                    <a:pt x="17877" y="28446"/>
                  </a:lnTo>
                  <a:lnTo>
                    <a:pt x="18825" y="28384"/>
                  </a:lnTo>
                  <a:lnTo>
                    <a:pt x="19746" y="28306"/>
                  </a:lnTo>
                  <a:lnTo>
                    <a:pt x="20667" y="28217"/>
                  </a:lnTo>
                  <a:lnTo>
                    <a:pt x="21588" y="28118"/>
                  </a:lnTo>
                  <a:lnTo>
                    <a:pt x="22508" y="28014"/>
                  </a:lnTo>
                  <a:lnTo>
                    <a:pt x="23429" y="27895"/>
                  </a:lnTo>
                  <a:lnTo>
                    <a:pt x="24350" y="27770"/>
                  </a:lnTo>
                  <a:lnTo>
                    <a:pt x="25244" y="27640"/>
                  </a:lnTo>
                  <a:lnTo>
                    <a:pt x="26165" y="27499"/>
                  </a:lnTo>
                  <a:lnTo>
                    <a:pt x="27059" y="27348"/>
                  </a:lnTo>
                  <a:lnTo>
                    <a:pt x="27953" y="27197"/>
                  </a:lnTo>
                  <a:lnTo>
                    <a:pt x="28819" y="27041"/>
                  </a:lnTo>
                  <a:lnTo>
                    <a:pt x="29686" y="26875"/>
                  </a:lnTo>
                  <a:lnTo>
                    <a:pt x="30553" y="26708"/>
                  </a:lnTo>
                  <a:lnTo>
                    <a:pt x="31392" y="26542"/>
                  </a:lnTo>
                  <a:lnTo>
                    <a:pt x="32232" y="26365"/>
                  </a:lnTo>
                  <a:lnTo>
                    <a:pt x="33045" y="26193"/>
                  </a:lnTo>
                  <a:lnTo>
                    <a:pt x="34616" y="25839"/>
                  </a:lnTo>
                  <a:lnTo>
                    <a:pt x="36187" y="25480"/>
                  </a:lnTo>
                  <a:lnTo>
                    <a:pt x="37703" y="25116"/>
                  </a:lnTo>
                  <a:lnTo>
                    <a:pt x="39247" y="24746"/>
                  </a:lnTo>
                  <a:lnTo>
                    <a:pt x="40737" y="24371"/>
                  </a:lnTo>
                  <a:lnTo>
                    <a:pt x="43608" y="23658"/>
                  </a:lnTo>
                  <a:lnTo>
                    <a:pt x="44989" y="23320"/>
                  </a:lnTo>
                  <a:lnTo>
                    <a:pt x="46316" y="22998"/>
                  </a:lnTo>
                  <a:lnTo>
                    <a:pt x="47562" y="22706"/>
                  </a:lnTo>
                  <a:lnTo>
                    <a:pt x="48727" y="22441"/>
                  </a:lnTo>
                  <a:lnTo>
                    <a:pt x="49296" y="22321"/>
                  </a:lnTo>
                  <a:lnTo>
                    <a:pt x="49838" y="22212"/>
                  </a:lnTo>
                  <a:lnTo>
                    <a:pt x="50352" y="22113"/>
                  </a:lnTo>
                  <a:lnTo>
                    <a:pt x="50867" y="22024"/>
                  </a:lnTo>
                  <a:lnTo>
                    <a:pt x="51327" y="21941"/>
                  </a:lnTo>
                  <a:lnTo>
                    <a:pt x="51788" y="21873"/>
                  </a:lnTo>
                  <a:lnTo>
                    <a:pt x="52194" y="21821"/>
                  </a:lnTo>
                  <a:lnTo>
                    <a:pt x="52600" y="21780"/>
                  </a:lnTo>
                  <a:lnTo>
                    <a:pt x="52952" y="21749"/>
                  </a:lnTo>
                  <a:lnTo>
                    <a:pt x="53142" y="21738"/>
                  </a:lnTo>
                  <a:lnTo>
                    <a:pt x="53304" y="21733"/>
                  </a:lnTo>
                  <a:lnTo>
                    <a:pt x="53602" y="21733"/>
                  </a:lnTo>
                  <a:lnTo>
                    <a:pt x="53765" y="21738"/>
                  </a:lnTo>
                  <a:lnTo>
                    <a:pt x="53900" y="21749"/>
                  </a:lnTo>
                  <a:lnTo>
                    <a:pt x="54415" y="21795"/>
                  </a:lnTo>
                  <a:lnTo>
                    <a:pt x="54875" y="21847"/>
                  </a:lnTo>
                  <a:lnTo>
                    <a:pt x="55309" y="21910"/>
                  </a:lnTo>
                  <a:lnTo>
                    <a:pt x="55715" y="21972"/>
                  </a:lnTo>
                  <a:lnTo>
                    <a:pt x="56067" y="22050"/>
                  </a:lnTo>
                  <a:lnTo>
                    <a:pt x="56392" y="22134"/>
                  </a:lnTo>
                  <a:lnTo>
                    <a:pt x="56663" y="22222"/>
                  </a:lnTo>
                  <a:lnTo>
                    <a:pt x="56880" y="22326"/>
                  </a:lnTo>
                  <a:lnTo>
                    <a:pt x="57069" y="22436"/>
                  </a:lnTo>
                  <a:lnTo>
                    <a:pt x="57205" y="22560"/>
                  </a:lnTo>
                  <a:lnTo>
                    <a:pt x="57286" y="22696"/>
                  </a:lnTo>
                  <a:lnTo>
                    <a:pt x="57313" y="22841"/>
                  </a:lnTo>
                  <a:lnTo>
                    <a:pt x="57313" y="23003"/>
                  </a:lnTo>
                  <a:lnTo>
                    <a:pt x="57232" y="23180"/>
                  </a:lnTo>
                  <a:lnTo>
                    <a:pt x="57096" y="23367"/>
                  </a:lnTo>
                  <a:lnTo>
                    <a:pt x="56934" y="23570"/>
                  </a:lnTo>
                  <a:lnTo>
                    <a:pt x="56094" y="24387"/>
                  </a:lnTo>
                  <a:lnTo>
                    <a:pt x="55471" y="25058"/>
                  </a:lnTo>
                  <a:lnTo>
                    <a:pt x="55119" y="25443"/>
                  </a:lnTo>
                  <a:lnTo>
                    <a:pt x="54767" y="25865"/>
                  </a:lnTo>
                  <a:lnTo>
                    <a:pt x="54388" y="26318"/>
                  </a:lnTo>
                  <a:lnTo>
                    <a:pt x="54036" y="26797"/>
                  </a:lnTo>
                  <a:lnTo>
                    <a:pt x="53684" y="27296"/>
                  </a:lnTo>
                  <a:lnTo>
                    <a:pt x="53332" y="27811"/>
                  </a:lnTo>
                  <a:lnTo>
                    <a:pt x="53007" y="28347"/>
                  </a:lnTo>
                  <a:lnTo>
                    <a:pt x="52736" y="28899"/>
                  </a:lnTo>
                  <a:lnTo>
                    <a:pt x="52465" y="29461"/>
                  </a:lnTo>
                  <a:lnTo>
                    <a:pt x="52275" y="30028"/>
                  </a:lnTo>
                  <a:lnTo>
                    <a:pt x="52113" y="30601"/>
                  </a:lnTo>
                  <a:lnTo>
                    <a:pt x="52004" y="31178"/>
                  </a:lnTo>
                  <a:lnTo>
                    <a:pt x="51977" y="31465"/>
                  </a:lnTo>
                  <a:lnTo>
                    <a:pt x="51977" y="31751"/>
                  </a:lnTo>
                  <a:lnTo>
                    <a:pt x="51977" y="32037"/>
                  </a:lnTo>
                  <a:lnTo>
                    <a:pt x="52004" y="32318"/>
                  </a:lnTo>
                  <a:lnTo>
                    <a:pt x="52031" y="32604"/>
                  </a:lnTo>
                  <a:lnTo>
                    <a:pt x="52113" y="32880"/>
                  </a:lnTo>
                  <a:lnTo>
                    <a:pt x="52194" y="33156"/>
                  </a:lnTo>
                  <a:lnTo>
                    <a:pt x="52302" y="33432"/>
                  </a:lnTo>
                  <a:lnTo>
                    <a:pt x="52438" y="33702"/>
                  </a:lnTo>
                  <a:lnTo>
                    <a:pt x="52573" y="33968"/>
                  </a:lnTo>
                  <a:lnTo>
                    <a:pt x="52763" y="34233"/>
                  </a:lnTo>
                  <a:lnTo>
                    <a:pt x="52952" y="34488"/>
                  </a:lnTo>
                  <a:lnTo>
                    <a:pt x="53196" y="34743"/>
                  </a:lnTo>
                  <a:lnTo>
                    <a:pt x="53440" y="34988"/>
                  </a:lnTo>
                  <a:lnTo>
                    <a:pt x="53738" y="35232"/>
                  </a:lnTo>
                  <a:lnTo>
                    <a:pt x="54063" y="35467"/>
                  </a:lnTo>
                  <a:lnTo>
                    <a:pt x="54388" y="35695"/>
                  </a:lnTo>
                  <a:lnTo>
                    <a:pt x="54767" y="35919"/>
                  </a:lnTo>
                  <a:lnTo>
                    <a:pt x="55173" y="36133"/>
                  </a:lnTo>
                  <a:lnTo>
                    <a:pt x="55607" y="36341"/>
                  </a:lnTo>
                  <a:lnTo>
                    <a:pt x="56094" y="36544"/>
                  </a:lnTo>
                  <a:lnTo>
                    <a:pt x="56582" y="36731"/>
                  </a:lnTo>
                  <a:lnTo>
                    <a:pt x="57124" y="36913"/>
                  </a:lnTo>
                  <a:lnTo>
                    <a:pt x="57692" y="37090"/>
                  </a:lnTo>
                  <a:lnTo>
                    <a:pt x="58315" y="37252"/>
                  </a:lnTo>
                  <a:lnTo>
                    <a:pt x="58965" y="37408"/>
                  </a:lnTo>
                  <a:lnTo>
                    <a:pt x="59290" y="37480"/>
                  </a:lnTo>
                  <a:lnTo>
                    <a:pt x="59642" y="37548"/>
                  </a:lnTo>
                  <a:lnTo>
                    <a:pt x="59995" y="37616"/>
                  </a:lnTo>
                  <a:lnTo>
                    <a:pt x="60374" y="37683"/>
                  </a:lnTo>
                  <a:lnTo>
                    <a:pt x="60753" y="37746"/>
                  </a:lnTo>
                  <a:lnTo>
                    <a:pt x="61132" y="37803"/>
                  </a:lnTo>
                  <a:lnTo>
                    <a:pt x="61511" y="37855"/>
                  </a:lnTo>
                  <a:lnTo>
                    <a:pt x="61891" y="37907"/>
                  </a:lnTo>
                  <a:lnTo>
                    <a:pt x="62297" y="37959"/>
                  </a:lnTo>
                  <a:lnTo>
                    <a:pt x="62703" y="38001"/>
                  </a:lnTo>
                  <a:lnTo>
                    <a:pt x="63082" y="38043"/>
                  </a:lnTo>
                  <a:lnTo>
                    <a:pt x="63489" y="38084"/>
                  </a:lnTo>
                  <a:lnTo>
                    <a:pt x="64301" y="38152"/>
                  </a:lnTo>
                  <a:lnTo>
                    <a:pt x="65141" y="38209"/>
                  </a:lnTo>
                  <a:lnTo>
                    <a:pt x="65980" y="38251"/>
                  </a:lnTo>
                  <a:lnTo>
                    <a:pt x="66847" y="38282"/>
                  </a:lnTo>
                  <a:lnTo>
                    <a:pt x="67714" y="38303"/>
                  </a:lnTo>
                  <a:lnTo>
                    <a:pt x="68581" y="38318"/>
                  </a:lnTo>
                  <a:lnTo>
                    <a:pt x="69474" y="38318"/>
                  </a:lnTo>
                  <a:lnTo>
                    <a:pt x="70368" y="38308"/>
                  </a:lnTo>
                  <a:lnTo>
                    <a:pt x="71262" y="38287"/>
                  </a:lnTo>
                  <a:lnTo>
                    <a:pt x="72156" y="38261"/>
                  </a:lnTo>
                  <a:lnTo>
                    <a:pt x="73077" y="38219"/>
                  </a:lnTo>
                  <a:lnTo>
                    <a:pt x="73998" y="38173"/>
                  </a:lnTo>
                  <a:lnTo>
                    <a:pt x="74919" y="38121"/>
                  </a:lnTo>
                  <a:lnTo>
                    <a:pt x="75867" y="38058"/>
                  </a:lnTo>
                  <a:lnTo>
                    <a:pt x="76787" y="37990"/>
                  </a:lnTo>
                  <a:lnTo>
                    <a:pt x="77708" y="37912"/>
                  </a:lnTo>
                  <a:lnTo>
                    <a:pt x="78656" y="37829"/>
                  </a:lnTo>
                  <a:lnTo>
                    <a:pt x="79604" y="37735"/>
                  </a:lnTo>
                  <a:lnTo>
                    <a:pt x="80525" y="37642"/>
                  </a:lnTo>
                  <a:lnTo>
                    <a:pt x="81473" y="37538"/>
                  </a:lnTo>
                  <a:lnTo>
                    <a:pt x="82394" y="37428"/>
                  </a:lnTo>
                  <a:lnTo>
                    <a:pt x="83315" y="37319"/>
                  </a:lnTo>
                  <a:lnTo>
                    <a:pt x="84263" y="37199"/>
                  </a:lnTo>
                  <a:lnTo>
                    <a:pt x="85184" y="37080"/>
                  </a:lnTo>
                  <a:lnTo>
                    <a:pt x="86105" y="36955"/>
                  </a:lnTo>
                  <a:lnTo>
                    <a:pt x="86999" y="36825"/>
                  </a:lnTo>
                  <a:lnTo>
                    <a:pt x="87920" y="36689"/>
                  </a:lnTo>
                  <a:lnTo>
                    <a:pt x="88813" y="36554"/>
                  </a:lnTo>
                  <a:lnTo>
                    <a:pt x="90601" y="36278"/>
                  </a:lnTo>
                  <a:lnTo>
                    <a:pt x="92334" y="35992"/>
                  </a:lnTo>
                  <a:lnTo>
                    <a:pt x="94014" y="35701"/>
                  </a:lnTo>
                  <a:lnTo>
                    <a:pt x="95666" y="35409"/>
                  </a:lnTo>
                  <a:lnTo>
                    <a:pt x="97237" y="35123"/>
                  </a:lnTo>
                  <a:lnTo>
                    <a:pt x="98754" y="34837"/>
                  </a:lnTo>
                  <a:lnTo>
                    <a:pt x="100189" y="34556"/>
                  </a:lnTo>
                  <a:lnTo>
                    <a:pt x="101571" y="34285"/>
                  </a:lnTo>
                  <a:lnTo>
                    <a:pt x="104062" y="33791"/>
                  </a:lnTo>
                  <a:lnTo>
                    <a:pt x="106148" y="33364"/>
                  </a:lnTo>
                  <a:lnTo>
                    <a:pt x="107042" y="33187"/>
                  </a:lnTo>
                  <a:lnTo>
                    <a:pt x="107827" y="33036"/>
                  </a:lnTo>
                  <a:lnTo>
                    <a:pt x="108477" y="32917"/>
                  </a:lnTo>
                  <a:lnTo>
                    <a:pt x="109019" y="32828"/>
                  </a:lnTo>
                  <a:lnTo>
                    <a:pt x="109479" y="32760"/>
                  </a:lnTo>
                  <a:lnTo>
                    <a:pt x="109913" y="32708"/>
                  </a:lnTo>
                  <a:lnTo>
                    <a:pt x="110346" y="32662"/>
                  </a:lnTo>
                  <a:lnTo>
                    <a:pt x="110752" y="32625"/>
                  </a:lnTo>
                  <a:lnTo>
                    <a:pt x="111159" y="32594"/>
                  </a:lnTo>
                  <a:lnTo>
                    <a:pt x="111538" y="32578"/>
                  </a:lnTo>
                  <a:lnTo>
                    <a:pt x="111917" y="32568"/>
                  </a:lnTo>
                  <a:lnTo>
                    <a:pt x="112269" y="32563"/>
                  </a:lnTo>
                  <a:lnTo>
                    <a:pt x="112594" y="32568"/>
                  </a:lnTo>
                  <a:lnTo>
                    <a:pt x="112946" y="32578"/>
                  </a:lnTo>
                  <a:lnTo>
                    <a:pt x="113244" y="32594"/>
                  </a:lnTo>
                  <a:lnTo>
                    <a:pt x="113542" y="32620"/>
                  </a:lnTo>
                  <a:lnTo>
                    <a:pt x="113840" y="32651"/>
                  </a:lnTo>
                  <a:lnTo>
                    <a:pt x="114111" y="32688"/>
                  </a:lnTo>
                  <a:lnTo>
                    <a:pt x="114382" y="32724"/>
                  </a:lnTo>
                  <a:lnTo>
                    <a:pt x="114599" y="32771"/>
                  </a:lnTo>
                  <a:lnTo>
                    <a:pt x="114842" y="32823"/>
                  </a:lnTo>
                  <a:lnTo>
                    <a:pt x="115059" y="32875"/>
                  </a:lnTo>
                  <a:lnTo>
                    <a:pt x="115249" y="32932"/>
                  </a:lnTo>
                  <a:lnTo>
                    <a:pt x="115438" y="32989"/>
                  </a:lnTo>
                  <a:lnTo>
                    <a:pt x="115601" y="33057"/>
                  </a:lnTo>
                  <a:lnTo>
                    <a:pt x="115763" y="33119"/>
                  </a:lnTo>
                  <a:lnTo>
                    <a:pt x="115899" y="33187"/>
                  </a:lnTo>
                  <a:lnTo>
                    <a:pt x="116034" y="33260"/>
                  </a:lnTo>
                  <a:lnTo>
                    <a:pt x="116224" y="33400"/>
                  </a:lnTo>
                  <a:lnTo>
                    <a:pt x="116386" y="33546"/>
                  </a:lnTo>
                  <a:lnTo>
                    <a:pt x="116467" y="33687"/>
                  </a:lnTo>
                  <a:lnTo>
                    <a:pt x="116495" y="33827"/>
                  </a:lnTo>
                  <a:lnTo>
                    <a:pt x="116386" y="35581"/>
                  </a:lnTo>
                  <a:lnTo>
                    <a:pt x="116305" y="37153"/>
                  </a:lnTo>
                  <a:lnTo>
                    <a:pt x="116169" y="39005"/>
                  </a:lnTo>
                  <a:lnTo>
                    <a:pt x="115980" y="40998"/>
                  </a:lnTo>
                  <a:lnTo>
                    <a:pt x="115763" y="42986"/>
                  </a:lnTo>
                  <a:lnTo>
                    <a:pt x="115628" y="43939"/>
                  </a:lnTo>
                  <a:lnTo>
                    <a:pt x="115492" y="44839"/>
                  </a:lnTo>
                  <a:lnTo>
                    <a:pt x="115330" y="45666"/>
                  </a:lnTo>
                  <a:lnTo>
                    <a:pt x="115167" y="46411"/>
                  </a:lnTo>
                  <a:lnTo>
                    <a:pt x="115113" y="46754"/>
                  </a:lnTo>
                  <a:lnTo>
                    <a:pt x="115086" y="47087"/>
                  </a:lnTo>
                  <a:lnTo>
                    <a:pt x="115086" y="47415"/>
                  </a:lnTo>
                  <a:lnTo>
                    <a:pt x="115113" y="47738"/>
                  </a:lnTo>
                  <a:lnTo>
                    <a:pt x="115167" y="48050"/>
                  </a:lnTo>
                  <a:lnTo>
                    <a:pt x="115276" y="48357"/>
                  </a:lnTo>
                  <a:lnTo>
                    <a:pt x="115411" y="48654"/>
                  </a:lnTo>
                  <a:lnTo>
                    <a:pt x="115601" y="48940"/>
                  </a:lnTo>
                  <a:lnTo>
                    <a:pt x="115790" y="49221"/>
                  </a:lnTo>
                  <a:lnTo>
                    <a:pt x="116034" y="49497"/>
                  </a:lnTo>
                  <a:lnTo>
                    <a:pt x="116332" y="49757"/>
                  </a:lnTo>
                  <a:lnTo>
                    <a:pt x="116630" y="50012"/>
                  </a:lnTo>
                  <a:lnTo>
                    <a:pt x="116982" y="50262"/>
                  </a:lnTo>
                  <a:lnTo>
                    <a:pt x="117388" y="50496"/>
                  </a:lnTo>
                  <a:lnTo>
                    <a:pt x="117795" y="50725"/>
                  </a:lnTo>
                  <a:lnTo>
                    <a:pt x="118255" y="50943"/>
                  </a:lnTo>
                  <a:lnTo>
                    <a:pt x="118770" y="51152"/>
                  </a:lnTo>
                  <a:lnTo>
                    <a:pt x="119311" y="51355"/>
                  </a:lnTo>
                  <a:lnTo>
                    <a:pt x="119880" y="51542"/>
                  </a:lnTo>
                  <a:lnTo>
                    <a:pt x="120503" y="51724"/>
                  </a:lnTo>
                  <a:lnTo>
                    <a:pt x="121153" y="51896"/>
                  </a:lnTo>
                  <a:lnTo>
                    <a:pt x="121830" y="52057"/>
                  </a:lnTo>
                  <a:lnTo>
                    <a:pt x="122210" y="52130"/>
                  </a:lnTo>
                  <a:lnTo>
                    <a:pt x="122562" y="52203"/>
                  </a:lnTo>
                  <a:lnTo>
                    <a:pt x="122941" y="52276"/>
                  </a:lnTo>
                  <a:lnTo>
                    <a:pt x="123347" y="52343"/>
                  </a:lnTo>
                  <a:lnTo>
                    <a:pt x="123753" y="52411"/>
                  </a:lnTo>
                  <a:lnTo>
                    <a:pt x="124160" y="52473"/>
                  </a:lnTo>
                  <a:lnTo>
                    <a:pt x="124566" y="52536"/>
                  </a:lnTo>
                  <a:lnTo>
                    <a:pt x="124999" y="52593"/>
                  </a:lnTo>
                  <a:lnTo>
                    <a:pt x="125433" y="52650"/>
                  </a:lnTo>
                  <a:lnTo>
                    <a:pt x="125893" y="52702"/>
                  </a:lnTo>
                  <a:lnTo>
                    <a:pt x="126354" y="52749"/>
                  </a:lnTo>
                  <a:lnTo>
                    <a:pt x="126841" y="52796"/>
                  </a:lnTo>
                  <a:lnTo>
                    <a:pt x="127302" y="52843"/>
                  </a:lnTo>
                  <a:lnTo>
                    <a:pt x="127789" y="52885"/>
                  </a:lnTo>
                  <a:lnTo>
                    <a:pt x="128304" y="52921"/>
                  </a:lnTo>
                  <a:lnTo>
                    <a:pt x="128818" y="52957"/>
                  </a:lnTo>
                  <a:lnTo>
                    <a:pt x="129333" y="52989"/>
                  </a:lnTo>
                  <a:lnTo>
                    <a:pt x="129875" y="53020"/>
                  </a:lnTo>
                  <a:lnTo>
                    <a:pt x="130416" y="53051"/>
                  </a:lnTo>
                  <a:lnTo>
                    <a:pt x="130958" y="53072"/>
                  </a:lnTo>
                  <a:lnTo>
                    <a:pt x="131527" y="53093"/>
                  </a:lnTo>
                  <a:lnTo>
                    <a:pt x="132069" y="53108"/>
                  </a:lnTo>
                  <a:lnTo>
                    <a:pt x="132610" y="53113"/>
                  </a:lnTo>
                  <a:lnTo>
                    <a:pt x="133152" y="53119"/>
                  </a:lnTo>
                  <a:lnTo>
                    <a:pt x="133694" y="53119"/>
                  </a:lnTo>
                  <a:lnTo>
                    <a:pt x="134208" y="53108"/>
                  </a:lnTo>
                  <a:lnTo>
                    <a:pt x="134723" y="53098"/>
                  </a:lnTo>
                  <a:lnTo>
                    <a:pt x="135238" y="53077"/>
                  </a:lnTo>
                  <a:lnTo>
                    <a:pt x="135752" y="53056"/>
                  </a:lnTo>
                  <a:lnTo>
                    <a:pt x="136240" y="53030"/>
                  </a:lnTo>
                  <a:lnTo>
                    <a:pt x="136727" y="52999"/>
                  </a:lnTo>
                  <a:lnTo>
                    <a:pt x="137215" y="52963"/>
                  </a:lnTo>
                  <a:lnTo>
                    <a:pt x="137702" y="52921"/>
                  </a:lnTo>
                  <a:lnTo>
                    <a:pt x="138190" y="52874"/>
                  </a:lnTo>
                  <a:lnTo>
                    <a:pt x="138650" y="52827"/>
                  </a:lnTo>
                  <a:lnTo>
                    <a:pt x="139111" y="52775"/>
                  </a:lnTo>
                  <a:lnTo>
                    <a:pt x="139571" y="52718"/>
                  </a:lnTo>
                  <a:lnTo>
                    <a:pt x="140032" y="52661"/>
                  </a:lnTo>
                  <a:lnTo>
                    <a:pt x="140492" y="52598"/>
                  </a:lnTo>
                  <a:lnTo>
                    <a:pt x="140925" y="52531"/>
                  </a:lnTo>
                  <a:lnTo>
                    <a:pt x="141792" y="52390"/>
                  </a:lnTo>
                  <a:lnTo>
                    <a:pt x="142659" y="52239"/>
                  </a:lnTo>
                  <a:lnTo>
                    <a:pt x="143499" y="52078"/>
                  </a:lnTo>
                  <a:lnTo>
                    <a:pt x="144311" y="51911"/>
                  </a:lnTo>
                  <a:lnTo>
                    <a:pt x="145097" y="51729"/>
                  </a:lnTo>
                  <a:lnTo>
                    <a:pt x="145882" y="51547"/>
                  </a:lnTo>
                  <a:lnTo>
                    <a:pt x="146640" y="51360"/>
                  </a:lnTo>
                  <a:lnTo>
                    <a:pt x="147399" y="51162"/>
                  </a:lnTo>
                  <a:lnTo>
                    <a:pt x="148130" y="50969"/>
                  </a:lnTo>
                  <a:lnTo>
                    <a:pt x="148834" y="50772"/>
                  </a:lnTo>
                  <a:lnTo>
                    <a:pt x="150243" y="50371"/>
                  </a:lnTo>
                  <a:lnTo>
                    <a:pt x="151570" y="49981"/>
                  </a:lnTo>
                  <a:lnTo>
                    <a:pt x="152870" y="49606"/>
                  </a:lnTo>
                  <a:lnTo>
                    <a:pt x="154116" y="49257"/>
                  </a:lnTo>
                  <a:lnTo>
                    <a:pt x="154739" y="49096"/>
                  </a:lnTo>
                  <a:lnTo>
                    <a:pt x="155335" y="48945"/>
                  </a:lnTo>
                  <a:lnTo>
                    <a:pt x="155931" y="48805"/>
                  </a:lnTo>
                  <a:lnTo>
                    <a:pt x="156500" y="48674"/>
                  </a:lnTo>
                  <a:lnTo>
                    <a:pt x="156797" y="48617"/>
                  </a:lnTo>
                  <a:lnTo>
                    <a:pt x="157095" y="48560"/>
                  </a:lnTo>
                  <a:lnTo>
                    <a:pt x="157393" y="48513"/>
                  </a:lnTo>
                  <a:lnTo>
                    <a:pt x="157691" y="48466"/>
                  </a:lnTo>
                  <a:lnTo>
                    <a:pt x="157962" y="48425"/>
                  </a:lnTo>
                  <a:lnTo>
                    <a:pt x="158260" y="48388"/>
                  </a:lnTo>
                  <a:lnTo>
                    <a:pt x="158558" y="48352"/>
                  </a:lnTo>
                  <a:lnTo>
                    <a:pt x="158856" y="48321"/>
                  </a:lnTo>
                  <a:lnTo>
                    <a:pt x="159154" y="48295"/>
                  </a:lnTo>
                  <a:lnTo>
                    <a:pt x="159425" y="48269"/>
                  </a:lnTo>
                  <a:lnTo>
                    <a:pt x="160021" y="48232"/>
                  </a:lnTo>
                  <a:lnTo>
                    <a:pt x="160589" y="48211"/>
                  </a:lnTo>
                  <a:lnTo>
                    <a:pt x="161158" y="48201"/>
                  </a:lnTo>
                  <a:lnTo>
                    <a:pt x="161727" y="48196"/>
                  </a:lnTo>
                  <a:lnTo>
                    <a:pt x="162296" y="48206"/>
                  </a:lnTo>
                  <a:lnTo>
                    <a:pt x="162837" y="48227"/>
                  </a:lnTo>
                  <a:lnTo>
                    <a:pt x="163379" y="48253"/>
                  </a:lnTo>
                  <a:lnTo>
                    <a:pt x="163894" y="48284"/>
                  </a:lnTo>
                  <a:lnTo>
                    <a:pt x="164408" y="48326"/>
                  </a:lnTo>
                  <a:lnTo>
                    <a:pt x="164896" y="48373"/>
                  </a:lnTo>
                  <a:lnTo>
                    <a:pt x="165356" y="48419"/>
                  </a:lnTo>
                  <a:lnTo>
                    <a:pt x="165817" y="48477"/>
                  </a:lnTo>
                  <a:lnTo>
                    <a:pt x="166250" y="48534"/>
                  </a:lnTo>
                  <a:lnTo>
                    <a:pt x="166684" y="48591"/>
                  </a:lnTo>
                  <a:lnTo>
                    <a:pt x="167063" y="48654"/>
                  </a:lnTo>
                  <a:lnTo>
                    <a:pt x="167794" y="48773"/>
                  </a:lnTo>
                  <a:lnTo>
                    <a:pt x="168417" y="48888"/>
                  </a:lnTo>
                  <a:lnTo>
                    <a:pt x="168905" y="48992"/>
                  </a:lnTo>
                  <a:lnTo>
                    <a:pt x="169257" y="49070"/>
                  </a:lnTo>
                  <a:lnTo>
                    <a:pt x="169582" y="49148"/>
                  </a:lnTo>
                  <a:lnTo>
                    <a:pt x="170096" y="49377"/>
                  </a:lnTo>
                  <a:lnTo>
                    <a:pt x="170746" y="49663"/>
                  </a:lnTo>
                  <a:lnTo>
                    <a:pt x="171667" y="50059"/>
                  </a:lnTo>
                  <a:lnTo>
                    <a:pt x="172886" y="50563"/>
                  </a:lnTo>
                  <a:lnTo>
                    <a:pt x="174376" y="51178"/>
                  </a:lnTo>
                  <a:lnTo>
                    <a:pt x="176191" y="51891"/>
                  </a:lnTo>
                  <a:lnTo>
                    <a:pt x="178276" y="52713"/>
                  </a:lnTo>
                  <a:lnTo>
                    <a:pt x="180714" y="53629"/>
                  </a:lnTo>
                  <a:lnTo>
                    <a:pt x="183449" y="54643"/>
                  </a:lnTo>
                  <a:lnTo>
                    <a:pt x="186510" y="55757"/>
                  </a:lnTo>
                  <a:lnTo>
                    <a:pt x="188162" y="56350"/>
                  </a:lnTo>
                  <a:lnTo>
                    <a:pt x="189923" y="56964"/>
                  </a:lnTo>
                  <a:lnTo>
                    <a:pt x="191737" y="57599"/>
                  </a:lnTo>
                  <a:lnTo>
                    <a:pt x="193661" y="58260"/>
                  </a:lnTo>
                  <a:lnTo>
                    <a:pt x="195665" y="58942"/>
                  </a:lnTo>
                  <a:lnTo>
                    <a:pt x="197750" y="59650"/>
                  </a:lnTo>
                  <a:lnTo>
                    <a:pt x="199944" y="60373"/>
                  </a:lnTo>
                  <a:lnTo>
                    <a:pt x="202220" y="61123"/>
                  </a:lnTo>
                  <a:lnTo>
                    <a:pt x="204576" y="61893"/>
                  </a:lnTo>
                  <a:lnTo>
                    <a:pt x="207041" y="62684"/>
                  </a:lnTo>
                  <a:lnTo>
                    <a:pt x="208287" y="63074"/>
                  </a:lnTo>
                  <a:lnTo>
                    <a:pt x="209533" y="63449"/>
                  </a:lnTo>
                  <a:lnTo>
                    <a:pt x="210751" y="63813"/>
                  </a:lnTo>
                  <a:lnTo>
                    <a:pt x="211943" y="64157"/>
                  </a:lnTo>
                  <a:lnTo>
                    <a:pt x="213162" y="64484"/>
                  </a:lnTo>
                  <a:lnTo>
                    <a:pt x="214327" y="64797"/>
                  </a:lnTo>
                  <a:lnTo>
                    <a:pt x="215518" y="65098"/>
                  </a:lnTo>
                  <a:lnTo>
                    <a:pt x="216656" y="65385"/>
                  </a:lnTo>
                  <a:lnTo>
                    <a:pt x="217821" y="65655"/>
                  </a:lnTo>
                  <a:lnTo>
                    <a:pt x="218931" y="65910"/>
                  </a:lnTo>
                  <a:lnTo>
                    <a:pt x="220069" y="66155"/>
                  </a:lnTo>
                  <a:lnTo>
                    <a:pt x="221152" y="66384"/>
                  </a:lnTo>
                  <a:lnTo>
                    <a:pt x="222236" y="66602"/>
                  </a:lnTo>
                  <a:lnTo>
                    <a:pt x="223319" y="66811"/>
                  </a:lnTo>
                  <a:lnTo>
                    <a:pt x="224375" y="67003"/>
                  </a:lnTo>
                  <a:lnTo>
                    <a:pt x="225432" y="67185"/>
                  </a:lnTo>
                  <a:lnTo>
                    <a:pt x="226434" y="67357"/>
                  </a:lnTo>
                  <a:lnTo>
                    <a:pt x="227463" y="67513"/>
                  </a:lnTo>
                  <a:lnTo>
                    <a:pt x="228438" y="67664"/>
                  </a:lnTo>
                  <a:lnTo>
                    <a:pt x="229440" y="67799"/>
                  </a:lnTo>
                  <a:lnTo>
                    <a:pt x="230388" y="67929"/>
                  </a:lnTo>
                  <a:lnTo>
                    <a:pt x="231336" y="68049"/>
                  </a:lnTo>
                  <a:lnTo>
                    <a:pt x="232257" y="68158"/>
                  </a:lnTo>
                  <a:lnTo>
                    <a:pt x="233178" y="68257"/>
                  </a:lnTo>
                  <a:lnTo>
                    <a:pt x="234072" y="68346"/>
                  </a:lnTo>
                  <a:lnTo>
                    <a:pt x="234939" y="68429"/>
                  </a:lnTo>
                  <a:lnTo>
                    <a:pt x="235805" y="68502"/>
                  </a:lnTo>
                  <a:lnTo>
                    <a:pt x="236645" y="68570"/>
                  </a:lnTo>
                  <a:lnTo>
                    <a:pt x="237457" y="68627"/>
                  </a:lnTo>
                  <a:lnTo>
                    <a:pt x="238270" y="68679"/>
                  </a:lnTo>
                  <a:lnTo>
                    <a:pt x="239056" y="68720"/>
                  </a:lnTo>
                  <a:lnTo>
                    <a:pt x="239814" y="68762"/>
                  </a:lnTo>
                  <a:lnTo>
                    <a:pt x="240545" y="68793"/>
                  </a:lnTo>
                  <a:lnTo>
                    <a:pt x="241277" y="68819"/>
                  </a:lnTo>
                  <a:lnTo>
                    <a:pt x="241981" y="68835"/>
                  </a:lnTo>
                  <a:lnTo>
                    <a:pt x="242658" y="68851"/>
                  </a:lnTo>
                  <a:lnTo>
                    <a:pt x="243335" y="68861"/>
                  </a:lnTo>
                  <a:lnTo>
                    <a:pt x="243958" y="68866"/>
                  </a:lnTo>
                  <a:lnTo>
                    <a:pt x="245177" y="68866"/>
                  </a:lnTo>
                  <a:lnTo>
                    <a:pt x="245773" y="68856"/>
                  </a:lnTo>
                  <a:lnTo>
                    <a:pt x="246314" y="68845"/>
                  </a:lnTo>
                  <a:lnTo>
                    <a:pt x="246856" y="68835"/>
                  </a:lnTo>
                  <a:lnTo>
                    <a:pt x="247371" y="68819"/>
                  </a:lnTo>
                  <a:lnTo>
                    <a:pt x="248319" y="68778"/>
                  </a:lnTo>
                  <a:lnTo>
                    <a:pt x="249185" y="68736"/>
                  </a:lnTo>
                  <a:lnTo>
                    <a:pt x="249944" y="68684"/>
                  </a:lnTo>
                  <a:lnTo>
                    <a:pt x="250621" y="68632"/>
                  </a:lnTo>
                  <a:lnTo>
                    <a:pt x="251217" y="68580"/>
                  </a:lnTo>
                  <a:lnTo>
                    <a:pt x="251677" y="68533"/>
                  </a:lnTo>
                  <a:lnTo>
                    <a:pt x="252056" y="68491"/>
                  </a:lnTo>
                  <a:lnTo>
                    <a:pt x="252327" y="68460"/>
                  </a:lnTo>
                  <a:lnTo>
                    <a:pt x="252544" y="68429"/>
                  </a:lnTo>
                  <a:lnTo>
                    <a:pt x="252300" y="68497"/>
                  </a:lnTo>
                  <a:lnTo>
                    <a:pt x="252517" y="68476"/>
                  </a:lnTo>
                  <a:lnTo>
                    <a:pt x="252788" y="68445"/>
                  </a:lnTo>
                  <a:lnTo>
                    <a:pt x="253167" y="68403"/>
                  </a:lnTo>
                  <a:lnTo>
                    <a:pt x="253600" y="68346"/>
                  </a:lnTo>
                  <a:lnTo>
                    <a:pt x="254088" y="68278"/>
                  </a:lnTo>
                  <a:lnTo>
                    <a:pt x="254630" y="68190"/>
                  </a:lnTo>
                  <a:lnTo>
                    <a:pt x="255198" y="68086"/>
                  </a:lnTo>
                  <a:lnTo>
                    <a:pt x="255821" y="67961"/>
                  </a:lnTo>
                  <a:lnTo>
                    <a:pt x="256444" y="67820"/>
                  </a:lnTo>
                  <a:lnTo>
                    <a:pt x="256742" y="67742"/>
                  </a:lnTo>
                  <a:lnTo>
                    <a:pt x="257040" y="67659"/>
                  </a:lnTo>
                  <a:lnTo>
                    <a:pt x="257338" y="67576"/>
                  </a:lnTo>
                  <a:lnTo>
                    <a:pt x="257663" y="67482"/>
                  </a:lnTo>
                  <a:lnTo>
                    <a:pt x="257934" y="67383"/>
                  </a:lnTo>
                  <a:lnTo>
                    <a:pt x="258232" y="67279"/>
                  </a:lnTo>
                  <a:lnTo>
                    <a:pt x="258503" y="67170"/>
                  </a:lnTo>
                  <a:lnTo>
                    <a:pt x="258774" y="67050"/>
                  </a:lnTo>
                  <a:lnTo>
                    <a:pt x="259017" y="66930"/>
                  </a:lnTo>
                  <a:lnTo>
                    <a:pt x="259261" y="66805"/>
                  </a:lnTo>
                  <a:lnTo>
                    <a:pt x="259478" y="66670"/>
                  </a:lnTo>
                  <a:lnTo>
                    <a:pt x="259667" y="66530"/>
                  </a:lnTo>
                  <a:lnTo>
                    <a:pt x="259857" y="66384"/>
                  </a:lnTo>
                  <a:lnTo>
                    <a:pt x="260020" y="66233"/>
                  </a:lnTo>
                  <a:lnTo>
                    <a:pt x="260155" y="66072"/>
                  </a:lnTo>
                  <a:lnTo>
                    <a:pt x="260290" y="65905"/>
                  </a:lnTo>
                  <a:lnTo>
                    <a:pt x="260372" y="65733"/>
                  </a:lnTo>
                  <a:lnTo>
                    <a:pt x="260453" y="65556"/>
                  </a:lnTo>
                  <a:lnTo>
                    <a:pt x="260480" y="65369"/>
                  </a:lnTo>
                  <a:lnTo>
                    <a:pt x="260480" y="65176"/>
                  </a:lnTo>
                  <a:lnTo>
                    <a:pt x="260480" y="64974"/>
                  </a:lnTo>
                  <a:lnTo>
                    <a:pt x="260399" y="64765"/>
                  </a:lnTo>
                  <a:lnTo>
                    <a:pt x="260317" y="64552"/>
                  </a:lnTo>
                  <a:lnTo>
                    <a:pt x="260182" y="64328"/>
                  </a:lnTo>
                  <a:lnTo>
                    <a:pt x="260020" y="64099"/>
                  </a:lnTo>
                  <a:lnTo>
                    <a:pt x="259830" y="63860"/>
                  </a:lnTo>
                  <a:lnTo>
                    <a:pt x="259586" y="63610"/>
                  </a:lnTo>
                  <a:lnTo>
                    <a:pt x="259288" y="63355"/>
                  </a:lnTo>
                  <a:lnTo>
                    <a:pt x="258963" y="63095"/>
                  </a:lnTo>
                  <a:lnTo>
                    <a:pt x="258584" y="62824"/>
                  </a:lnTo>
                  <a:lnTo>
                    <a:pt x="258151" y="62543"/>
                  </a:lnTo>
                  <a:lnTo>
                    <a:pt x="257690" y="62252"/>
                  </a:lnTo>
                  <a:lnTo>
                    <a:pt x="257176" y="61955"/>
                  </a:lnTo>
                  <a:lnTo>
                    <a:pt x="256580" y="61653"/>
                  </a:lnTo>
                  <a:lnTo>
                    <a:pt x="255957" y="61336"/>
                  </a:lnTo>
                  <a:lnTo>
                    <a:pt x="255280" y="61013"/>
                  </a:lnTo>
                  <a:lnTo>
                    <a:pt x="254548" y="60680"/>
                  </a:lnTo>
                  <a:lnTo>
                    <a:pt x="253736" y="60337"/>
                  </a:lnTo>
                  <a:lnTo>
                    <a:pt x="252869" y="59988"/>
                  </a:lnTo>
                  <a:lnTo>
                    <a:pt x="251975" y="59624"/>
                  </a:lnTo>
                  <a:lnTo>
                    <a:pt x="250973" y="59254"/>
                  </a:lnTo>
                  <a:lnTo>
                    <a:pt x="249944" y="58874"/>
                  </a:lnTo>
                  <a:lnTo>
                    <a:pt x="248833" y="58484"/>
                  </a:lnTo>
                  <a:lnTo>
                    <a:pt x="247642" y="58089"/>
                  </a:lnTo>
                  <a:lnTo>
                    <a:pt x="245231" y="57287"/>
                  </a:lnTo>
                  <a:lnTo>
                    <a:pt x="242902" y="56517"/>
                  </a:lnTo>
                  <a:lnTo>
                    <a:pt x="240599" y="55773"/>
                  </a:lnTo>
                  <a:lnTo>
                    <a:pt x="238351" y="55055"/>
                  </a:lnTo>
                  <a:lnTo>
                    <a:pt x="236157" y="54362"/>
                  </a:lnTo>
                  <a:lnTo>
                    <a:pt x="234018" y="53691"/>
                  </a:lnTo>
                  <a:lnTo>
                    <a:pt x="231959" y="53051"/>
                  </a:lnTo>
                  <a:lnTo>
                    <a:pt x="229955" y="52432"/>
                  </a:lnTo>
                  <a:lnTo>
                    <a:pt x="228005" y="51838"/>
                  </a:lnTo>
                  <a:lnTo>
                    <a:pt x="226109" y="51276"/>
                  </a:lnTo>
                  <a:lnTo>
                    <a:pt x="222561" y="50220"/>
                  </a:lnTo>
                  <a:lnTo>
                    <a:pt x="219256" y="49268"/>
                  </a:lnTo>
                  <a:lnTo>
                    <a:pt x="216250" y="48414"/>
                  </a:lnTo>
                  <a:lnTo>
                    <a:pt x="213568" y="47665"/>
                  </a:lnTo>
                  <a:lnTo>
                    <a:pt x="211185" y="47014"/>
                  </a:lnTo>
                  <a:lnTo>
                    <a:pt x="209126" y="46463"/>
                  </a:lnTo>
                  <a:lnTo>
                    <a:pt x="207420" y="46015"/>
                  </a:lnTo>
                  <a:lnTo>
                    <a:pt x="206066" y="45666"/>
                  </a:lnTo>
                  <a:lnTo>
                    <a:pt x="205091" y="45417"/>
                  </a:lnTo>
                  <a:lnTo>
                    <a:pt x="204278" y="45219"/>
                  </a:lnTo>
                  <a:lnTo>
                    <a:pt x="204088" y="45130"/>
                  </a:lnTo>
                  <a:lnTo>
                    <a:pt x="203899" y="45032"/>
                  </a:lnTo>
                  <a:lnTo>
                    <a:pt x="203682" y="44901"/>
                  </a:lnTo>
                  <a:lnTo>
                    <a:pt x="203465" y="44745"/>
                  </a:lnTo>
                  <a:lnTo>
                    <a:pt x="203249" y="44568"/>
                  </a:lnTo>
                  <a:lnTo>
                    <a:pt x="203167" y="44470"/>
                  </a:lnTo>
                  <a:lnTo>
                    <a:pt x="203113" y="44376"/>
                  </a:lnTo>
                  <a:lnTo>
                    <a:pt x="203059" y="44272"/>
                  </a:lnTo>
                  <a:lnTo>
                    <a:pt x="203032" y="44173"/>
                  </a:lnTo>
                  <a:lnTo>
                    <a:pt x="203032" y="44069"/>
                  </a:lnTo>
                  <a:lnTo>
                    <a:pt x="203059" y="43960"/>
                  </a:lnTo>
                  <a:lnTo>
                    <a:pt x="203140" y="43855"/>
                  </a:lnTo>
                  <a:lnTo>
                    <a:pt x="203222" y="43751"/>
                  </a:lnTo>
                  <a:lnTo>
                    <a:pt x="203384" y="43652"/>
                  </a:lnTo>
                  <a:lnTo>
                    <a:pt x="203547" y="43548"/>
                  </a:lnTo>
                  <a:lnTo>
                    <a:pt x="203790" y="43455"/>
                  </a:lnTo>
                  <a:lnTo>
                    <a:pt x="204061" y="43356"/>
                  </a:lnTo>
                  <a:lnTo>
                    <a:pt x="204386" y="43267"/>
                  </a:lnTo>
                  <a:lnTo>
                    <a:pt x="204793" y="43179"/>
                  </a:lnTo>
                  <a:lnTo>
                    <a:pt x="205226" y="43101"/>
                  </a:lnTo>
                  <a:lnTo>
                    <a:pt x="205470" y="43059"/>
                  </a:lnTo>
                  <a:lnTo>
                    <a:pt x="205741" y="43023"/>
                  </a:lnTo>
                  <a:lnTo>
                    <a:pt x="206011" y="42986"/>
                  </a:lnTo>
                  <a:lnTo>
                    <a:pt x="206309" y="42955"/>
                  </a:lnTo>
                  <a:lnTo>
                    <a:pt x="206634" y="42924"/>
                  </a:lnTo>
                  <a:lnTo>
                    <a:pt x="206959" y="42893"/>
                  </a:lnTo>
                  <a:lnTo>
                    <a:pt x="207312" y="42867"/>
                  </a:lnTo>
                  <a:lnTo>
                    <a:pt x="207691" y="42841"/>
                  </a:lnTo>
                  <a:lnTo>
                    <a:pt x="208070" y="42815"/>
                  </a:lnTo>
                  <a:lnTo>
                    <a:pt x="208476" y="42794"/>
                  </a:lnTo>
                  <a:lnTo>
                    <a:pt x="209343" y="42757"/>
                  </a:lnTo>
                  <a:lnTo>
                    <a:pt x="210291" y="42721"/>
                  </a:lnTo>
                  <a:lnTo>
                    <a:pt x="211266" y="42690"/>
                  </a:lnTo>
                  <a:lnTo>
                    <a:pt x="212295" y="42664"/>
                  </a:lnTo>
                  <a:lnTo>
                    <a:pt x="214489" y="42617"/>
                  </a:lnTo>
                  <a:lnTo>
                    <a:pt x="216818" y="42575"/>
                  </a:lnTo>
                  <a:lnTo>
                    <a:pt x="219256" y="42534"/>
                  </a:lnTo>
                  <a:lnTo>
                    <a:pt x="221748" y="42487"/>
                  </a:lnTo>
                  <a:lnTo>
                    <a:pt x="222994" y="42461"/>
                  </a:lnTo>
                  <a:lnTo>
                    <a:pt x="224267" y="42435"/>
                  </a:lnTo>
                  <a:lnTo>
                    <a:pt x="225513" y="42398"/>
                  </a:lnTo>
                  <a:lnTo>
                    <a:pt x="226732" y="42362"/>
                  </a:lnTo>
                  <a:lnTo>
                    <a:pt x="227951" y="42320"/>
                  </a:lnTo>
                  <a:lnTo>
                    <a:pt x="229169" y="42268"/>
                  </a:lnTo>
                  <a:lnTo>
                    <a:pt x="230334" y="42216"/>
                  </a:lnTo>
                  <a:lnTo>
                    <a:pt x="231472" y="42154"/>
                  </a:lnTo>
                  <a:lnTo>
                    <a:pt x="232582" y="42086"/>
                  </a:lnTo>
                  <a:lnTo>
                    <a:pt x="233638" y="42008"/>
                  </a:lnTo>
                  <a:lnTo>
                    <a:pt x="234668" y="41920"/>
                  </a:lnTo>
                  <a:lnTo>
                    <a:pt x="235155" y="41873"/>
                  </a:lnTo>
                  <a:lnTo>
                    <a:pt x="235616" y="41826"/>
                  </a:lnTo>
                  <a:lnTo>
                    <a:pt x="236076" y="41774"/>
                  </a:lnTo>
                  <a:lnTo>
                    <a:pt x="236537" y="41717"/>
                  </a:lnTo>
                  <a:lnTo>
                    <a:pt x="236970" y="41665"/>
                  </a:lnTo>
                  <a:lnTo>
                    <a:pt x="237376" y="41602"/>
                  </a:lnTo>
                  <a:lnTo>
                    <a:pt x="237783" y="41540"/>
                  </a:lnTo>
                  <a:lnTo>
                    <a:pt x="238162" y="41477"/>
                  </a:lnTo>
                  <a:lnTo>
                    <a:pt x="238541" y="41404"/>
                  </a:lnTo>
                  <a:lnTo>
                    <a:pt x="238866" y="41337"/>
                  </a:lnTo>
                  <a:lnTo>
                    <a:pt x="239191" y="41259"/>
                  </a:lnTo>
                  <a:lnTo>
                    <a:pt x="239516" y="41181"/>
                  </a:lnTo>
                  <a:lnTo>
                    <a:pt x="239787" y="41103"/>
                  </a:lnTo>
                  <a:lnTo>
                    <a:pt x="240058" y="41014"/>
                  </a:lnTo>
                  <a:lnTo>
                    <a:pt x="240301" y="40926"/>
                  </a:lnTo>
                  <a:lnTo>
                    <a:pt x="240518" y="40837"/>
                  </a:lnTo>
                  <a:lnTo>
                    <a:pt x="240708" y="40743"/>
                  </a:lnTo>
                  <a:lnTo>
                    <a:pt x="240897" y="40645"/>
                  </a:lnTo>
                  <a:lnTo>
                    <a:pt x="241033" y="40540"/>
                  </a:lnTo>
                  <a:lnTo>
                    <a:pt x="241168" y="40442"/>
                  </a:lnTo>
                  <a:lnTo>
                    <a:pt x="241304" y="40338"/>
                  </a:lnTo>
                  <a:lnTo>
                    <a:pt x="241385" y="40239"/>
                  </a:lnTo>
                  <a:lnTo>
                    <a:pt x="241466" y="40140"/>
                  </a:lnTo>
                  <a:lnTo>
                    <a:pt x="241547" y="40041"/>
                  </a:lnTo>
                  <a:lnTo>
                    <a:pt x="241574" y="39937"/>
                  </a:lnTo>
                  <a:lnTo>
                    <a:pt x="241629" y="39838"/>
                  </a:lnTo>
                  <a:lnTo>
                    <a:pt x="241629" y="39739"/>
                  </a:lnTo>
                  <a:lnTo>
                    <a:pt x="241629" y="39640"/>
                  </a:lnTo>
                  <a:lnTo>
                    <a:pt x="241602" y="39541"/>
                  </a:lnTo>
                  <a:lnTo>
                    <a:pt x="241574" y="39442"/>
                  </a:lnTo>
                  <a:lnTo>
                    <a:pt x="241520" y="39344"/>
                  </a:lnTo>
                  <a:lnTo>
                    <a:pt x="241439" y="39245"/>
                  </a:lnTo>
                  <a:lnTo>
                    <a:pt x="241358" y="39146"/>
                  </a:lnTo>
                  <a:lnTo>
                    <a:pt x="241249" y="39047"/>
                  </a:lnTo>
                  <a:lnTo>
                    <a:pt x="241114" y="38948"/>
                  </a:lnTo>
                  <a:lnTo>
                    <a:pt x="240979" y="38849"/>
                  </a:lnTo>
                  <a:lnTo>
                    <a:pt x="240654" y="38657"/>
                  </a:lnTo>
                  <a:lnTo>
                    <a:pt x="240274" y="38464"/>
                  </a:lnTo>
                  <a:lnTo>
                    <a:pt x="239814" y="38271"/>
                  </a:lnTo>
                  <a:lnTo>
                    <a:pt x="239299" y="38079"/>
                  </a:lnTo>
                  <a:lnTo>
                    <a:pt x="238731" y="37886"/>
                  </a:lnTo>
                  <a:lnTo>
                    <a:pt x="238080" y="37699"/>
                  </a:lnTo>
                  <a:lnTo>
                    <a:pt x="237376" y="37512"/>
                  </a:lnTo>
                  <a:lnTo>
                    <a:pt x="236618" y="37324"/>
                  </a:lnTo>
                  <a:lnTo>
                    <a:pt x="235778" y="37142"/>
                  </a:lnTo>
                  <a:lnTo>
                    <a:pt x="234911" y="36960"/>
                  </a:lnTo>
                  <a:lnTo>
                    <a:pt x="233963" y="36778"/>
                  </a:lnTo>
                  <a:lnTo>
                    <a:pt x="232961" y="36596"/>
                  </a:lnTo>
                  <a:lnTo>
                    <a:pt x="231905" y="36419"/>
                  </a:lnTo>
                  <a:lnTo>
                    <a:pt x="230795" y="36242"/>
                  </a:lnTo>
                  <a:lnTo>
                    <a:pt x="229603" y="36070"/>
                  </a:lnTo>
                  <a:lnTo>
                    <a:pt x="228384" y="35898"/>
                  </a:lnTo>
                  <a:lnTo>
                    <a:pt x="227084" y="35727"/>
                  </a:lnTo>
                  <a:lnTo>
                    <a:pt x="225757" y="35560"/>
                  </a:lnTo>
                  <a:lnTo>
                    <a:pt x="224375" y="35394"/>
                  </a:lnTo>
                  <a:lnTo>
                    <a:pt x="222913" y="35232"/>
                  </a:lnTo>
                  <a:lnTo>
                    <a:pt x="221423" y="35071"/>
                  </a:lnTo>
                  <a:lnTo>
                    <a:pt x="219879" y="34910"/>
                  </a:lnTo>
                  <a:lnTo>
                    <a:pt x="218281" y="34754"/>
                  </a:lnTo>
                  <a:lnTo>
                    <a:pt x="214814" y="34420"/>
                  </a:lnTo>
                  <a:lnTo>
                    <a:pt x="210941" y="34041"/>
                  </a:lnTo>
                  <a:lnTo>
                    <a:pt x="206770" y="33624"/>
                  </a:lnTo>
                  <a:lnTo>
                    <a:pt x="202382" y="33182"/>
                  </a:lnTo>
                  <a:lnTo>
                    <a:pt x="193200" y="32250"/>
                  </a:lnTo>
                  <a:lnTo>
                    <a:pt x="184045" y="31314"/>
                  </a:lnTo>
                  <a:lnTo>
                    <a:pt x="175540" y="30439"/>
                  </a:lnTo>
                  <a:lnTo>
                    <a:pt x="168309" y="29690"/>
                  </a:lnTo>
                  <a:lnTo>
                    <a:pt x="160264" y="28847"/>
                  </a:lnTo>
                  <a:lnTo>
                    <a:pt x="159641" y="28774"/>
                  </a:lnTo>
                  <a:lnTo>
                    <a:pt x="159018" y="28691"/>
                  </a:lnTo>
                  <a:lnTo>
                    <a:pt x="158423" y="28592"/>
                  </a:lnTo>
                  <a:lnTo>
                    <a:pt x="157854" y="28488"/>
                  </a:lnTo>
                  <a:lnTo>
                    <a:pt x="157610" y="28436"/>
                  </a:lnTo>
                  <a:lnTo>
                    <a:pt x="157366" y="28379"/>
                  </a:lnTo>
                  <a:lnTo>
                    <a:pt x="157122" y="28321"/>
                  </a:lnTo>
                  <a:lnTo>
                    <a:pt x="156906" y="28264"/>
                  </a:lnTo>
                  <a:lnTo>
                    <a:pt x="156716" y="28202"/>
                  </a:lnTo>
                  <a:lnTo>
                    <a:pt x="156554" y="28144"/>
                  </a:lnTo>
                  <a:lnTo>
                    <a:pt x="156418" y="28082"/>
                  </a:lnTo>
                  <a:lnTo>
                    <a:pt x="156310" y="28019"/>
                  </a:lnTo>
                  <a:lnTo>
                    <a:pt x="156202" y="27957"/>
                  </a:lnTo>
                  <a:lnTo>
                    <a:pt x="156147" y="27895"/>
                  </a:lnTo>
                  <a:lnTo>
                    <a:pt x="156120" y="27832"/>
                  </a:lnTo>
                  <a:lnTo>
                    <a:pt x="156120" y="27770"/>
                  </a:lnTo>
                  <a:lnTo>
                    <a:pt x="156174" y="27707"/>
                  </a:lnTo>
                  <a:lnTo>
                    <a:pt x="156229" y="27650"/>
                  </a:lnTo>
                  <a:lnTo>
                    <a:pt x="156364" y="27588"/>
                  </a:lnTo>
                  <a:lnTo>
                    <a:pt x="156500" y="27530"/>
                  </a:lnTo>
                  <a:lnTo>
                    <a:pt x="156689" y="27468"/>
                  </a:lnTo>
                  <a:lnTo>
                    <a:pt x="156933" y="27416"/>
                  </a:lnTo>
                  <a:lnTo>
                    <a:pt x="157231" y="27359"/>
                  </a:lnTo>
                  <a:lnTo>
                    <a:pt x="157556" y="27307"/>
                  </a:lnTo>
                  <a:lnTo>
                    <a:pt x="157935" y="27254"/>
                  </a:lnTo>
                  <a:lnTo>
                    <a:pt x="158341" y="27202"/>
                  </a:lnTo>
                  <a:lnTo>
                    <a:pt x="158829" y="27156"/>
                  </a:lnTo>
                  <a:lnTo>
                    <a:pt x="159371" y="27114"/>
                  </a:lnTo>
                  <a:lnTo>
                    <a:pt x="160048" y="27067"/>
                  </a:lnTo>
                  <a:lnTo>
                    <a:pt x="160914" y="27015"/>
                  </a:lnTo>
                  <a:lnTo>
                    <a:pt x="161998" y="26958"/>
                  </a:lnTo>
                  <a:lnTo>
                    <a:pt x="163244" y="26895"/>
                  </a:lnTo>
                  <a:lnTo>
                    <a:pt x="166196" y="26750"/>
                  </a:lnTo>
                  <a:lnTo>
                    <a:pt x="169690" y="26573"/>
                  </a:lnTo>
                  <a:lnTo>
                    <a:pt x="171586" y="26474"/>
                  </a:lnTo>
                  <a:lnTo>
                    <a:pt x="173563" y="26365"/>
                  </a:lnTo>
                  <a:lnTo>
                    <a:pt x="175595" y="26250"/>
                  </a:lnTo>
                  <a:lnTo>
                    <a:pt x="177680" y="26125"/>
                  </a:lnTo>
                  <a:lnTo>
                    <a:pt x="179793" y="25995"/>
                  </a:lnTo>
                  <a:lnTo>
                    <a:pt x="181933" y="25849"/>
                  </a:lnTo>
                  <a:lnTo>
                    <a:pt x="184072" y="25698"/>
                  </a:lnTo>
                  <a:lnTo>
                    <a:pt x="186185" y="25537"/>
                  </a:lnTo>
                  <a:lnTo>
                    <a:pt x="187241" y="25449"/>
                  </a:lnTo>
                  <a:lnTo>
                    <a:pt x="188298" y="25365"/>
                  </a:lnTo>
                  <a:lnTo>
                    <a:pt x="189327" y="25272"/>
                  </a:lnTo>
                  <a:lnTo>
                    <a:pt x="190329" y="25178"/>
                  </a:lnTo>
                  <a:lnTo>
                    <a:pt x="191331" y="25084"/>
                  </a:lnTo>
                  <a:lnTo>
                    <a:pt x="192306" y="24986"/>
                  </a:lnTo>
                  <a:lnTo>
                    <a:pt x="193281" y="24881"/>
                  </a:lnTo>
                  <a:lnTo>
                    <a:pt x="194229" y="24777"/>
                  </a:lnTo>
                  <a:lnTo>
                    <a:pt x="195123" y="24673"/>
                  </a:lnTo>
                  <a:lnTo>
                    <a:pt x="196017" y="24559"/>
                  </a:lnTo>
                  <a:lnTo>
                    <a:pt x="196884" y="24450"/>
                  </a:lnTo>
                  <a:lnTo>
                    <a:pt x="197723" y="24330"/>
                  </a:lnTo>
                  <a:lnTo>
                    <a:pt x="198536" y="24210"/>
                  </a:lnTo>
                  <a:lnTo>
                    <a:pt x="199294" y="24090"/>
                  </a:lnTo>
                  <a:lnTo>
                    <a:pt x="200026" y="23960"/>
                  </a:lnTo>
                  <a:lnTo>
                    <a:pt x="200730" y="23835"/>
                  </a:lnTo>
                  <a:lnTo>
                    <a:pt x="201380" y="23700"/>
                  </a:lnTo>
                  <a:lnTo>
                    <a:pt x="202003" y="23565"/>
                  </a:lnTo>
                  <a:lnTo>
                    <a:pt x="202572" y="23424"/>
                  </a:lnTo>
                  <a:lnTo>
                    <a:pt x="203086" y="23284"/>
                  </a:lnTo>
                  <a:lnTo>
                    <a:pt x="203574" y="23138"/>
                  </a:lnTo>
                  <a:lnTo>
                    <a:pt x="204007" y="22987"/>
                  </a:lnTo>
                  <a:lnTo>
                    <a:pt x="204386" y="22836"/>
                  </a:lnTo>
                  <a:lnTo>
                    <a:pt x="204684" y="22680"/>
                  </a:lnTo>
                  <a:lnTo>
                    <a:pt x="204955" y="22519"/>
                  </a:lnTo>
                  <a:lnTo>
                    <a:pt x="205172" y="22357"/>
                  </a:lnTo>
                  <a:lnTo>
                    <a:pt x="205334" y="22191"/>
                  </a:lnTo>
                  <a:lnTo>
                    <a:pt x="205416" y="22019"/>
                  </a:lnTo>
                  <a:lnTo>
                    <a:pt x="205443" y="21931"/>
                  </a:lnTo>
                  <a:lnTo>
                    <a:pt x="205443" y="21842"/>
                  </a:lnTo>
                  <a:lnTo>
                    <a:pt x="205416" y="21754"/>
                  </a:lnTo>
                  <a:lnTo>
                    <a:pt x="205388" y="21665"/>
                  </a:lnTo>
                  <a:lnTo>
                    <a:pt x="205361" y="21577"/>
                  </a:lnTo>
                  <a:lnTo>
                    <a:pt x="205280" y="21483"/>
                  </a:lnTo>
                  <a:lnTo>
                    <a:pt x="205199" y="21390"/>
                  </a:lnTo>
                  <a:lnTo>
                    <a:pt x="205118" y="21296"/>
                  </a:lnTo>
                  <a:lnTo>
                    <a:pt x="204982" y="21202"/>
                  </a:lnTo>
                  <a:lnTo>
                    <a:pt x="204874" y="21109"/>
                  </a:lnTo>
                  <a:lnTo>
                    <a:pt x="204711" y="21015"/>
                  </a:lnTo>
                  <a:lnTo>
                    <a:pt x="204549" y="20926"/>
                  </a:lnTo>
                  <a:lnTo>
                    <a:pt x="204170" y="20739"/>
                  </a:lnTo>
                  <a:lnTo>
                    <a:pt x="203709" y="20557"/>
                  </a:lnTo>
                  <a:lnTo>
                    <a:pt x="203222" y="20375"/>
                  </a:lnTo>
                  <a:lnTo>
                    <a:pt x="202653" y="20193"/>
                  </a:lnTo>
                  <a:lnTo>
                    <a:pt x="202030" y="20016"/>
                  </a:lnTo>
                  <a:lnTo>
                    <a:pt x="201353" y="19839"/>
                  </a:lnTo>
                  <a:lnTo>
                    <a:pt x="200621" y="19667"/>
                  </a:lnTo>
                  <a:lnTo>
                    <a:pt x="199836" y="19490"/>
                  </a:lnTo>
                  <a:lnTo>
                    <a:pt x="199023" y="19318"/>
                  </a:lnTo>
                  <a:lnTo>
                    <a:pt x="198130" y="19152"/>
                  </a:lnTo>
                  <a:lnTo>
                    <a:pt x="197236" y="18980"/>
                  </a:lnTo>
                  <a:lnTo>
                    <a:pt x="196261" y="18819"/>
                  </a:lnTo>
                  <a:lnTo>
                    <a:pt x="195259" y="18652"/>
                  </a:lnTo>
                  <a:lnTo>
                    <a:pt x="194229" y="18491"/>
                  </a:lnTo>
                  <a:lnTo>
                    <a:pt x="193146" y="18330"/>
                  </a:lnTo>
                  <a:lnTo>
                    <a:pt x="192035" y="18173"/>
                  </a:lnTo>
                  <a:lnTo>
                    <a:pt x="190898" y="18017"/>
                  </a:lnTo>
                  <a:lnTo>
                    <a:pt x="189733" y="17861"/>
                  </a:lnTo>
                  <a:lnTo>
                    <a:pt x="188541" y="17710"/>
                  </a:lnTo>
                  <a:lnTo>
                    <a:pt x="187323" y="17565"/>
                  </a:lnTo>
                  <a:lnTo>
                    <a:pt x="186104" y="17414"/>
                  </a:lnTo>
                  <a:lnTo>
                    <a:pt x="184831" y="17268"/>
                  </a:lnTo>
                  <a:lnTo>
                    <a:pt x="183558" y="17127"/>
                  </a:lnTo>
                  <a:lnTo>
                    <a:pt x="182258" y="16987"/>
                  </a:lnTo>
                  <a:lnTo>
                    <a:pt x="180958" y="16852"/>
                  </a:lnTo>
                  <a:lnTo>
                    <a:pt x="179630" y="16716"/>
                  </a:lnTo>
                  <a:lnTo>
                    <a:pt x="176976" y="16451"/>
                  </a:lnTo>
                  <a:lnTo>
                    <a:pt x="174295" y="16201"/>
                  </a:lnTo>
                  <a:lnTo>
                    <a:pt x="171613" y="15956"/>
                  </a:lnTo>
                  <a:lnTo>
                    <a:pt x="168932" y="15728"/>
                  </a:lnTo>
                  <a:lnTo>
                    <a:pt x="166277" y="15509"/>
                  </a:lnTo>
                  <a:lnTo>
                    <a:pt x="163677" y="15301"/>
                  </a:lnTo>
                  <a:lnTo>
                    <a:pt x="161158" y="15108"/>
                  </a:lnTo>
                  <a:lnTo>
                    <a:pt x="158721" y="14921"/>
                  </a:lnTo>
                  <a:lnTo>
                    <a:pt x="156364" y="14754"/>
                  </a:lnTo>
                  <a:lnTo>
                    <a:pt x="154143" y="14593"/>
                  </a:lnTo>
                  <a:lnTo>
                    <a:pt x="152058" y="14453"/>
                  </a:lnTo>
                  <a:lnTo>
                    <a:pt x="150107" y="14317"/>
                  </a:lnTo>
                  <a:lnTo>
                    <a:pt x="146749" y="14099"/>
                  </a:lnTo>
                  <a:lnTo>
                    <a:pt x="142605" y="13838"/>
                  </a:lnTo>
                  <a:lnTo>
                    <a:pt x="141603" y="13771"/>
                  </a:lnTo>
                  <a:lnTo>
                    <a:pt x="140682" y="13698"/>
                  </a:lnTo>
                  <a:lnTo>
                    <a:pt x="139842" y="13630"/>
                  </a:lnTo>
                  <a:lnTo>
                    <a:pt x="139111" y="13552"/>
                  </a:lnTo>
                  <a:lnTo>
                    <a:pt x="138461" y="13474"/>
                  </a:lnTo>
                  <a:lnTo>
                    <a:pt x="137865" y="13396"/>
                  </a:lnTo>
                  <a:lnTo>
                    <a:pt x="137377" y="13318"/>
                  </a:lnTo>
                  <a:lnTo>
                    <a:pt x="136944" y="13235"/>
                  </a:lnTo>
                  <a:lnTo>
                    <a:pt x="136592" y="13146"/>
                  </a:lnTo>
                  <a:lnTo>
                    <a:pt x="136294" y="13058"/>
                  </a:lnTo>
                  <a:lnTo>
                    <a:pt x="136077" y="12964"/>
                  </a:lnTo>
                  <a:lnTo>
                    <a:pt x="135888" y="12870"/>
                  </a:lnTo>
                  <a:lnTo>
                    <a:pt x="135779" y="12772"/>
                  </a:lnTo>
                  <a:lnTo>
                    <a:pt x="135725" y="12668"/>
                  </a:lnTo>
                  <a:lnTo>
                    <a:pt x="135698" y="12563"/>
                  </a:lnTo>
                  <a:lnTo>
                    <a:pt x="135725" y="12454"/>
                  </a:lnTo>
                  <a:lnTo>
                    <a:pt x="135752" y="12428"/>
                  </a:lnTo>
                  <a:lnTo>
                    <a:pt x="135779" y="12402"/>
                  </a:lnTo>
                  <a:lnTo>
                    <a:pt x="135861" y="12376"/>
                  </a:lnTo>
                  <a:lnTo>
                    <a:pt x="135942" y="12350"/>
                  </a:lnTo>
                  <a:lnTo>
                    <a:pt x="136050" y="12324"/>
                  </a:lnTo>
                  <a:lnTo>
                    <a:pt x="136158" y="12298"/>
                  </a:lnTo>
                  <a:lnTo>
                    <a:pt x="136483" y="12251"/>
                  </a:lnTo>
                  <a:lnTo>
                    <a:pt x="136863" y="12204"/>
                  </a:lnTo>
                  <a:lnTo>
                    <a:pt x="137323" y="12163"/>
                  </a:lnTo>
                  <a:lnTo>
                    <a:pt x="137838" y="12121"/>
                  </a:lnTo>
                  <a:lnTo>
                    <a:pt x="138434" y="12079"/>
                  </a:lnTo>
                  <a:lnTo>
                    <a:pt x="139084" y="12038"/>
                  </a:lnTo>
                  <a:lnTo>
                    <a:pt x="139788" y="12001"/>
                  </a:lnTo>
                  <a:lnTo>
                    <a:pt x="140573" y="11965"/>
                  </a:lnTo>
                  <a:lnTo>
                    <a:pt x="141386" y="11929"/>
                  </a:lnTo>
                  <a:lnTo>
                    <a:pt x="143146" y="11856"/>
                  </a:lnTo>
                  <a:lnTo>
                    <a:pt x="145097" y="11788"/>
                  </a:lnTo>
                  <a:lnTo>
                    <a:pt x="147209" y="11720"/>
                  </a:lnTo>
                  <a:lnTo>
                    <a:pt x="149403" y="11653"/>
                  </a:lnTo>
                  <a:lnTo>
                    <a:pt x="154089" y="11517"/>
                  </a:lnTo>
                  <a:lnTo>
                    <a:pt x="156500" y="11445"/>
                  </a:lnTo>
                  <a:lnTo>
                    <a:pt x="158910" y="11372"/>
                  </a:lnTo>
                  <a:lnTo>
                    <a:pt x="161321" y="11288"/>
                  </a:lnTo>
                  <a:lnTo>
                    <a:pt x="163704" y="11205"/>
                  </a:lnTo>
                  <a:lnTo>
                    <a:pt x="166088" y="11106"/>
                  </a:lnTo>
                  <a:lnTo>
                    <a:pt x="167279" y="11054"/>
                  </a:lnTo>
                  <a:lnTo>
                    <a:pt x="168444" y="11002"/>
                  </a:lnTo>
                  <a:lnTo>
                    <a:pt x="169636" y="10940"/>
                  </a:lnTo>
                  <a:lnTo>
                    <a:pt x="170801" y="10877"/>
                  </a:lnTo>
                  <a:lnTo>
                    <a:pt x="171965" y="10810"/>
                  </a:lnTo>
                  <a:lnTo>
                    <a:pt x="173130" y="10742"/>
                  </a:lnTo>
                  <a:lnTo>
                    <a:pt x="174240" y="10664"/>
                  </a:lnTo>
                  <a:lnTo>
                    <a:pt x="175351" y="10586"/>
                  </a:lnTo>
                  <a:lnTo>
                    <a:pt x="176434" y="10503"/>
                  </a:lnTo>
                  <a:lnTo>
                    <a:pt x="177464" y="10414"/>
                  </a:lnTo>
                  <a:lnTo>
                    <a:pt x="178493" y="10320"/>
                  </a:lnTo>
                  <a:lnTo>
                    <a:pt x="179468" y="10222"/>
                  </a:lnTo>
                  <a:lnTo>
                    <a:pt x="180416" y="10123"/>
                  </a:lnTo>
                  <a:lnTo>
                    <a:pt x="181310" y="10013"/>
                  </a:lnTo>
                  <a:lnTo>
                    <a:pt x="182149" y="9899"/>
                  </a:lnTo>
                  <a:lnTo>
                    <a:pt x="182962" y="9779"/>
                  </a:lnTo>
                  <a:lnTo>
                    <a:pt x="183693" y="9660"/>
                  </a:lnTo>
                  <a:lnTo>
                    <a:pt x="184370" y="9529"/>
                  </a:lnTo>
                  <a:lnTo>
                    <a:pt x="184695" y="9462"/>
                  </a:lnTo>
                  <a:lnTo>
                    <a:pt x="184993" y="9394"/>
                  </a:lnTo>
                  <a:lnTo>
                    <a:pt x="185291" y="9321"/>
                  </a:lnTo>
                  <a:lnTo>
                    <a:pt x="185562" y="9254"/>
                  </a:lnTo>
                  <a:lnTo>
                    <a:pt x="185806" y="9176"/>
                  </a:lnTo>
                  <a:lnTo>
                    <a:pt x="186050" y="9103"/>
                  </a:lnTo>
                  <a:lnTo>
                    <a:pt x="186266" y="9030"/>
                  </a:lnTo>
                  <a:lnTo>
                    <a:pt x="186456" y="8952"/>
                  </a:lnTo>
                  <a:lnTo>
                    <a:pt x="186645" y="8869"/>
                  </a:lnTo>
                  <a:lnTo>
                    <a:pt x="186808" y="8790"/>
                  </a:lnTo>
                  <a:lnTo>
                    <a:pt x="186943" y="8707"/>
                  </a:lnTo>
                  <a:lnTo>
                    <a:pt x="187052" y="8624"/>
                  </a:lnTo>
                  <a:lnTo>
                    <a:pt x="187160" y="8535"/>
                  </a:lnTo>
                  <a:lnTo>
                    <a:pt x="187241" y="8447"/>
                  </a:lnTo>
                  <a:lnTo>
                    <a:pt x="187296" y="8359"/>
                  </a:lnTo>
                  <a:lnTo>
                    <a:pt x="187323" y="8270"/>
                  </a:lnTo>
                  <a:lnTo>
                    <a:pt x="187350" y="8176"/>
                  </a:lnTo>
                  <a:lnTo>
                    <a:pt x="187350" y="8083"/>
                  </a:lnTo>
                  <a:lnTo>
                    <a:pt x="187296" y="7984"/>
                  </a:lnTo>
                  <a:lnTo>
                    <a:pt x="187241" y="7885"/>
                  </a:lnTo>
                  <a:lnTo>
                    <a:pt x="187160" y="7786"/>
                  </a:lnTo>
                  <a:lnTo>
                    <a:pt x="187052" y="7687"/>
                  </a:lnTo>
                  <a:lnTo>
                    <a:pt x="186916" y="7583"/>
                  </a:lnTo>
                  <a:lnTo>
                    <a:pt x="186781" y="7474"/>
                  </a:lnTo>
                  <a:lnTo>
                    <a:pt x="186591" y="7370"/>
                  </a:lnTo>
                  <a:lnTo>
                    <a:pt x="186348" y="7255"/>
                  </a:lnTo>
                  <a:lnTo>
                    <a:pt x="186077" y="7141"/>
                  </a:lnTo>
                  <a:lnTo>
                    <a:pt x="185752" y="7026"/>
                  </a:lnTo>
                  <a:lnTo>
                    <a:pt x="185400" y="6907"/>
                  </a:lnTo>
                  <a:lnTo>
                    <a:pt x="184993" y="6782"/>
                  </a:lnTo>
                  <a:lnTo>
                    <a:pt x="184560" y="6657"/>
                  </a:lnTo>
                  <a:lnTo>
                    <a:pt x="184072" y="6532"/>
                  </a:lnTo>
                  <a:lnTo>
                    <a:pt x="183531" y="6402"/>
                  </a:lnTo>
                  <a:lnTo>
                    <a:pt x="182962" y="6267"/>
                  </a:lnTo>
                  <a:lnTo>
                    <a:pt x="182339" y="6136"/>
                  </a:lnTo>
                  <a:lnTo>
                    <a:pt x="181689" y="6001"/>
                  </a:lnTo>
                  <a:lnTo>
                    <a:pt x="180985" y="5861"/>
                  </a:lnTo>
                  <a:lnTo>
                    <a:pt x="180226" y="5725"/>
                  </a:lnTo>
                  <a:lnTo>
                    <a:pt x="179414" y="5585"/>
                  </a:lnTo>
                  <a:lnTo>
                    <a:pt x="178574" y="5444"/>
                  </a:lnTo>
                  <a:lnTo>
                    <a:pt x="177680" y="5299"/>
                  </a:lnTo>
                  <a:lnTo>
                    <a:pt x="176732" y="5158"/>
                  </a:lnTo>
                  <a:lnTo>
                    <a:pt x="175757" y="5012"/>
                  </a:lnTo>
                  <a:lnTo>
                    <a:pt x="174728" y="4867"/>
                  </a:lnTo>
                  <a:lnTo>
                    <a:pt x="173645" y="4721"/>
                  </a:lnTo>
                  <a:lnTo>
                    <a:pt x="172507" y="4580"/>
                  </a:lnTo>
                  <a:lnTo>
                    <a:pt x="171342" y="4435"/>
                  </a:lnTo>
                  <a:lnTo>
                    <a:pt x="170096" y="4289"/>
                  </a:lnTo>
                  <a:lnTo>
                    <a:pt x="168823" y="4138"/>
                  </a:lnTo>
                  <a:lnTo>
                    <a:pt x="167496" y="3998"/>
                  </a:lnTo>
                  <a:lnTo>
                    <a:pt x="166142" y="3852"/>
                  </a:lnTo>
                  <a:lnTo>
                    <a:pt x="164706" y="3706"/>
                  </a:lnTo>
                  <a:lnTo>
                    <a:pt x="163217" y="3560"/>
                  </a:lnTo>
                  <a:lnTo>
                    <a:pt x="161700" y="3420"/>
                  </a:lnTo>
                  <a:lnTo>
                    <a:pt x="160129" y="3274"/>
                  </a:lnTo>
                  <a:lnTo>
                    <a:pt x="158504" y="3134"/>
                  </a:lnTo>
                  <a:lnTo>
                    <a:pt x="156825" y="2993"/>
                  </a:lnTo>
                  <a:lnTo>
                    <a:pt x="155091" y="2853"/>
                  </a:lnTo>
                  <a:lnTo>
                    <a:pt x="153303" y="2717"/>
                  </a:lnTo>
                  <a:lnTo>
                    <a:pt x="151462" y="2582"/>
                  </a:lnTo>
                  <a:lnTo>
                    <a:pt x="149566" y="2447"/>
                  </a:lnTo>
                  <a:lnTo>
                    <a:pt x="147643" y="2317"/>
                  </a:lnTo>
                  <a:lnTo>
                    <a:pt x="145638" y="2187"/>
                  </a:lnTo>
                  <a:lnTo>
                    <a:pt x="143580" y="2056"/>
                  </a:lnTo>
                  <a:lnTo>
                    <a:pt x="141494" y="1932"/>
                  </a:lnTo>
                  <a:lnTo>
                    <a:pt x="139327" y="1807"/>
                  </a:lnTo>
                  <a:lnTo>
                    <a:pt x="137106" y="1687"/>
                  </a:lnTo>
                  <a:lnTo>
                    <a:pt x="134831" y="1567"/>
                  </a:lnTo>
                  <a:lnTo>
                    <a:pt x="132529" y="1453"/>
                  </a:lnTo>
                  <a:lnTo>
                    <a:pt x="130146" y="1343"/>
                  </a:lnTo>
                  <a:lnTo>
                    <a:pt x="127708" y="1234"/>
                  </a:lnTo>
                  <a:lnTo>
                    <a:pt x="125216" y="1125"/>
                  </a:lnTo>
                  <a:lnTo>
                    <a:pt x="122643" y="1026"/>
                  </a:lnTo>
                  <a:lnTo>
                    <a:pt x="120043" y="927"/>
                  </a:lnTo>
                  <a:lnTo>
                    <a:pt x="117388" y="833"/>
                  </a:lnTo>
                  <a:lnTo>
                    <a:pt x="114653" y="740"/>
                  </a:lnTo>
                  <a:lnTo>
                    <a:pt x="111863" y="651"/>
                  </a:lnTo>
                  <a:lnTo>
                    <a:pt x="109046" y="568"/>
                  </a:lnTo>
                  <a:lnTo>
                    <a:pt x="106121" y="490"/>
                  </a:lnTo>
                  <a:lnTo>
                    <a:pt x="103169" y="417"/>
                  </a:lnTo>
                  <a:lnTo>
                    <a:pt x="100162" y="350"/>
                  </a:lnTo>
                  <a:lnTo>
                    <a:pt x="97074" y="282"/>
                  </a:lnTo>
                  <a:lnTo>
                    <a:pt x="93932" y="225"/>
                  </a:lnTo>
                  <a:lnTo>
                    <a:pt x="90736" y="167"/>
                  </a:lnTo>
                  <a:lnTo>
                    <a:pt x="87486" y="115"/>
                  </a:lnTo>
                  <a:lnTo>
                    <a:pt x="84155" y="74"/>
                  </a:lnTo>
                  <a:lnTo>
                    <a:pt x="80769" y="32"/>
                  </a:lnTo>
                  <a:lnTo>
                    <a:pt x="773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7"/>
            <p:cNvSpPr/>
            <p:nvPr/>
          </p:nvSpPr>
          <p:spPr>
            <a:xfrm rot="-9843276">
              <a:off x="8594932" y="3685525"/>
              <a:ext cx="874111" cy="1342743"/>
            </a:xfrm>
            <a:custGeom>
              <a:avLst/>
              <a:gdLst/>
              <a:ahLst/>
              <a:cxnLst/>
              <a:rect l="l" t="t" r="r" b="b"/>
              <a:pathLst>
                <a:path w="189084" h="62179" extrusionOk="0">
                  <a:moveTo>
                    <a:pt x="651" y="0"/>
                  </a:moveTo>
                  <a:lnTo>
                    <a:pt x="1" y="104"/>
                  </a:lnTo>
                  <a:lnTo>
                    <a:pt x="3766" y="1343"/>
                  </a:lnTo>
                  <a:lnTo>
                    <a:pt x="7883" y="2691"/>
                  </a:lnTo>
                  <a:lnTo>
                    <a:pt x="16875" y="5668"/>
                  </a:lnTo>
                  <a:lnTo>
                    <a:pt x="26761" y="8962"/>
                  </a:lnTo>
                  <a:lnTo>
                    <a:pt x="37324" y="12485"/>
                  </a:lnTo>
                  <a:lnTo>
                    <a:pt x="59643" y="19932"/>
                  </a:lnTo>
                  <a:lnTo>
                    <a:pt x="70937" y="23694"/>
                  </a:lnTo>
                  <a:lnTo>
                    <a:pt x="82015" y="27379"/>
                  </a:lnTo>
                  <a:lnTo>
                    <a:pt x="92822" y="30954"/>
                  </a:lnTo>
                  <a:lnTo>
                    <a:pt x="103304" y="34425"/>
                  </a:lnTo>
                  <a:lnTo>
                    <a:pt x="113461" y="37777"/>
                  </a:lnTo>
                  <a:lnTo>
                    <a:pt x="123212" y="40982"/>
                  </a:lnTo>
                  <a:lnTo>
                    <a:pt x="132502" y="44037"/>
                  </a:lnTo>
                  <a:lnTo>
                    <a:pt x="141305" y="46910"/>
                  </a:lnTo>
                  <a:lnTo>
                    <a:pt x="149539" y="49595"/>
                  </a:lnTo>
                  <a:lnTo>
                    <a:pt x="157177" y="52062"/>
                  </a:lnTo>
                  <a:lnTo>
                    <a:pt x="164138" y="54305"/>
                  </a:lnTo>
                  <a:lnTo>
                    <a:pt x="170367" y="56303"/>
                  </a:lnTo>
                  <a:lnTo>
                    <a:pt x="175785" y="58036"/>
                  </a:lnTo>
                  <a:lnTo>
                    <a:pt x="180389" y="59493"/>
                  </a:lnTo>
                  <a:lnTo>
                    <a:pt x="186781" y="61481"/>
                  </a:lnTo>
                  <a:lnTo>
                    <a:pt x="187756" y="61783"/>
                  </a:lnTo>
                  <a:lnTo>
                    <a:pt x="188460" y="62007"/>
                  </a:lnTo>
                  <a:lnTo>
                    <a:pt x="188921" y="62132"/>
                  </a:lnTo>
                  <a:lnTo>
                    <a:pt x="189083" y="62178"/>
                  </a:lnTo>
                  <a:lnTo>
                    <a:pt x="188569" y="61991"/>
                  </a:lnTo>
                  <a:lnTo>
                    <a:pt x="186971" y="61460"/>
                  </a:lnTo>
                  <a:lnTo>
                    <a:pt x="180741" y="59425"/>
                  </a:lnTo>
                  <a:lnTo>
                    <a:pt x="170882" y="56215"/>
                  </a:lnTo>
                  <a:lnTo>
                    <a:pt x="157827" y="51963"/>
                  </a:lnTo>
                  <a:lnTo>
                    <a:pt x="150270" y="49486"/>
                  </a:lnTo>
                  <a:lnTo>
                    <a:pt x="142090" y="46800"/>
                  </a:lnTo>
                  <a:lnTo>
                    <a:pt x="124079" y="40863"/>
                  </a:lnTo>
                  <a:lnTo>
                    <a:pt x="104252" y="34300"/>
                  </a:lnTo>
                  <a:lnTo>
                    <a:pt x="82963" y="27249"/>
                  </a:lnTo>
                  <a:lnTo>
                    <a:pt x="71858" y="23559"/>
                  </a:lnTo>
                  <a:lnTo>
                    <a:pt x="60537" y="19802"/>
                  </a:lnTo>
                  <a:lnTo>
                    <a:pt x="38191" y="12360"/>
                  </a:lnTo>
                  <a:lnTo>
                    <a:pt x="27574" y="8842"/>
                  </a:lnTo>
                  <a:lnTo>
                    <a:pt x="17633" y="5553"/>
                  </a:lnTo>
                  <a:lnTo>
                    <a:pt x="12975" y="4023"/>
                  </a:lnTo>
                  <a:lnTo>
                    <a:pt x="8587" y="2582"/>
                  </a:lnTo>
                  <a:lnTo>
                    <a:pt x="4470" y="1239"/>
                  </a:lnTo>
                  <a:lnTo>
                    <a:pt x="6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7"/>
            <p:cNvSpPr/>
            <p:nvPr/>
          </p:nvSpPr>
          <p:spPr>
            <a:xfrm rot="-9843276">
              <a:off x="8594932" y="3685525"/>
              <a:ext cx="874111" cy="1342743"/>
            </a:xfrm>
            <a:custGeom>
              <a:avLst/>
              <a:gdLst/>
              <a:ahLst/>
              <a:cxnLst/>
              <a:rect l="l" t="t" r="r" b="b"/>
              <a:pathLst>
                <a:path w="189084" h="62179" fill="none" extrusionOk="0">
                  <a:moveTo>
                    <a:pt x="651" y="0"/>
                  </a:moveTo>
                  <a:lnTo>
                    <a:pt x="651" y="0"/>
                  </a:lnTo>
                  <a:lnTo>
                    <a:pt x="4470" y="1239"/>
                  </a:lnTo>
                  <a:lnTo>
                    <a:pt x="8587" y="2582"/>
                  </a:lnTo>
                  <a:lnTo>
                    <a:pt x="12975" y="4023"/>
                  </a:lnTo>
                  <a:lnTo>
                    <a:pt x="17633" y="5553"/>
                  </a:lnTo>
                  <a:lnTo>
                    <a:pt x="27574" y="8842"/>
                  </a:lnTo>
                  <a:lnTo>
                    <a:pt x="38191" y="12360"/>
                  </a:lnTo>
                  <a:lnTo>
                    <a:pt x="60537" y="19802"/>
                  </a:lnTo>
                  <a:lnTo>
                    <a:pt x="71858" y="23559"/>
                  </a:lnTo>
                  <a:lnTo>
                    <a:pt x="82963" y="27249"/>
                  </a:lnTo>
                  <a:lnTo>
                    <a:pt x="82963" y="27249"/>
                  </a:lnTo>
                  <a:lnTo>
                    <a:pt x="104252" y="34300"/>
                  </a:lnTo>
                  <a:lnTo>
                    <a:pt x="124079" y="40863"/>
                  </a:lnTo>
                  <a:lnTo>
                    <a:pt x="142090" y="46800"/>
                  </a:lnTo>
                  <a:lnTo>
                    <a:pt x="150270" y="49486"/>
                  </a:lnTo>
                  <a:lnTo>
                    <a:pt x="157827" y="51963"/>
                  </a:lnTo>
                  <a:lnTo>
                    <a:pt x="157827" y="51963"/>
                  </a:lnTo>
                  <a:lnTo>
                    <a:pt x="170882" y="56215"/>
                  </a:lnTo>
                  <a:lnTo>
                    <a:pt x="180741" y="59425"/>
                  </a:lnTo>
                  <a:lnTo>
                    <a:pt x="186971" y="61460"/>
                  </a:lnTo>
                  <a:lnTo>
                    <a:pt x="188569" y="61991"/>
                  </a:lnTo>
                  <a:lnTo>
                    <a:pt x="189083" y="62178"/>
                  </a:lnTo>
                  <a:lnTo>
                    <a:pt x="189083" y="62178"/>
                  </a:lnTo>
                  <a:lnTo>
                    <a:pt x="188921" y="62132"/>
                  </a:lnTo>
                  <a:lnTo>
                    <a:pt x="188460" y="62007"/>
                  </a:lnTo>
                  <a:lnTo>
                    <a:pt x="188460" y="62007"/>
                  </a:lnTo>
                  <a:lnTo>
                    <a:pt x="187756" y="61783"/>
                  </a:lnTo>
                  <a:lnTo>
                    <a:pt x="186781" y="61481"/>
                  </a:lnTo>
                  <a:lnTo>
                    <a:pt x="180389" y="59493"/>
                  </a:lnTo>
                  <a:lnTo>
                    <a:pt x="180389" y="59493"/>
                  </a:lnTo>
                  <a:lnTo>
                    <a:pt x="175785" y="58036"/>
                  </a:lnTo>
                  <a:lnTo>
                    <a:pt x="170367" y="56303"/>
                  </a:lnTo>
                  <a:lnTo>
                    <a:pt x="164138" y="54305"/>
                  </a:lnTo>
                  <a:lnTo>
                    <a:pt x="157177" y="52062"/>
                  </a:lnTo>
                  <a:lnTo>
                    <a:pt x="157177" y="52062"/>
                  </a:lnTo>
                  <a:lnTo>
                    <a:pt x="149539" y="49595"/>
                  </a:lnTo>
                  <a:lnTo>
                    <a:pt x="141305" y="46910"/>
                  </a:lnTo>
                  <a:lnTo>
                    <a:pt x="132502" y="44037"/>
                  </a:lnTo>
                  <a:lnTo>
                    <a:pt x="123212" y="40982"/>
                  </a:lnTo>
                  <a:lnTo>
                    <a:pt x="113461" y="37777"/>
                  </a:lnTo>
                  <a:lnTo>
                    <a:pt x="103304" y="34425"/>
                  </a:lnTo>
                  <a:lnTo>
                    <a:pt x="92822" y="30954"/>
                  </a:lnTo>
                  <a:lnTo>
                    <a:pt x="82015" y="27379"/>
                  </a:lnTo>
                  <a:lnTo>
                    <a:pt x="82015" y="27379"/>
                  </a:lnTo>
                  <a:lnTo>
                    <a:pt x="70937" y="23694"/>
                  </a:lnTo>
                  <a:lnTo>
                    <a:pt x="59643" y="19932"/>
                  </a:lnTo>
                  <a:lnTo>
                    <a:pt x="37324" y="12485"/>
                  </a:lnTo>
                  <a:lnTo>
                    <a:pt x="26761" y="8962"/>
                  </a:lnTo>
                  <a:lnTo>
                    <a:pt x="16875" y="5668"/>
                  </a:lnTo>
                  <a:lnTo>
                    <a:pt x="7883" y="2691"/>
                  </a:lnTo>
                  <a:lnTo>
                    <a:pt x="3766" y="1343"/>
                  </a:lnTo>
                  <a:lnTo>
                    <a:pt x="1" y="10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7"/>
            <p:cNvSpPr/>
            <p:nvPr/>
          </p:nvSpPr>
          <p:spPr>
            <a:xfrm rot="-9843276">
              <a:off x="8726951" y="4082119"/>
              <a:ext cx="276596" cy="85537"/>
            </a:xfrm>
            <a:custGeom>
              <a:avLst/>
              <a:gdLst/>
              <a:ahLst/>
              <a:cxnLst/>
              <a:rect l="l" t="t" r="r" b="b"/>
              <a:pathLst>
                <a:path w="59832" h="3961" extrusionOk="0">
                  <a:moveTo>
                    <a:pt x="0" y="0"/>
                  </a:moveTo>
                  <a:lnTo>
                    <a:pt x="569" y="52"/>
                  </a:lnTo>
                  <a:lnTo>
                    <a:pt x="1138" y="99"/>
                  </a:lnTo>
                  <a:lnTo>
                    <a:pt x="1706" y="141"/>
                  </a:lnTo>
                  <a:lnTo>
                    <a:pt x="2302" y="177"/>
                  </a:lnTo>
                  <a:lnTo>
                    <a:pt x="8694" y="640"/>
                  </a:lnTo>
                  <a:lnTo>
                    <a:pt x="29713" y="2108"/>
                  </a:lnTo>
                  <a:lnTo>
                    <a:pt x="35726" y="2514"/>
                  </a:lnTo>
                  <a:lnTo>
                    <a:pt x="41332" y="2883"/>
                  </a:lnTo>
                  <a:lnTo>
                    <a:pt x="46451" y="3211"/>
                  </a:lnTo>
                  <a:lnTo>
                    <a:pt x="48754" y="3357"/>
                  </a:lnTo>
                  <a:lnTo>
                    <a:pt x="50920" y="3482"/>
                  </a:lnTo>
                  <a:lnTo>
                    <a:pt x="52843" y="3601"/>
                  </a:lnTo>
                  <a:lnTo>
                    <a:pt x="54604" y="3700"/>
                  </a:lnTo>
                  <a:lnTo>
                    <a:pt x="56121" y="3789"/>
                  </a:lnTo>
                  <a:lnTo>
                    <a:pt x="57421" y="3856"/>
                  </a:lnTo>
                  <a:lnTo>
                    <a:pt x="58017" y="3893"/>
                  </a:lnTo>
                  <a:lnTo>
                    <a:pt x="58613" y="3919"/>
                  </a:lnTo>
                  <a:lnTo>
                    <a:pt x="59208" y="3945"/>
                  </a:lnTo>
                  <a:lnTo>
                    <a:pt x="59831" y="3961"/>
                  </a:lnTo>
                  <a:lnTo>
                    <a:pt x="59290" y="3898"/>
                  </a:lnTo>
                  <a:lnTo>
                    <a:pt x="58721" y="3841"/>
                  </a:lnTo>
                  <a:lnTo>
                    <a:pt x="58125" y="3789"/>
                  </a:lnTo>
                  <a:lnTo>
                    <a:pt x="57529" y="3747"/>
                  </a:lnTo>
                  <a:lnTo>
                    <a:pt x="51137" y="3320"/>
                  </a:lnTo>
                  <a:lnTo>
                    <a:pt x="30092" y="1889"/>
                  </a:lnTo>
                  <a:lnTo>
                    <a:pt x="24079" y="1473"/>
                  </a:lnTo>
                  <a:lnTo>
                    <a:pt x="18472" y="1093"/>
                  </a:lnTo>
                  <a:lnTo>
                    <a:pt x="13380" y="760"/>
                  </a:lnTo>
                  <a:lnTo>
                    <a:pt x="11078" y="609"/>
                  </a:lnTo>
                  <a:lnTo>
                    <a:pt x="8938" y="479"/>
                  </a:lnTo>
                  <a:lnTo>
                    <a:pt x="5255" y="255"/>
                  </a:lnTo>
                  <a:lnTo>
                    <a:pt x="3738" y="167"/>
                  </a:lnTo>
                  <a:lnTo>
                    <a:pt x="2438" y="99"/>
                  </a:lnTo>
                  <a:lnTo>
                    <a:pt x="1842" y="63"/>
                  </a:lnTo>
                  <a:lnTo>
                    <a:pt x="1246" y="37"/>
                  </a:lnTo>
                  <a:lnTo>
                    <a:pt x="623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7"/>
            <p:cNvSpPr/>
            <p:nvPr/>
          </p:nvSpPr>
          <p:spPr>
            <a:xfrm rot="-9843276">
              <a:off x="9037031" y="3926766"/>
              <a:ext cx="98800" cy="289521"/>
            </a:xfrm>
            <a:custGeom>
              <a:avLst/>
              <a:gdLst/>
              <a:ahLst/>
              <a:cxnLst/>
              <a:rect l="l" t="t" r="r" b="b"/>
              <a:pathLst>
                <a:path w="21372" h="13407" extrusionOk="0">
                  <a:moveTo>
                    <a:pt x="21344" y="1"/>
                  </a:moveTo>
                  <a:lnTo>
                    <a:pt x="21317" y="11"/>
                  </a:lnTo>
                  <a:lnTo>
                    <a:pt x="21236" y="37"/>
                  </a:lnTo>
                  <a:lnTo>
                    <a:pt x="21019" y="136"/>
                  </a:lnTo>
                  <a:lnTo>
                    <a:pt x="20721" y="297"/>
                  </a:lnTo>
                  <a:lnTo>
                    <a:pt x="20315" y="516"/>
                  </a:lnTo>
                  <a:lnTo>
                    <a:pt x="19258" y="1130"/>
                  </a:lnTo>
                  <a:lnTo>
                    <a:pt x="17877" y="1942"/>
                  </a:lnTo>
                  <a:lnTo>
                    <a:pt x="16225" y="2930"/>
                  </a:lnTo>
                  <a:lnTo>
                    <a:pt x="14383" y="4065"/>
                  </a:lnTo>
                  <a:lnTo>
                    <a:pt x="12352" y="5319"/>
                  </a:lnTo>
                  <a:lnTo>
                    <a:pt x="10185" y="6672"/>
                  </a:lnTo>
                  <a:lnTo>
                    <a:pt x="8045" y="8025"/>
                  </a:lnTo>
                  <a:lnTo>
                    <a:pt x="6068" y="9285"/>
                  </a:lnTo>
                  <a:lnTo>
                    <a:pt x="4307" y="10424"/>
                  </a:lnTo>
                  <a:lnTo>
                    <a:pt x="2790" y="11424"/>
                  </a:lnTo>
                  <a:lnTo>
                    <a:pt x="1545" y="12246"/>
                  </a:lnTo>
                  <a:lnTo>
                    <a:pt x="651" y="12870"/>
                  </a:lnTo>
                  <a:lnTo>
                    <a:pt x="353" y="13099"/>
                  </a:lnTo>
                  <a:lnTo>
                    <a:pt x="136" y="13266"/>
                  </a:lnTo>
                  <a:lnTo>
                    <a:pt x="28" y="13370"/>
                  </a:lnTo>
                  <a:lnTo>
                    <a:pt x="1" y="13396"/>
                  </a:lnTo>
                  <a:lnTo>
                    <a:pt x="1" y="13406"/>
                  </a:lnTo>
                  <a:lnTo>
                    <a:pt x="55" y="13401"/>
                  </a:lnTo>
                  <a:lnTo>
                    <a:pt x="109" y="13375"/>
                  </a:lnTo>
                  <a:lnTo>
                    <a:pt x="326" y="13276"/>
                  </a:lnTo>
                  <a:lnTo>
                    <a:pt x="651" y="13115"/>
                  </a:lnTo>
                  <a:lnTo>
                    <a:pt x="1057" y="12891"/>
                  </a:lnTo>
                  <a:lnTo>
                    <a:pt x="2113" y="12277"/>
                  </a:lnTo>
                  <a:lnTo>
                    <a:pt x="3495" y="11460"/>
                  </a:lnTo>
                  <a:lnTo>
                    <a:pt x="5120" y="10471"/>
                  </a:lnTo>
                  <a:lnTo>
                    <a:pt x="6989" y="9337"/>
                  </a:lnTo>
                  <a:lnTo>
                    <a:pt x="9020" y="8077"/>
                  </a:lnTo>
                  <a:lnTo>
                    <a:pt x="11187" y="6729"/>
                  </a:lnTo>
                  <a:lnTo>
                    <a:pt x="13327" y="5382"/>
                  </a:lnTo>
                  <a:lnTo>
                    <a:pt x="15304" y="4122"/>
                  </a:lnTo>
                  <a:lnTo>
                    <a:pt x="17064" y="2977"/>
                  </a:lnTo>
                  <a:lnTo>
                    <a:pt x="18581" y="1983"/>
                  </a:lnTo>
                  <a:lnTo>
                    <a:pt x="19800" y="1156"/>
                  </a:lnTo>
                  <a:lnTo>
                    <a:pt x="20694" y="537"/>
                  </a:lnTo>
                  <a:lnTo>
                    <a:pt x="21236" y="141"/>
                  </a:lnTo>
                  <a:lnTo>
                    <a:pt x="21344" y="37"/>
                  </a:lnTo>
                  <a:lnTo>
                    <a:pt x="21371" y="11"/>
                  </a:lnTo>
                  <a:lnTo>
                    <a:pt x="213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7"/>
            <p:cNvSpPr/>
            <p:nvPr/>
          </p:nvSpPr>
          <p:spPr>
            <a:xfrm rot="-9843276">
              <a:off x="9120861" y="4361644"/>
              <a:ext cx="153761" cy="229617"/>
            </a:xfrm>
            <a:custGeom>
              <a:avLst/>
              <a:gdLst/>
              <a:ahLst/>
              <a:cxnLst/>
              <a:rect l="l" t="t" r="r" b="b"/>
              <a:pathLst>
                <a:path w="33261" h="10633" extrusionOk="0">
                  <a:moveTo>
                    <a:pt x="33261" y="1"/>
                  </a:moveTo>
                  <a:lnTo>
                    <a:pt x="32773" y="84"/>
                  </a:lnTo>
                  <a:lnTo>
                    <a:pt x="32313" y="178"/>
                  </a:lnTo>
                  <a:lnTo>
                    <a:pt x="31880" y="277"/>
                  </a:lnTo>
                  <a:lnTo>
                    <a:pt x="31473" y="375"/>
                  </a:lnTo>
                  <a:lnTo>
                    <a:pt x="30634" y="584"/>
                  </a:lnTo>
                  <a:lnTo>
                    <a:pt x="29686" y="833"/>
                  </a:lnTo>
                  <a:lnTo>
                    <a:pt x="27411" y="1447"/>
                  </a:lnTo>
                  <a:lnTo>
                    <a:pt x="26083" y="1812"/>
                  </a:lnTo>
                  <a:lnTo>
                    <a:pt x="24675" y="2207"/>
                  </a:lnTo>
                  <a:lnTo>
                    <a:pt x="23185" y="2629"/>
                  </a:lnTo>
                  <a:lnTo>
                    <a:pt x="21641" y="3082"/>
                  </a:lnTo>
                  <a:lnTo>
                    <a:pt x="20016" y="3560"/>
                  </a:lnTo>
                  <a:lnTo>
                    <a:pt x="18364" y="4065"/>
                  </a:lnTo>
                  <a:lnTo>
                    <a:pt x="16658" y="4585"/>
                  </a:lnTo>
                  <a:lnTo>
                    <a:pt x="14951" y="5132"/>
                  </a:lnTo>
                  <a:lnTo>
                    <a:pt x="13272" y="5678"/>
                  </a:lnTo>
                  <a:lnTo>
                    <a:pt x="11674" y="6214"/>
                  </a:lnTo>
                  <a:lnTo>
                    <a:pt x="10130" y="6735"/>
                  </a:lnTo>
                  <a:lnTo>
                    <a:pt x="8695" y="7234"/>
                  </a:lnTo>
                  <a:lnTo>
                    <a:pt x="7367" y="7713"/>
                  </a:lnTo>
                  <a:lnTo>
                    <a:pt x="6122" y="8166"/>
                  </a:lnTo>
                  <a:lnTo>
                    <a:pt x="4957" y="8587"/>
                  </a:lnTo>
                  <a:lnTo>
                    <a:pt x="3928" y="8978"/>
                  </a:lnTo>
                  <a:lnTo>
                    <a:pt x="3007" y="9337"/>
                  </a:lnTo>
                  <a:lnTo>
                    <a:pt x="2194" y="9659"/>
                  </a:lnTo>
                  <a:lnTo>
                    <a:pt x="921" y="10180"/>
                  </a:lnTo>
                  <a:lnTo>
                    <a:pt x="650" y="10289"/>
                  </a:lnTo>
                  <a:lnTo>
                    <a:pt x="407" y="10404"/>
                  </a:lnTo>
                  <a:lnTo>
                    <a:pt x="190" y="10518"/>
                  </a:lnTo>
                  <a:lnTo>
                    <a:pt x="0" y="10633"/>
                  </a:lnTo>
                  <a:lnTo>
                    <a:pt x="352" y="10534"/>
                  </a:lnTo>
                  <a:lnTo>
                    <a:pt x="704" y="10435"/>
                  </a:lnTo>
                  <a:lnTo>
                    <a:pt x="1029" y="10326"/>
                  </a:lnTo>
                  <a:lnTo>
                    <a:pt x="1300" y="10216"/>
                  </a:lnTo>
                  <a:lnTo>
                    <a:pt x="4740" y="9045"/>
                  </a:lnTo>
                  <a:lnTo>
                    <a:pt x="7042" y="8244"/>
                  </a:lnTo>
                  <a:lnTo>
                    <a:pt x="9724" y="7323"/>
                  </a:lnTo>
                  <a:lnTo>
                    <a:pt x="12730" y="6313"/>
                  </a:lnTo>
                  <a:lnTo>
                    <a:pt x="14355" y="5782"/>
                  </a:lnTo>
                  <a:lnTo>
                    <a:pt x="16035" y="5236"/>
                  </a:lnTo>
                  <a:lnTo>
                    <a:pt x="17714" y="4695"/>
                  </a:lnTo>
                  <a:lnTo>
                    <a:pt x="19393" y="4169"/>
                  </a:lnTo>
                  <a:lnTo>
                    <a:pt x="21018" y="3664"/>
                  </a:lnTo>
                  <a:lnTo>
                    <a:pt x="22589" y="3186"/>
                  </a:lnTo>
                  <a:lnTo>
                    <a:pt x="25542" y="2296"/>
                  </a:lnTo>
                  <a:lnTo>
                    <a:pt x="28169" y="1531"/>
                  </a:lnTo>
                  <a:lnTo>
                    <a:pt x="31961" y="422"/>
                  </a:lnTo>
                  <a:lnTo>
                    <a:pt x="32313" y="323"/>
                  </a:lnTo>
                  <a:lnTo>
                    <a:pt x="32638" y="214"/>
                  </a:lnTo>
                  <a:lnTo>
                    <a:pt x="32963" y="110"/>
                  </a:lnTo>
                  <a:lnTo>
                    <a:pt x="332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7"/>
            <p:cNvSpPr/>
            <p:nvPr/>
          </p:nvSpPr>
          <p:spPr>
            <a:xfrm rot="-9843276">
              <a:off x="8824757" y="4511086"/>
              <a:ext cx="275343" cy="14620"/>
            </a:xfrm>
            <a:custGeom>
              <a:avLst/>
              <a:gdLst/>
              <a:ahLst/>
              <a:cxnLst/>
              <a:rect l="l" t="t" r="r" b="b"/>
              <a:pathLst>
                <a:path w="59561" h="677" extrusionOk="0">
                  <a:moveTo>
                    <a:pt x="596" y="0"/>
                  </a:moveTo>
                  <a:lnTo>
                    <a:pt x="0" y="11"/>
                  </a:lnTo>
                  <a:lnTo>
                    <a:pt x="569" y="37"/>
                  </a:lnTo>
                  <a:lnTo>
                    <a:pt x="1165" y="57"/>
                  </a:lnTo>
                  <a:lnTo>
                    <a:pt x="1761" y="73"/>
                  </a:lnTo>
                  <a:lnTo>
                    <a:pt x="2357" y="78"/>
                  </a:lnTo>
                  <a:lnTo>
                    <a:pt x="8694" y="177"/>
                  </a:lnTo>
                  <a:lnTo>
                    <a:pt x="13109" y="234"/>
                  </a:lnTo>
                  <a:lnTo>
                    <a:pt x="18147" y="297"/>
                  </a:lnTo>
                  <a:lnTo>
                    <a:pt x="29740" y="427"/>
                  </a:lnTo>
                  <a:lnTo>
                    <a:pt x="35753" y="495"/>
                  </a:lnTo>
                  <a:lnTo>
                    <a:pt x="41359" y="557"/>
                  </a:lnTo>
                  <a:lnTo>
                    <a:pt x="43960" y="583"/>
                  </a:lnTo>
                  <a:lnTo>
                    <a:pt x="46424" y="604"/>
                  </a:lnTo>
                  <a:lnTo>
                    <a:pt x="48727" y="614"/>
                  </a:lnTo>
                  <a:lnTo>
                    <a:pt x="50839" y="619"/>
                  </a:lnTo>
                  <a:lnTo>
                    <a:pt x="57231" y="661"/>
                  </a:lnTo>
                  <a:lnTo>
                    <a:pt x="57800" y="672"/>
                  </a:lnTo>
                  <a:lnTo>
                    <a:pt x="58396" y="677"/>
                  </a:lnTo>
                  <a:lnTo>
                    <a:pt x="58992" y="672"/>
                  </a:lnTo>
                  <a:lnTo>
                    <a:pt x="59561" y="661"/>
                  </a:lnTo>
                  <a:lnTo>
                    <a:pt x="58992" y="635"/>
                  </a:lnTo>
                  <a:lnTo>
                    <a:pt x="58423" y="614"/>
                  </a:lnTo>
                  <a:lnTo>
                    <a:pt x="57827" y="599"/>
                  </a:lnTo>
                  <a:lnTo>
                    <a:pt x="57258" y="593"/>
                  </a:lnTo>
                  <a:lnTo>
                    <a:pt x="50893" y="495"/>
                  </a:lnTo>
                  <a:lnTo>
                    <a:pt x="46478" y="432"/>
                  </a:lnTo>
                  <a:lnTo>
                    <a:pt x="41414" y="364"/>
                  </a:lnTo>
                  <a:lnTo>
                    <a:pt x="35834" y="302"/>
                  </a:lnTo>
                  <a:lnTo>
                    <a:pt x="29821" y="234"/>
                  </a:lnTo>
                  <a:lnTo>
                    <a:pt x="23808" y="172"/>
                  </a:lnTo>
                  <a:lnTo>
                    <a:pt x="18229" y="120"/>
                  </a:lnTo>
                  <a:lnTo>
                    <a:pt x="13164" y="78"/>
                  </a:lnTo>
                  <a:lnTo>
                    <a:pt x="8749" y="42"/>
                  </a:lnTo>
                  <a:lnTo>
                    <a:pt x="2357" y="11"/>
                  </a:lnTo>
                  <a:lnTo>
                    <a:pt x="17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7"/>
            <p:cNvSpPr/>
            <p:nvPr/>
          </p:nvSpPr>
          <p:spPr>
            <a:xfrm rot="-9843276">
              <a:off x="8860710" y="4854203"/>
              <a:ext cx="353099" cy="15311"/>
            </a:xfrm>
            <a:custGeom>
              <a:avLst/>
              <a:gdLst/>
              <a:ahLst/>
              <a:cxnLst/>
              <a:rect l="l" t="t" r="r" b="b"/>
              <a:pathLst>
                <a:path w="76381" h="709" extrusionOk="0">
                  <a:moveTo>
                    <a:pt x="1490" y="0"/>
                  </a:moveTo>
                  <a:lnTo>
                    <a:pt x="759" y="6"/>
                  </a:lnTo>
                  <a:lnTo>
                    <a:pt x="0" y="16"/>
                  </a:lnTo>
                  <a:lnTo>
                    <a:pt x="732" y="42"/>
                  </a:lnTo>
                  <a:lnTo>
                    <a:pt x="1490" y="63"/>
                  </a:lnTo>
                  <a:lnTo>
                    <a:pt x="2221" y="73"/>
                  </a:lnTo>
                  <a:lnTo>
                    <a:pt x="2953" y="84"/>
                  </a:lnTo>
                  <a:lnTo>
                    <a:pt x="11159" y="183"/>
                  </a:lnTo>
                  <a:lnTo>
                    <a:pt x="16820" y="245"/>
                  </a:lnTo>
                  <a:lnTo>
                    <a:pt x="23294" y="313"/>
                  </a:lnTo>
                  <a:lnTo>
                    <a:pt x="30471" y="380"/>
                  </a:lnTo>
                  <a:lnTo>
                    <a:pt x="38163" y="448"/>
                  </a:lnTo>
                  <a:lnTo>
                    <a:pt x="45856" y="516"/>
                  </a:lnTo>
                  <a:lnTo>
                    <a:pt x="53033" y="573"/>
                  </a:lnTo>
                  <a:lnTo>
                    <a:pt x="59534" y="620"/>
                  </a:lnTo>
                  <a:lnTo>
                    <a:pt x="65195" y="656"/>
                  </a:lnTo>
                  <a:lnTo>
                    <a:pt x="73374" y="693"/>
                  </a:lnTo>
                  <a:lnTo>
                    <a:pt x="74133" y="703"/>
                  </a:lnTo>
                  <a:lnTo>
                    <a:pt x="74891" y="708"/>
                  </a:lnTo>
                  <a:lnTo>
                    <a:pt x="75622" y="703"/>
                  </a:lnTo>
                  <a:lnTo>
                    <a:pt x="76381" y="693"/>
                  </a:lnTo>
                  <a:lnTo>
                    <a:pt x="75650" y="672"/>
                  </a:lnTo>
                  <a:lnTo>
                    <a:pt x="74891" y="651"/>
                  </a:lnTo>
                  <a:lnTo>
                    <a:pt x="74133" y="640"/>
                  </a:lnTo>
                  <a:lnTo>
                    <a:pt x="73374" y="635"/>
                  </a:lnTo>
                  <a:lnTo>
                    <a:pt x="65222" y="526"/>
                  </a:lnTo>
                  <a:lnTo>
                    <a:pt x="53087" y="401"/>
                  </a:lnTo>
                  <a:lnTo>
                    <a:pt x="45937" y="333"/>
                  </a:lnTo>
                  <a:lnTo>
                    <a:pt x="38218" y="261"/>
                  </a:lnTo>
                  <a:lnTo>
                    <a:pt x="30525" y="198"/>
                  </a:lnTo>
                  <a:lnTo>
                    <a:pt x="23348" y="141"/>
                  </a:lnTo>
                  <a:lnTo>
                    <a:pt x="11214" y="58"/>
                  </a:lnTo>
                  <a:lnTo>
                    <a:pt x="3007" y="16"/>
                  </a:lnTo>
                  <a:lnTo>
                    <a:pt x="2248" y="6"/>
                  </a:lnTo>
                  <a:lnTo>
                    <a:pt x="14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7"/>
            <p:cNvSpPr/>
            <p:nvPr/>
          </p:nvSpPr>
          <p:spPr>
            <a:xfrm rot="-9843276">
              <a:off x="9234116" y="4647224"/>
              <a:ext cx="185067" cy="296475"/>
            </a:xfrm>
            <a:custGeom>
              <a:avLst/>
              <a:gdLst/>
              <a:ahLst/>
              <a:cxnLst/>
              <a:rect l="l" t="t" r="r" b="b"/>
              <a:pathLst>
                <a:path w="40033" h="13729" extrusionOk="0">
                  <a:moveTo>
                    <a:pt x="40033" y="0"/>
                  </a:moveTo>
                  <a:lnTo>
                    <a:pt x="39545" y="125"/>
                  </a:lnTo>
                  <a:lnTo>
                    <a:pt x="39085" y="250"/>
                  </a:lnTo>
                  <a:lnTo>
                    <a:pt x="38624" y="380"/>
                  </a:lnTo>
                  <a:lnTo>
                    <a:pt x="38218" y="516"/>
                  </a:lnTo>
                  <a:lnTo>
                    <a:pt x="37243" y="792"/>
                  </a:lnTo>
                  <a:lnTo>
                    <a:pt x="36105" y="1119"/>
                  </a:lnTo>
                  <a:lnTo>
                    <a:pt x="34805" y="1499"/>
                  </a:lnTo>
                  <a:lnTo>
                    <a:pt x="33370" y="1926"/>
                  </a:lnTo>
                  <a:lnTo>
                    <a:pt x="31799" y="2400"/>
                  </a:lnTo>
                  <a:lnTo>
                    <a:pt x="30146" y="2915"/>
                  </a:lnTo>
                  <a:lnTo>
                    <a:pt x="28359" y="3466"/>
                  </a:lnTo>
                  <a:lnTo>
                    <a:pt x="26517" y="4054"/>
                  </a:lnTo>
                  <a:lnTo>
                    <a:pt x="24567" y="4674"/>
                  </a:lnTo>
                  <a:lnTo>
                    <a:pt x="22590" y="5324"/>
                  </a:lnTo>
                  <a:lnTo>
                    <a:pt x="20558" y="6001"/>
                  </a:lnTo>
                  <a:lnTo>
                    <a:pt x="18473" y="6703"/>
                  </a:lnTo>
                  <a:lnTo>
                    <a:pt x="16441" y="7406"/>
                  </a:lnTo>
                  <a:lnTo>
                    <a:pt x="14491" y="8093"/>
                  </a:lnTo>
                  <a:lnTo>
                    <a:pt x="12622" y="8759"/>
                  </a:lnTo>
                  <a:lnTo>
                    <a:pt x="10862" y="9399"/>
                  </a:lnTo>
                  <a:lnTo>
                    <a:pt x="9237" y="10008"/>
                  </a:lnTo>
                  <a:lnTo>
                    <a:pt x="7693" y="10586"/>
                  </a:lnTo>
                  <a:lnTo>
                    <a:pt x="6284" y="11127"/>
                  </a:lnTo>
                  <a:lnTo>
                    <a:pt x="5011" y="11632"/>
                  </a:lnTo>
                  <a:lnTo>
                    <a:pt x="3819" y="12090"/>
                  </a:lnTo>
                  <a:lnTo>
                    <a:pt x="2817" y="12501"/>
                  </a:lnTo>
                  <a:lnTo>
                    <a:pt x="1951" y="12860"/>
                  </a:lnTo>
                  <a:lnTo>
                    <a:pt x="1246" y="13162"/>
                  </a:lnTo>
                  <a:lnTo>
                    <a:pt x="894" y="13297"/>
                  </a:lnTo>
                  <a:lnTo>
                    <a:pt x="569" y="13437"/>
                  </a:lnTo>
                  <a:lnTo>
                    <a:pt x="271" y="13583"/>
                  </a:lnTo>
                  <a:lnTo>
                    <a:pt x="0" y="13729"/>
                  </a:lnTo>
                  <a:lnTo>
                    <a:pt x="0" y="13729"/>
                  </a:lnTo>
                  <a:lnTo>
                    <a:pt x="461" y="13599"/>
                  </a:lnTo>
                  <a:lnTo>
                    <a:pt x="867" y="13469"/>
                  </a:lnTo>
                  <a:lnTo>
                    <a:pt x="1273" y="13333"/>
                  </a:lnTo>
                  <a:lnTo>
                    <a:pt x="1626" y="13193"/>
                  </a:lnTo>
                  <a:lnTo>
                    <a:pt x="3413" y="12527"/>
                  </a:lnTo>
                  <a:lnTo>
                    <a:pt x="5661" y="11694"/>
                  </a:lnTo>
                  <a:lnTo>
                    <a:pt x="8478" y="10664"/>
                  </a:lnTo>
                  <a:lnTo>
                    <a:pt x="11783" y="9488"/>
                  </a:lnTo>
                  <a:lnTo>
                    <a:pt x="15439" y="8186"/>
                  </a:lnTo>
                  <a:lnTo>
                    <a:pt x="17416" y="7505"/>
                  </a:lnTo>
                  <a:lnTo>
                    <a:pt x="19448" y="6802"/>
                  </a:lnTo>
                  <a:lnTo>
                    <a:pt x="21506" y="6100"/>
                  </a:lnTo>
                  <a:lnTo>
                    <a:pt x="23510" y="5423"/>
                  </a:lnTo>
                  <a:lnTo>
                    <a:pt x="25488" y="4773"/>
                  </a:lnTo>
                  <a:lnTo>
                    <a:pt x="27384" y="4153"/>
                  </a:lnTo>
                  <a:lnTo>
                    <a:pt x="30932" y="3003"/>
                  </a:lnTo>
                  <a:lnTo>
                    <a:pt x="34047" y="2009"/>
                  </a:lnTo>
                  <a:lnTo>
                    <a:pt x="36566" y="1203"/>
                  </a:lnTo>
                  <a:lnTo>
                    <a:pt x="38597" y="563"/>
                  </a:lnTo>
                  <a:lnTo>
                    <a:pt x="39003" y="427"/>
                  </a:lnTo>
                  <a:lnTo>
                    <a:pt x="39382" y="287"/>
                  </a:lnTo>
                  <a:lnTo>
                    <a:pt x="39707" y="146"/>
                  </a:lnTo>
                  <a:lnTo>
                    <a:pt x="400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7">
    <p:bg>
      <p:bgPr>
        <a:solidFill>
          <a:schemeClr val="lt2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8"/>
          <p:cNvSpPr/>
          <p:nvPr/>
        </p:nvSpPr>
        <p:spPr>
          <a:xfrm rot="-899980" flipH="1">
            <a:off x="-2715468" y="2166453"/>
            <a:ext cx="6215842" cy="6043079"/>
          </a:xfrm>
          <a:custGeom>
            <a:avLst/>
            <a:gdLst/>
            <a:ahLst/>
            <a:cxnLst/>
            <a:rect l="l" t="t" r="r" b="b"/>
            <a:pathLst>
              <a:path w="84371" h="82026" extrusionOk="0">
                <a:moveTo>
                  <a:pt x="61405" y="0"/>
                </a:moveTo>
                <a:lnTo>
                  <a:pt x="60677" y="27"/>
                </a:lnTo>
                <a:lnTo>
                  <a:pt x="59949" y="108"/>
                </a:lnTo>
                <a:lnTo>
                  <a:pt x="59249" y="189"/>
                </a:lnTo>
                <a:lnTo>
                  <a:pt x="58521" y="324"/>
                </a:lnTo>
                <a:lnTo>
                  <a:pt x="57820" y="486"/>
                </a:lnTo>
                <a:lnTo>
                  <a:pt x="57119" y="647"/>
                </a:lnTo>
                <a:lnTo>
                  <a:pt x="56418" y="863"/>
                </a:lnTo>
                <a:lnTo>
                  <a:pt x="55744" y="1079"/>
                </a:lnTo>
                <a:lnTo>
                  <a:pt x="55044" y="1321"/>
                </a:lnTo>
                <a:lnTo>
                  <a:pt x="54397" y="1618"/>
                </a:lnTo>
                <a:lnTo>
                  <a:pt x="53750" y="1914"/>
                </a:lnTo>
                <a:lnTo>
                  <a:pt x="53103" y="2238"/>
                </a:lnTo>
                <a:lnTo>
                  <a:pt x="52483" y="2588"/>
                </a:lnTo>
                <a:lnTo>
                  <a:pt x="51863" y="2965"/>
                </a:lnTo>
                <a:lnTo>
                  <a:pt x="51270" y="3370"/>
                </a:lnTo>
                <a:lnTo>
                  <a:pt x="50704" y="3801"/>
                </a:lnTo>
                <a:lnTo>
                  <a:pt x="50138" y="4259"/>
                </a:lnTo>
                <a:lnTo>
                  <a:pt x="49599" y="4718"/>
                </a:lnTo>
                <a:lnTo>
                  <a:pt x="49086" y="5203"/>
                </a:lnTo>
                <a:lnTo>
                  <a:pt x="48601" y="5715"/>
                </a:lnTo>
                <a:lnTo>
                  <a:pt x="48116" y="6254"/>
                </a:lnTo>
                <a:lnTo>
                  <a:pt x="47685" y="6820"/>
                </a:lnTo>
                <a:lnTo>
                  <a:pt x="47253" y="7386"/>
                </a:lnTo>
                <a:lnTo>
                  <a:pt x="46876" y="7979"/>
                </a:lnTo>
                <a:lnTo>
                  <a:pt x="46499" y="8599"/>
                </a:lnTo>
                <a:lnTo>
                  <a:pt x="46175" y="9219"/>
                </a:lnTo>
                <a:lnTo>
                  <a:pt x="45879" y="9893"/>
                </a:lnTo>
                <a:lnTo>
                  <a:pt x="45582" y="10594"/>
                </a:lnTo>
                <a:lnTo>
                  <a:pt x="45340" y="11322"/>
                </a:lnTo>
                <a:lnTo>
                  <a:pt x="45097" y="12049"/>
                </a:lnTo>
                <a:lnTo>
                  <a:pt x="44908" y="12777"/>
                </a:lnTo>
                <a:lnTo>
                  <a:pt x="44558" y="14260"/>
                </a:lnTo>
                <a:lnTo>
                  <a:pt x="44235" y="15769"/>
                </a:lnTo>
                <a:lnTo>
                  <a:pt x="43911" y="17279"/>
                </a:lnTo>
                <a:lnTo>
                  <a:pt x="43561" y="18761"/>
                </a:lnTo>
                <a:lnTo>
                  <a:pt x="43372" y="19516"/>
                </a:lnTo>
                <a:lnTo>
                  <a:pt x="43156" y="20244"/>
                </a:lnTo>
                <a:lnTo>
                  <a:pt x="42914" y="20972"/>
                </a:lnTo>
                <a:lnTo>
                  <a:pt x="42617" y="21672"/>
                </a:lnTo>
                <a:lnTo>
                  <a:pt x="42348" y="22292"/>
                </a:lnTo>
                <a:lnTo>
                  <a:pt x="42078" y="22885"/>
                </a:lnTo>
                <a:lnTo>
                  <a:pt x="41755" y="23451"/>
                </a:lnTo>
                <a:lnTo>
                  <a:pt x="41431" y="24018"/>
                </a:lnTo>
                <a:lnTo>
                  <a:pt x="41081" y="24557"/>
                </a:lnTo>
                <a:lnTo>
                  <a:pt x="40703" y="25096"/>
                </a:lnTo>
                <a:lnTo>
                  <a:pt x="40299" y="25608"/>
                </a:lnTo>
                <a:lnTo>
                  <a:pt x="39895" y="26093"/>
                </a:lnTo>
                <a:lnTo>
                  <a:pt x="39463" y="26578"/>
                </a:lnTo>
                <a:lnTo>
                  <a:pt x="39032" y="27063"/>
                </a:lnTo>
                <a:lnTo>
                  <a:pt x="38574" y="27522"/>
                </a:lnTo>
                <a:lnTo>
                  <a:pt x="38089" y="27980"/>
                </a:lnTo>
                <a:lnTo>
                  <a:pt x="37604" y="28411"/>
                </a:lnTo>
                <a:lnTo>
                  <a:pt x="37091" y="28816"/>
                </a:lnTo>
                <a:lnTo>
                  <a:pt x="36579" y="29220"/>
                </a:lnTo>
                <a:lnTo>
                  <a:pt x="36040" y="29624"/>
                </a:lnTo>
                <a:lnTo>
                  <a:pt x="35501" y="30002"/>
                </a:lnTo>
                <a:lnTo>
                  <a:pt x="34935" y="30379"/>
                </a:lnTo>
                <a:lnTo>
                  <a:pt x="33803" y="31080"/>
                </a:lnTo>
                <a:lnTo>
                  <a:pt x="32617" y="31727"/>
                </a:lnTo>
                <a:lnTo>
                  <a:pt x="31404" y="32320"/>
                </a:lnTo>
                <a:lnTo>
                  <a:pt x="30191" y="32859"/>
                </a:lnTo>
                <a:lnTo>
                  <a:pt x="28951" y="33371"/>
                </a:lnTo>
                <a:lnTo>
                  <a:pt x="27684" y="33829"/>
                </a:lnTo>
                <a:lnTo>
                  <a:pt x="26417" y="34234"/>
                </a:lnTo>
                <a:lnTo>
                  <a:pt x="25339" y="34557"/>
                </a:lnTo>
                <a:lnTo>
                  <a:pt x="24261" y="34827"/>
                </a:lnTo>
                <a:lnTo>
                  <a:pt x="23182" y="35069"/>
                </a:lnTo>
                <a:lnTo>
                  <a:pt x="22131" y="35258"/>
                </a:lnTo>
                <a:lnTo>
                  <a:pt x="20056" y="35635"/>
                </a:lnTo>
                <a:lnTo>
                  <a:pt x="18007" y="36013"/>
                </a:lnTo>
                <a:lnTo>
                  <a:pt x="17010" y="36228"/>
                </a:lnTo>
                <a:lnTo>
                  <a:pt x="16012" y="36471"/>
                </a:lnTo>
                <a:lnTo>
                  <a:pt x="15042" y="36740"/>
                </a:lnTo>
                <a:lnTo>
                  <a:pt x="14045" y="37064"/>
                </a:lnTo>
                <a:lnTo>
                  <a:pt x="13101" y="37468"/>
                </a:lnTo>
                <a:lnTo>
                  <a:pt x="12616" y="37684"/>
                </a:lnTo>
                <a:lnTo>
                  <a:pt x="12131" y="37899"/>
                </a:lnTo>
                <a:lnTo>
                  <a:pt x="11673" y="38169"/>
                </a:lnTo>
                <a:lnTo>
                  <a:pt x="11187" y="38439"/>
                </a:lnTo>
                <a:lnTo>
                  <a:pt x="10729" y="38735"/>
                </a:lnTo>
                <a:lnTo>
                  <a:pt x="10271" y="39032"/>
                </a:lnTo>
                <a:lnTo>
                  <a:pt x="9462" y="39652"/>
                </a:lnTo>
                <a:lnTo>
                  <a:pt x="8681" y="40272"/>
                </a:lnTo>
                <a:lnTo>
                  <a:pt x="7926" y="40918"/>
                </a:lnTo>
                <a:lnTo>
                  <a:pt x="7225" y="41592"/>
                </a:lnTo>
                <a:lnTo>
                  <a:pt x="6551" y="42266"/>
                </a:lnTo>
                <a:lnTo>
                  <a:pt x="5931" y="42967"/>
                </a:lnTo>
                <a:lnTo>
                  <a:pt x="5338" y="43668"/>
                </a:lnTo>
                <a:lnTo>
                  <a:pt x="4772" y="44396"/>
                </a:lnTo>
                <a:lnTo>
                  <a:pt x="4233" y="45123"/>
                </a:lnTo>
                <a:lnTo>
                  <a:pt x="3748" y="45851"/>
                </a:lnTo>
                <a:lnTo>
                  <a:pt x="3290" y="46606"/>
                </a:lnTo>
                <a:lnTo>
                  <a:pt x="2858" y="47388"/>
                </a:lnTo>
                <a:lnTo>
                  <a:pt x="2454" y="48142"/>
                </a:lnTo>
                <a:lnTo>
                  <a:pt x="2077" y="48924"/>
                </a:lnTo>
                <a:lnTo>
                  <a:pt x="1753" y="49706"/>
                </a:lnTo>
                <a:lnTo>
                  <a:pt x="1457" y="50488"/>
                </a:lnTo>
                <a:lnTo>
                  <a:pt x="1187" y="51269"/>
                </a:lnTo>
                <a:lnTo>
                  <a:pt x="944" y="52051"/>
                </a:lnTo>
                <a:lnTo>
                  <a:pt x="729" y="52833"/>
                </a:lnTo>
                <a:lnTo>
                  <a:pt x="540" y="53614"/>
                </a:lnTo>
                <a:lnTo>
                  <a:pt x="378" y="54396"/>
                </a:lnTo>
                <a:lnTo>
                  <a:pt x="244" y="55178"/>
                </a:lnTo>
                <a:lnTo>
                  <a:pt x="136" y="55959"/>
                </a:lnTo>
                <a:lnTo>
                  <a:pt x="82" y="56714"/>
                </a:lnTo>
                <a:lnTo>
                  <a:pt x="28" y="57469"/>
                </a:lnTo>
                <a:lnTo>
                  <a:pt x="1" y="58224"/>
                </a:lnTo>
                <a:lnTo>
                  <a:pt x="1" y="58978"/>
                </a:lnTo>
                <a:lnTo>
                  <a:pt x="28" y="59679"/>
                </a:lnTo>
                <a:lnTo>
                  <a:pt x="82" y="60407"/>
                </a:lnTo>
                <a:lnTo>
                  <a:pt x="163" y="61108"/>
                </a:lnTo>
                <a:lnTo>
                  <a:pt x="271" y="61782"/>
                </a:lnTo>
                <a:lnTo>
                  <a:pt x="378" y="62456"/>
                </a:lnTo>
                <a:lnTo>
                  <a:pt x="486" y="62914"/>
                </a:lnTo>
                <a:lnTo>
                  <a:pt x="621" y="63372"/>
                </a:lnTo>
                <a:lnTo>
                  <a:pt x="917" y="64289"/>
                </a:lnTo>
                <a:lnTo>
                  <a:pt x="1268" y="65232"/>
                </a:lnTo>
                <a:lnTo>
                  <a:pt x="1699" y="66149"/>
                </a:lnTo>
                <a:lnTo>
                  <a:pt x="2184" y="67092"/>
                </a:lnTo>
                <a:lnTo>
                  <a:pt x="2723" y="68035"/>
                </a:lnTo>
                <a:lnTo>
                  <a:pt x="3343" y="68952"/>
                </a:lnTo>
                <a:lnTo>
                  <a:pt x="3990" y="69868"/>
                </a:lnTo>
                <a:lnTo>
                  <a:pt x="4476" y="70515"/>
                </a:lnTo>
                <a:lnTo>
                  <a:pt x="4988" y="71162"/>
                </a:lnTo>
                <a:lnTo>
                  <a:pt x="5500" y="71755"/>
                </a:lnTo>
                <a:lnTo>
                  <a:pt x="6039" y="72348"/>
                </a:lnTo>
                <a:lnTo>
                  <a:pt x="6605" y="72941"/>
                </a:lnTo>
                <a:lnTo>
                  <a:pt x="7171" y="73507"/>
                </a:lnTo>
                <a:lnTo>
                  <a:pt x="7764" y="74046"/>
                </a:lnTo>
                <a:lnTo>
                  <a:pt x="8357" y="74586"/>
                </a:lnTo>
                <a:lnTo>
                  <a:pt x="8977" y="75098"/>
                </a:lnTo>
                <a:lnTo>
                  <a:pt x="9597" y="75583"/>
                </a:lnTo>
                <a:lnTo>
                  <a:pt x="10244" y="76068"/>
                </a:lnTo>
                <a:lnTo>
                  <a:pt x="10891" y="76526"/>
                </a:lnTo>
                <a:lnTo>
                  <a:pt x="11565" y="76958"/>
                </a:lnTo>
                <a:lnTo>
                  <a:pt x="12239" y="77389"/>
                </a:lnTo>
                <a:lnTo>
                  <a:pt x="12913" y="77793"/>
                </a:lnTo>
                <a:lnTo>
                  <a:pt x="13613" y="78171"/>
                </a:lnTo>
                <a:lnTo>
                  <a:pt x="14314" y="78548"/>
                </a:lnTo>
                <a:lnTo>
                  <a:pt x="15042" y="78898"/>
                </a:lnTo>
                <a:lnTo>
                  <a:pt x="15770" y="79222"/>
                </a:lnTo>
                <a:lnTo>
                  <a:pt x="16498" y="79545"/>
                </a:lnTo>
                <a:lnTo>
                  <a:pt x="17225" y="79842"/>
                </a:lnTo>
                <a:lnTo>
                  <a:pt x="17980" y="80111"/>
                </a:lnTo>
                <a:lnTo>
                  <a:pt x="18735" y="80381"/>
                </a:lnTo>
                <a:lnTo>
                  <a:pt x="19517" y="80597"/>
                </a:lnTo>
                <a:lnTo>
                  <a:pt x="20271" y="80839"/>
                </a:lnTo>
                <a:lnTo>
                  <a:pt x="21053" y="81028"/>
                </a:lnTo>
                <a:lnTo>
                  <a:pt x="21862" y="81217"/>
                </a:lnTo>
                <a:lnTo>
                  <a:pt x="22643" y="81378"/>
                </a:lnTo>
                <a:lnTo>
                  <a:pt x="23425" y="81513"/>
                </a:lnTo>
                <a:lnTo>
                  <a:pt x="24234" y="81621"/>
                </a:lnTo>
                <a:lnTo>
                  <a:pt x="25042" y="81729"/>
                </a:lnTo>
                <a:lnTo>
                  <a:pt x="25851" y="81810"/>
                </a:lnTo>
                <a:lnTo>
                  <a:pt x="27118" y="81917"/>
                </a:lnTo>
                <a:lnTo>
                  <a:pt x="28385" y="81998"/>
                </a:lnTo>
                <a:lnTo>
                  <a:pt x="29625" y="82025"/>
                </a:lnTo>
                <a:lnTo>
                  <a:pt x="32159" y="82025"/>
                </a:lnTo>
                <a:lnTo>
                  <a:pt x="33425" y="81971"/>
                </a:lnTo>
                <a:lnTo>
                  <a:pt x="34692" y="81890"/>
                </a:lnTo>
                <a:lnTo>
                  <a:pt x="35932" y="81783"/>
                </a:lnTo>
                <a:lnTo>
                  <a:pt x="37199" y="81648"/>
                </a:lnTo>
                <a:lnTo>
                  <a:pt x="38439" y="81513"/>
                </a:lnTo>
                <a:lnTo>
                  <a:pt x="39679" y="81324"/>
                </a:lnTo>
                <a:lnTo>
                  <a:pt x="40919" y="81109"/>
                </a:lnTo>
                <a:lnTo>
                  <a:pt x="42132" y="80866"/>
                </a:lnTo>
                <a:lnTo>
                  <a:pt x="43372" y="80597"/>
                </a:lnTo>
                <a:lnTo>
                  <a:pt x="44585" y="80300"/>
                </a:lnTo>
                <a:lnTo>
                  <a:pt x="45771" y="79977"/>
                </a:lnTo>
                <a:lnTo>
                  <a:pt x="46957" y="79626"/>
                </a:lnTo>
                <a:lnTo>
                  <a:pt x="48143" y="79249"/>
                </a:lnTo>
                <a:lnTo>
                  <a:pt x="49329" y="78844"/>
                </a:lnTo>
                <a:lnTo>
                  <a:pt x="50488" y="78413"/>
                </a:lnTo>
                <a:lnTo>
                  <a:pt x="51620" y="77982"/>
                </a:lnTo>
                <a:lnTo>
                  <a:pt x="52752" y="77497"/>
                </a:lnTo>
                <a:lnTo>
                  <a:pt x="53858" y="76985"/>
                </a:lnTo>
                <a:lnTo>
                  <a:pt x="54963" y="76472"/>
                </a:lnTo>
                <a:lnTo>
                  <a:pt x="56041" y="75906"/>
                </a:lnTo>
                <a:lnTo>
                  <a:pt x="57119" y="75340"/>
                </a:lnTo>
                <a:lnTo>
                  <a:pt x="58170" y="74720"/>
                </a:lnTo>
                <a:lnTo>
                  <a:pt x="59195" y="74100"/>
                </a:lnTo>
                <a:lnTo>
                  <a:pt x="60192" y="73453"/>
                </a:lnTo>
                <a:lnTo>
                  <a:pt x="61189" y="72780"/>
                </a:lnTo>
                <a:lnTo>
                  <a:pt x="62160" y="72079"/>
                </a:lnTo>
                <a:lnTo>
                  <a:pt x="63103" y="71351"/>
                </a:lnTo>
                <a:lnTo>
                  <a:pt x="64181" y="70488"/>
                </a:lnTo>
                <a:lnTo>
                  <a:pt x="65206" y="69626"/>
                </a:lnTo>
                <a:lnTo>
                  <a:pt x="66203" y="68709"/>
                </a:lnTo>
                <a:lnTo>
                  <a:pt x="67146" y="67793"/>
                </a:lnTo>
                <a:lnTo>
                  <a:pt x="68090" y="66849"/>
                </a:lnTo>
                <a:lnTo>
                  <a:pt x="68979" y="65879"/>
                </a:lnTo>
                <a:lnTo>
                  <a:pt x="69842" y="64909"/>
                </a:lnTo>
                <a:lnTo>
                  <a:pt x="70651" y="63911"/>
                </a:lnTo>
                <a:lnTo>
                  <a:pt x="71459" y="62914"/>
                </a:lnTo>
                <a:lnTo>
                  <a:pt x="72214" y="61890"/>
                </a:lnTo>
                <a:lnTo>
                  <a:pt x="72969" y="60838"/>
                </a:lnTo>
                <a:lnTo>
                  <a:pt x="73670" y="59787"/>
                </a:lnTo>
                <a:lnTo>
                  <a:pt x="74343" y="58709"/>
                </a:lnTo>
                <a:lnTo>
                  <a:pt x="74990" y="57631"/>
                </a:lnTo>
                <a:lnTo>
                  <a:pt x="75637" y="56552"/>
                </a:lnTo>
                <a:lnTo>
                  <a:pt x="76230" y="55447"/>
                </a:lnTo>
                <a:lnTo>
                  <a:pt x="76796" y="54342"/>
                </a:lnTo>
                <a:lnTo>
                  <a:pt x="77362" y="53237"/>
                </a:lnTo>
                <a:lnTo>
                  <a:pt x="77902" y="52105"/>
                </a:lnTo>
                <a:lnTo>
                  <a:pt x="78387" y="50973"/>
                </a:lnTo>
                <a:lnTo>
                  <a:pt x="78872" y="49841"/>
                </a:lnTo>
                <a:lnTo>
                  <a:pt x="79357" y="48708"/>
                </a:lnTo>
                <a:lnTo>
                  <a:pt x="79788" y="47549"/>
                </a:lnTo>
                <a:lnTo>
                  <a:pt x="80220" y="46390"/>
                </a:lnTo>
                <a:lnTo>
                  <a:pt x="80624" y="45258"/>
                </a:lnTo>
                <a:lnTo>
                  <a:pt x="81028" y="44099"/>
                </a:lnTo>
                <a:lnTo>
                  <a:pt x="81756" y="41781"/>
                </a:lnTo>
                <a:lnTo>
                  <a:pt x="82403" y="39463"/>
                </a:lnTo>
                <a:lnTo>
                  <a:pt x="83023" y="37172"/>
                </a:lnTo>
                <a:lnTo>
                  <a:pt x="83373" y="35770"/>
                </a:lnTo>
                <a:lnTo>
                  <a:pt x="83643" y="34341"/>
                </a:lnTo>
                <a:lnTo>
                  <a:pt x="83886" y="32913"/>
                </a:lnTo>
                <a:lnTo>
                  <a:pt x="84101" y="31484"/>
                </a:lnTo>
                <a:lnTo>
                  <a:pt x="84236" y="30029"/>
                </a:lnTo>
                <a:lnTo>
                  <a:pt x="84317" y="28573"/>
                </a:lnTo>
                <a:lnTo>
                  <a:pt x="84371" y="27144"/>
                </a:lnTo>
                <a:lnTo>
                  <a:pt x="84344" y="25689"/>
                </a:lnTo>
                <a:lnTo>
                  <a:pt x="84263" y="24260"/>
                </a:lnTo>
                <a:lnTo>
                  <a:pt x="84128" y="22805"/>
                </a:lnTo>
                <a:lnTo>
                  <a:pt x="83913" y="21403"/>
                </a:lnTo>
                <a:lnTo>
                  <a:pt x="83805" y="20675"/>
                </a:lnTo>
                <a:lnTo>
                  <a:pt x="83670" y="19974"/>
                </a:lnTo>
                <a:lnTo>
                  <a:pt x="83508" y="19273"/>
                </a:lnTo>
                <a:lnTo>
                  <a:pt x="83347" y="18573"/>
                </a:lnTo>
                <a:lnTo>
                  <a:pt x="83158" y="17899"/>
                </a:lnTo>
                <a:lnTo>
                  <a:pt x="82942" y="17198"/>
                </a:lnTo>
                <a:lnTo>
                  <a:pt x="82727" y="16524"/>
                </a:lnTo>
                <a:lnTo>
                  <a:pt x="82484" y="15850"/>
                </a:lnTo>
                <a:lnTo>
                  <a:pt x="82214" y="15176"/>
                </a:lnTo>
                <a:lnTo>
                  <a:pt x="81945" y="14502"/>
                </a:lnTo>
                <a:lnTo>
                  <a:pt x="81648" y="13855"/>
                </a:lnTo>
                <a:lnTo>
                  <a:pt x="81352" y="13181"/>
                </a:lnTo>
                <a:lnTo>
                  <a:pt x="81001" y="12535"/>
                </a:lnTo>
                <a:lnTo>
                  <a:pt x="80678" y="11915"/>
                </a:lnTo>
                <a:lnTo>
                  <a:pt x="80301" y="11295"/>
                </a:lnTo>
                <a:lnTo>
                  <a:pt x="79923" y="10675"/>
                </a:lnTo>
                <a:lnTo>
                  <a:pt x="79519" y="10055"/>
                </a:lnTo>
                <a:lnTo>
                  <a:pt x="79088" y="9462"/>
                </a:lnTo>
                <a:lnTo>
                  <a:pt x="78656" y="8896"/>
                </a:lnTo>
                <a:lnTo>
                  <a:pt x="78198" y="8330"/>
                </a:lnTo>
                <a:lnTo>
                  <a:pt x="77740" y="7763"/>
                </a:lnTo>
                <a:lnTo>
                  <a:pt x="77255" y="7224"/>
                </a:lnTo>
                <a:lnTo>
                  <a:pt x="76769" y="6712"/>
                </a:lnTo>
                <a:lnTo>
                  <a:pt x="76257" y="6200"/>
                </a:lnTo>
                <a:lnTo>
                  <a:pt x="75718" y="5688"/>
                </a:lnTo>
                <a:lnTo>
                  <a:pt x="75179" y="5203"/>
                </a:lnTo>
                <a:lnTo>
                  <a:pt x="74640" y="4745"/>
                </a:lnTo>
                <a:lnTo>
                  <a:pt x="74074" y="4313"/>
                </a:lnTo>
                <a:lnTo>
                  <a:pt x="73481" y="3882"/>
                </a:lnTo>
                <a:lnTo>
                  <a:pt x="72888" y="3478"/>
                </a:lnTo>
                <a:lnTo>
                  <a:pt x="72295" y="3073"/>
                </a:lnTo>
                <a:lnTo>
                  <a:pt x="71675" y="2723"/>
                </a:lnTo>
                <a:lnTo>
                  <a:pt x="71055" y="2372"/>
                </a:lnTo>
                <a:lnTo>
                  <a:pt x="70408" y="2022"/>
                </a:lnTo>
                <a:lnTo>
                  <a:pt x="69761" y="1726"/>
                </a:lnTo>
                <a:lnTo>
                  <a:pt x="69114" y="1456"/>
                </a:lnTo>
                <a:lnTo>
                  <a:pt x="68440" y="1186"/>
                </a:lnTo>
                <a:lnTo>
                  <a:pt x="67766" y="944"/>
                </a:lnTo>
                <a:lnTo>
                  <a:pt x="67093" y="728"/>
                </a:lnTo>
                <a:lnTo>
                  <a:pt x="66392" y="539"/>
                </a:lnTo>
                <a:lnTo>
                  <a:pt x="65691" y="378"/>
                </a:lnTo>
                <a:lnTo>
                  <a:pt x="64990" y="243"/>
                </a:lnTo>
                <a:lnTo>
                  <a:pt x="64289" y="135"/>
                </a:lnTo>
                <a:lnTo>
                  <a:pt x="63561" y="54"/>
                </a:lnTo>
                <a:lnTo>
                  <a:pt x="6283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82" name="Google Shape;282;p28"/>
          <p:cNvSpPr/>
          <p:nvPr/>
        </p:nvSpPr>
        <p:spPr>
          <a:xfrm flipH="1">
            <a:off x="7765015" y="276526"/>
            <a:ext cx="526977" cy="526956"/>
          </a:xfrm>
          <a:custGeom>
            <a:avLst/>
            <a:gdLst/>
            <a:ahLst/>
            <a:cxnLst/>
            <a:rect l="l" t="t" r="r" b="b"/>
            <a:pathLst>
              <a:path w="8330" h="8330" extrusionOk="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83" name="Google Shape;283;p28"/>
          <p:cNvSpPr/>
          <p:nvPr/>
        </p:nvSpPr>
        <p:spPr>
          <a:xfrm flipH="1">
            <a:off x="1604119" y="4603492"/>
            <a:ext cx="392072" cy="392051"/>
          </a:xfrm>
          <a:custGeom>
            <a:avLst/>
            <a:gdLst/>
            <a:ahLst/>
            <a:cxnLst/>
            <a:rect l="l" t="t" r="r" b="b"/>
            <a:pathLst>
              <a:path w="8330" h="8330" extrusionOk="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84" name="Google Shape;284;p28"/>
          <p:cNvSpPr/>
          <p:nvPr/>
        </p:nvSpPr>
        <p:spPr>
          <a:xfrm flipH="1">
            <a:off x="849865" y="804301"/>
            <a:ext cx="526977" cy="526956"/>
          </a:xfrm>
          <a:custGeom>
            <a:avLst/>
            <a:gdLst/>
            <a:ahLst/>
            <a:cxnLst/>
            <a:rect l="l" t="t" r="r" b="b"/>
            <a:pathLst>
              <a:path w="8330" h="8330" extrusionOk="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85" name="Google Shape;285;p28"/>
          <p:cNvSpPr/>
          <p:nvPr/>
        </p:nvSpPr>
        <p:spPr>
          <a:xfrm flipH="1">
            <a:off x="8082775" y="4074925"/>
            <a:ext cx="1449274" cy="1449191"/>
          </a:xfrm>
          <a:custGeom>
            <a:avLst/>
            <a:gdLst/>
            <a:ahLst/>
            <a:cxnLst/>
            <a:rect l="l" t="t" r="r" b="b"/>
            <a:pathLst>
              <a:path w="8330" h="8330" extrusionOk="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86" name="Google Shape;286;p28"/>
          <p:cNvSpPr txBox="1">
            <a:spLocks noGrp="1"/>
          </p:cNvSpPr>
          <p:nvPr>
            <p:ph type="title"/>
          </p:nvPr>
        </p:nvSpPr>
        <p:spPr>
          <a:xfrm>
            <a:off x="720000" y="34934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1">
    <p:bg>
      <p:bgPr>
        <a:solidFill>
          <a:schemeClr val="dk1"/>
        </a:solidFill>
        <a:effectLst/>
      </p:bgPr>
    </p:bg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9"/>
          <p:cNvSpPr/>
          <p:nvPr/>
        </p:nvSpPr>
        <p:spPr>
          <a:xfrm rot="-6545385">
            <a:off x="5884704" y="-3110292"/>
            <a:ext cx="6215951" cy="6043185"/>
          </a:xfrm>
          <a:custGeom>
            <a:avLst/>
            <a:gdLst/>
            <a:ahLst/>
            <a:cxnLst/>
            <a:rect l="l" t="t" r="r" b="b"/>
            <a:pathLst>
              <a:path w="84371" h="82026" extrusionOk="0">
                <a:moveTo>
                  <a:pt x="61405" y="0"/>
                </a:moveTo>
                <a:lnTo>
                  <a:pt x="60677" y="27"/>
                </a:lnTo>
                <a:lnTo>
                  <a:pt x="59949" y="108"/>
                </a:lnTo>
                <a:lnTo>
                  <a:pt x="59249" y="189"/>
                </a:lnTo>
                <a:lnTo>
                  <a:pt x="58521" y="324"/>
                </a:lnTo>
                <a:lnTo>
                  <a:pt x="57820" y="486"/>
                </a:lnTo>
                <a:lnTo>
                  <a:pt x="57119" y="647"/>
                </a:lnTo>
                <a:lnTo>
                  <a:pt x="56418" y="863"/>
                </a:lnTo>
                <a:lnTo>
                  <a:pt x="55744" y="1079"/>
                </a:lnTo>
                <a:lnTo>
                  <a:pt x="55044" y="1321"/>
                </a:lnTo>
                <a:lnTo>
                  <a:pt x="54397" y="1618"/>
                </a:lnTo>
                <a:lnTo>
                  <a:pt x="53750" y="1914"/>
                </a:lnTo>
                <a:lnTo>
                  <a:pt x="53103" y="2238"/>
                </a:lnTo>
                <a:lnTo>
                  <a:pt x="52483" y="2588"/>
                </a:lnTo>
                <a:lnTo>
                  <a:pt x="51863" y="2965"/>
                </a:lnTo>
                <a:lnTo>
                  <a:pt x="51270" y="3370"/>
                </a:lnTo>
                <a:lnTo>
                  <a:pt x="50704" y="3801"/>
                </a:lnTo>
                <a:lnTo>
                  <a:pt x="50138" y="4259"/>
                </a:lnTo>
                <a:lnTo>
                  <a:pt x="49599" y="4718"/>
                </a:lnTo>
                <a:lnTo>
                  <a:pt x="49086" y="5203"/>
                </a:lnTo>
                <a:lnTo>
                  <a:pt x="48601" y="5715"/>
                </a:lnTo>
                <a:lnTo>
                  <a:pt x="48116" y="6254"/>
                </a:lnTo>
                <a:lnTo>
                  <a:pt x="47685" y="6820"/>
                </a:lnTo>
                <a:lnTo>
                  <a:pt x="47253" y="7386"/>
                </a:lnTo>
                <a:lnTo>
                  <a:pt x="46876" y="7979"/>
                </a:lnTo>
                <a:lnTo>
                  <a:pt x="46499" y="8599"/>
                </a:lnTo>
                <a:lnTo>
                  <a:pt x="46175" y="9219"/>
                </a:lnTo>
                <a:lnTo>
                  <a:pt x="45879" y="9893"/>
                </a:lnTo>
                <a:lnTo>
                  <a:pt x="45582" y="10594"/>
                </a:lnTo>
                <a:lnTo>
                  <a:pt x="45340" y="11322"/>
                </a:lnTo>
                <a:lnTo>
                  <a:pt x="45097" y="12049"/>
                </a:lnTo>
                <a:lnTo>
                  <a:pt x="44908" y="12777"/>
                </a:lnTo>
                <a:lnTo>
                  <a:pt x="44558" y="14260"/>
                </a:lnTo>
                <a:lnTo>
                  <a:pt x="44235" y="15769"/>
                </a:lnTo>
                <a:lnTo>
                  <a:pt x="43911" y="17279"/>
                </a:lnTo>
                <a:lnTo>
                  <a:pt x="43561" y="18761"/>
                </a:lnTo>
                <a:lnTo>
                  <a:pt x="43372" y="19516"/>
                </a:lnTo>
                <a:lnTo>
                  <a:pt x="43156" y="20244"/>
                </a:lnTo>
                <a:lnTo>
                  <a:pt x="42914" y="20972"/>
                </a:lnTo>
                <a:lnTo>
                  <a:pt x="42617" y="21672"/>
                </a:lnTo>
                <a:lnTo>
                  <a:pt x="42348" y="22292"/>
                </a:lnTo>
                <a:lnTo>
                  <a:pt x="42078" y="22885"/>
                </a:lnTo>
                <a:lnTo>
                  <a:pt x="41755" y="23451"/>
                </a:lnTo>
                <a:lnTo>
                  <a:pt x="41431" y="24018"/>
                </a:lnTo>
                <a:lnTo>
                  <a:pt x="41081" y="24557"/>
                </a:lnTo>
                <a:lnTo>
                  <a:pt x="40703" y="25096"/>
                </a:lnTo>
                <a:lnTo>
                  <a:pt x="40299" y="25608"/>
                </a:lnTo>
                <a:lnTo>
                  <a:pt x="39895" y="26093"/>
                </a:lnTo>
                <a:lnTo>
                  <a:pt x="39463" y="26578"/>
                </a:lnTo>
                <a:lnTo>
                  <a:pt x="39032" y="27063"/>
                </a:lnTo>
                <a:lnTo>
                  <a:pt x="38574" y="27522"/>
                </a:lnTo>
                <a:lnTo>
                  <a:pt x="38089" y="27980"/>
                </a:lnTo>
                <a:lnTo>
                  <a:pt x="37604" y="28411"/>
                </a:lnTo>
                <a:lnTo>
                  <a:pt x="37091" y="28816"/>
                </a:lnTo>
                <a:lnTo>
                  <a:pt x="36579" y="29220"/>
                </a:lnTo>
                <a:lnTo>
                  <a:pt x="36040" y="29624"/>
                </a:lnTo>
                <a:lnTo>
                  <a:pt x="35501" y="30002"/>
                </a:lnTo>
                <a:lnTo>
                  <a:pt x="34935" y="30379"/>
                </a:lnTo>
                <a:lnTo>
                  <a:pt x="33803" y="31080"/>
                </a:lnTo>
                <a:lnTo>
                  <a:pt x="32617" y="31727"/>
                </a:lnTo>
                <a:lnTo>
                  <a:pt x="31404" y="32320"/>
                </a:lnTo>
                <a:lnTo>
                  <a:pt x="30191" y="32859"/>
                </a:lnTo>
                <a:lnTo>
                  <a:pt x="28951" y="33371"/>
                </a:lnTo>
                <a:lnTo>
                  <a:pt x="27684" y="33829"/>
                </a:lnTo>
                <a:lnTo>
                  <a:pt x="26417" y="34234"/>
                </a:lnTo>
                <a:lnTo>
                  <a:pt x="25339" y="34557"/>
                </a:lnTo>
                <a:lnTo>
                  <a:pt x="24261" y="34827"/>
                </a:lnTo>
                <a:lnTo>
                  <a:pt x="23182" y="35069"/>
                </a:lnTo>
                <a:lnTo>
                  <a:pt x="22131" y="35258"/>
                </a:lnTo>
                <a:lnTo>
                  <a:pt x="20056" y="35635"/>
                </a:lnTo>
                <a:lnTo>
                  <a:pt x="18007" y="36013"/>
                </a:lnTo>
                <a:lnTo>
                  <a:pt x="17010" y="36228"/>
                </a:lnTo>
                <a:lnTo>
                  <a:pt x="16012" y="36471"/>
                </a:lnTo>
                <a:lnTo>
                  <a:pt x="15042" y="36740"/>
                </a:lnTo>
                <a:lnTo>
                  <a:pt x="14045" y="37064"/>
                </a:lnTo>
                <a:lnTo>
                  <a:pt x="13101" y="37468"/>
                </a:lnTo>
                <a:lnTo>
                  <a:pt x="12616" y="37684"/>
                </a:lnTo>
                <a:lnTo>
                  <a:pt x="12131" y="37899"/>
                </a:lnTo>
                <a:lnTo>
                  <a:pt x="11673" y="38169"/>
                </a:lnTo>
                <a:lnTo>
                  <a:pt x="11187" y="38439"/>
                </a:lnTo>
                <a:lnTo>
                  <a:pt x="10729" y="38735"/>
                </a:lnTo>
                <a:lnTo>
                  <a:pt x="10271" y="39032"/>
                </a:lnTo>
                <a:lnTo>
                  <a:pt x="9462" y="39652"/>
                </a:lnTo>
                <a:lnTo>
                  <a:pt x="8681" y="40272"/>
                </a:lnTo>
                <a:lnTo>
                  <a:pt x="7926" y="40918"/>
                </a:lnTo>
                <a:lnTo>
                  <a:pt x="7225" y="41592"/>
                </a:lnTo>
                <a:lnTo>
                  <a:pt x="6551" y="42266"/>
                </a:lnTo>
                <a:lnTo>
                  <a:pt x="5931" y="42967"/>
                </a:lnTo>
                <a:lnTo>
                  <a:pt x="5338" y="43668"/>
                </a:lnTo>
                <a:lnTo>
                  <a:pt x="4772" y="44396"/>
                </a:lnTo>
                <a:lnTo>
                  <a:pt x="4233" y="45123"/>
                </a:lnTo>
                <a:lnTo>
                  <a:pt x="3748" y="45851"/>
                </a:lnTo>
                <a:lnTo>
                  <a:pt x="3290" y="46606"/>
                </a:lnTo>
                <a:lnTo>
                  <a:pt x="2858" y="47388"/>
                </a:lnTo>
                <a:lnTo>
                  <a:pt x="2454" y="48142"/>
                </a:lnTo>
                <a:lnTo>
                  <a:pt x="2077" y="48924"/>
                </a:lnTo>
                <a:lnTo>
                  <a:pt x="1753" y="49706"/>
                </a:lnTo>
                <a:lnTo>
                  <a:pt x="1457" y="50488"/>
                </a:lnTo>
                <a:lnTo>
                  <a:pt x="1187" y="51269"/>
                </a:lnTo>
                <a:lnTo>
                  <a:pt x="944" y="52051"/>
                </a:lnTo>
                <a:lnTo>
                  <a:pt x="729" y="52833"/>
                </a:lnTo>
                <a:lnTo>
                  <a:pt x="540" y="53614"/>
                </a:lnTo>
                <a:lnTo>
                  <a:pt x="378" y="54396"/>
                </a:lnTo>
                <a:lnTo>
                  <a:pt x="244" y="55178"/>
                </a:lnTo>
                <a:lnTo>
                  <a:pt x="136" y="55959"/>
                </a:lnTo>
                <a:lnTo>
                  <a:pt x="82" y="56714"/>
                </a:lnTo>
                <a:lnTo>
                  <a:pt x="28" y="57469"/>
                </a:lnTo>
                <a:lnTo>
                  <a:pt x="1" y="58224"/>
                </a:lnTo>
                <a:lnTo>
                  <a:pt x="1" y="58978"/>
                </a:lnTo>
                <a:lnTo>
                  <a:pt x="28" y="59679"/>
                </a:lnTo>
                <a:lnTo>
                  <a:pt x="82" y="60407"/>
                </a:lnTo>
                <a:lnTo>
                  <a:pt x="163" y="61108"/>
                </a:lnTo>
                <a:lnTo>
                  <a:pt x="271" y="61782"/>
                </a:lnTo>
                <a:lnTo>
                  <a:pt x="378" y="62456"/>
                </a:lnTo>
                <a:lnTo>
                  <a:pt x="486" y="62914"/>
                </a:lnTo>
                <a:lnTo>
                  <a:pt x="621" y="63372"/>
                </a:lnTo>
                <a:lnTo>
                  <a:pt x="917" y="64289"/>
                </a:lnTo>
                <a:lnTo>
                  <a:pt x="1268" y="65232"/>
                </a:lnTo>
                <a:lnTo>
                  <a:pt x="1699" y="66149"/>
                </a:lnTo>
                <a:lnTo>
                  <a:pt x="2184" y="67092"/>
                </a:lnTo>
                <a:lnTo>
                  <a:pt x="2723" y="68035"/>
                </a:lnTo>
                <a:lnTo>
                  <a:pt x="3343" y="68952"/>
                </a:lnTo>
                <a:lnTo>
                  <a:pt x="3990" y="69868"/>
                </a:lnTo>
                <a:lnTo>
                  <a:pt x="4476" y="70515"/>
                </a:lnTo>
                <a:lnTo>
                  <a:pt x="4988" y="71162"/>
                </a:lnTo>
                <a:lnTo>
                  <a:pt x="5500" y="71755"/>
                </a:lnTo>
                <a:lnTo>
                  <a:pt x="6039" y="72348"/>
                </a:lnTo>
                <a:lnTo>
                  <a:pt x="6605" y="72941"/>
                </a:lnTo>
                <a:lnTo>
                  <a:pt x="7171" y="73507"/>
                </a:lnTo>
                <a:lnTo>
                  <a:pt x="7764" y="74046"/>
                </a:lnTo>
                <a:lnTo>
                  <a:pt x="8357" y="74586"/>
                </a:lnTo>
                <a:lnTo>
                  <a:pt x="8977" y="75098"/>
                </a:lnTo>
                <a:lnTo>
                  <a:pt x="9597" y="75583"/>
                </a:lnTo>
                <a:lnTo>
                  <a:pt x="10244" y="76068"/>
                </a:lnTo>
                <a:lnTo>
                  <a:pt x="10891" y="76526"/>
                </a:lnTo>
                <a:lnTo>
                  <a:pt x="11565" y="76958"/>
                </a:lnTo>
                <a:lnTo>
                  <a:pt x="12239" y="77389"/>
                </a:lnTo>
                <a:lnTo>
                  <a:pt x="12913" y="77793"/>
                </a:lnTo>
                <a:lnTo>
                  <a:pt x="13613" y="78171"/>
                </a:lnTo>
                <a:lnTo>
                  <a:pt x="14314" y="78548"/>
                </a:lnTo>
                <a:lnTo>
                  <a:pt x="15042" y="78898"/>
                </a:lnTo>
                <a:lnTo>
                  <a:pt x="15770" y="79222"/>
                </a:lnTo>
                <a:lnTo>
                  <a:pt x="16498" y="79545"/>
                </a:lnTo>
                <a:lnTo>
                  <a:pt x="17225" y="79842"/>
                </a:lnTo>
                <a:lnTo>
                  <a:pt x="17980" y="80111"/>
                </a:lnTo>
                <a:lnTo>
                  <a:pt x="18735" y="80381"/>
                </a:lnTo>
                <a:lnTo>
                  <a:pt x="19517" y="80597"/>
                </a:lnTo>
                <a:lnTo>
                  <a:pt x="20271" y="80839"/>
                </a:lnTo>
                <a:lnTo>
                  <a:pt x="21053" y="81028"/>
                </a:lnTo>
                <a:lnTo>
                  <a:pt x="21862" y="81217"/>
                </a:lnTo>
                <a:lnTo>
                  <a:pt x="22643" y="81378"/>
                </a:lnTo>
                <a:lnTo>
                  <a:pt x="23425" y="81513"/>
                </a:lnTo>
                <a:lnTo>
                  <a:pt x="24234" y="81621"/>
                </a:lnTo>
                <a:lnTo>
                  <a:pt x="25042" y="81729"/>
                </a:lnTo>
                <a:lnTo>
                  <a:pt x="25851" y="81810"/>
                </a:lnTo>
                <a:lnTo>
                  <a:pt x="27118" y="81917"/>
                </a:lnTo>
                <a:lnTo>
                  <a:pt x="28385" y="81998"/>
                </a:lnTo>
                <a:lnTo>
                  <a:pt x="29625" y="82025"/>
                </a:lnTo>
                <a:lnTo>
                  <a:pt x="32159" y="82025"/>
                </a:lnTo>
                <a:lnTo>
                  <a:pt x="33425" y="81971"/>
                </a:lnTo>
                <a:lnTo>
                  <a:pt x="34692" y="81890"/>
                </a:lnTo>
                <a:lnTo>
                  <a:pt x="35932" y="81783"/>
                </a:lnTo>
                <a:lnTo>
                  <a:pt x="37199" y="81648"/>
                </a:lnTo>
                <a:lnTo>
                  <a:pt x="38439" y="81513"/>
                </a:lnTo>
                <a:lnTo>
                  <a:pt x="39679" y="81324"/>
                </a:lnTo>
                <a:lnTo>
                  <a:pt x="40919" y="81109"/>
                </a:lnTo>
                <a:lnTo>
                  <a:pt x="42132" y="80866"/>
                </a:lnTo>
                <a:lnTo>
                  <a:pt x="43372" y="80597"/>
                </a:lnTo>
                <a:lnTo>
                  <a:pt x="44585" y="80300"/>
                </a:lnTo>
                <a:lnTo>
                  <a:pt x="45771" y="79977"/>
                </a:lnTo>
                <a:lnTo>
                  <a:pt x="46957" y="79626"/>
                </a:lnTo>
                <a:lnTo>
                  <a:pt x="48143" y="79249"/>
                </a:lnTo>
                <a:lnTo>
                  <a:pt x="49329" y="78844"/>
                </a:lnTo>
                <a:lnTo>
                  <a:pt x="50488" y="78413"/>
                </a:lnTo>
                <a:lnTo>
                  <a:pt x="51620" y="77982"/>
                </a:lnTo>
                <a:lnTo>
                  <a:pt x="52752" y="77497"/>
                </a:lnTo>
                <a:lnTo>
                  <a:pt x="53858" y="76985"/>
                </a:lnTo>
                <a:lnTo>
                  <a:pt x="54963" y="76472"/>
                </a:lnTo>
                <a:lnTo>
                  <a:pt x="56041" y="75906"/>
                </a:lnTo>
                <a:lnTo>
                  <a:pt x="57119" y="75340"/>
                </a:lnTo>
                <a:lnTo>
                  <a:pt x="58170" y="74720"/>
                </a:lnTo>
                <a:lnTo>
                  <a:pt x="59195" y="74100"/>
                </a:lnTo>
                <a:lnTo>
                  <a:pt x="60192" y="73453"/>
                </a:lnTo>
                <a:lnTo>
                  <a:pt x="61189" y="72780"/>
                </a:lnTo>
                <a:lnTo>
                  <a:pt x="62160" y="72079"/>
                </a:lnTo>
                <a:lnTo>
                  <a:pt x="63103" y="71351"/>
                </a:lnTo>
                <a:lnTo>
                  <a:pt x="64181" y="70488"/>
                </a:lnTo>
                <a:lnTo>
                  <a:pt x="65206" y="69626"/>
                </a:lnTo>
                <a:lnTo>
                  <a:pt x="66203" y="68709"/>
                </a:lnTo>
                <a:lnTo>
                  <a:pt x="67146" y="67793"/>
                </a:lnTo>
                <a:lnTo>
                  <a:pt x="68090" y="66849"/>
                </a:lnTo>
                <a:lnTo>
                  <a:pt x="68979" y="65879"/>
                </a:lnTo>
                <a:lnTo>
                  <a:pt x="69842" y="64909"/>
                </a:lnTo>
                <a:lnTo>
                  <a:pt x="70651" y="63911"/>
                </a:lnTo>
                <a:lnTo>
                  <a:pt x="71459" y="62914"/>
                </a:lnTo>
                <a:lnTo>
                  <a:pt x="72214" y="61890"/>
                </a:lnTo>
                <a:lnTo>
                  <a:pt x="72969" y="60838"/>
                </a:lnTo>
                <a:lnTo>
                  <a:pt x="73670" y="59787"/>
                </a:lnTo>
                <a:lnTo>
                  <a:pt x="74343" y="58709"/>
                </a:lnTo>
                <a:lnTo>
                  <a:pt x="74990" y="57631"/>
                </a:lnTo>
                <a:lnTo>
                  <a:pt x="75637" y="56552"/>
                </a:lnTo>
                <a:lnTo>
                  <a:pt x="76230" y="55447"/>
                </a:lnTo>
                <a:lnTo>
                  <a:pt x="76796" y="54342"/>
                </a:lnTo>
                <a:lnTo>
                  <a:pt x="77362" y="53237"/>
                </a:lnTo>
                <a:lnTo>
                  <a:pt x="77902" y="52105"/>
                </a:lnTo>
                <a:lnTo>
                  <a:pt x="78387" y="50973"/>
                </a:lnTo>
                <a:lnTo>
                  <a:pt x="78872" y="49841"/>
                </a:lnTo>
                <a:lnTo>
                  <a:pt x="79357" y="48708"/>
                </a:lnTo>
                <a:lnTo>
                  <a:pt x="79788" y="47549"/>
                </a:lnTo>
                <a:lnTo>
                  <a:pt x="80220" y="46390"/>
                </a:lnTo>
                <a:lnTo>
                  <a:pt x="80624" y="45258"/>
                </a:lnTo>
                <a:lnTo>
                  <a:pt x="81028" y="44099"/>
                </a:lnTo>
                <a:lnTo>
                  <a:pt x="81756" y="41781"/>
                </a:lnTo>
                <a:lnTo>
                  <a:pt x="82403" y="39463"/>
                </a:lnTo>
                <a:lnTo>
                  <a:pt x="83023" y="37172"/>
                </a:lnTo>
                <a:lnTo>
                  <a:pt x="83373" y="35770"/>
                </a:lnTo>
                <a:lnTo>
                  <a:pt x="83643" y="34341"/>
                </a:lnTo>
                <a:lnTo>
                  <a:pt x="83886" y="32913"/>
                </a:lnTo>
                <a:lnTo>
                  <a:pt x="84101" y="31484"/>
                </a:lnTo>
                <a:lnTo>
                  <a:pt x="84236" y="30029"/>
                </a:lnTo>
                <a:lnTo>
                  <a:pt x="84317" y="28573"/>
                </a:lnTo>
                <a:lnTo>
                  <a:pt x="84371" y="27144"/>
                </a:lnTo>
                <a:lnTo>
                  <a:pt x="84344" y="25689"/>
                </a:lnTo>
                <a:lnTo>
                  <a:pt x="84263" y="24260"/>
                </a:lnTo>
                <a:lnTo>
                  <a:pt x="84128" y="22805"/>
                </a:lnTo>
                <a:lnTo>
                  <a:pt x="83913" y="21403"/>
                </a:lnTo>
                <a:lnTo>
                  <a:pt x="83805" y="20675"/>
                </a:lnTo>
                <a:lnTo>
                  <a:pt x="83670" y="19974"/>
                </a:lnTo>
                <a:lnTo>
                  <a:pt x="83508" y="19273"/>
                </a:lnTo>
                <a:lnTo>
                  <a:pt x="83347" y="18573"/>
                </a:lnTo>
                <a:lnTo>
                  <a:pt x="83158" y="17899"/>
                </a:lnTo>
                <a:lnTo>
                  <a:pt x="82942" y="17198"/>
                </a:lnTo>
                <a:lnTo>
                  <a:pt x="82727" y="16524"/>
                </a:lnTo>
                <a:lnTo>
                  <a:pt x="82484" y="15850"/>
                </a:lnTo>
                <a:lnTo>
                  <a:pt x="82214" y="15176"/>
                </a:lnTo>
                <a:lnTo>
                  <a:pt x="81945" y="14502"/>
                </a:lnTo>
                <a:lnTo>
                  <a:pt x="81648" y="13855"/>
                </a:lnTo>
                <a:lnTo>
                  <a:pt x="81352" y="13181"/>
                </a:lnTo>
                <a:lnTo>
                  <a:pt x="81001" y="12535"/>
                </a:lnTo>
                <a:lnTo>
                  <a:pt x="80678" y="11915"/>
                </a:lnTo>
                <a:lnTo>
                  <a:pt x="80301" y="11295"/>
                </a:lnTo>
                <a:lnTo>
                  <a:pt x="79923" y="10675"/>
                </a:lnTo>
                <a:lnTo>
                  <a:pt x="79519" y="10055"/>
                </a:lnTo>
                <a:lnTo>
                  <a:pt x="79088" y="9462"/>
                </a:lnTo>
                <a:lnTo>
                  <a:pt x="78656" y="8896"/>
                </a:lnTo>
                <a:lnTo>
                  <a:pt x="78198" y="8330"/>
                </a:lnTo>
                <a:lnTo>
                  <a:pt x="77740" y="7763"/>
                </a:lnTo>
                <a:lnTo>
                  <a:pt x="77255" y="7224"/>
                </a:lnTo>
                <a:lnTo>
                  <a:pt x="76769" y="6712"/>
                </a:lnTo>
                <a:lnTo>
                  <a:pt x="76257" y="6200"/>
                </a:lnTo>
                <a:lnTo>
                  <a:pt x="75718" y="5688"/>
                </a:lnTo>
                <a:lnTo>
                  <a:pt x="75179" y="5203"/>
                </a:lnTo>
                <a:lnTo>
                  <a:pt x="74640" y="4745"/>
                </a:lnTo>
                <a:lnTo>
                  <a:pt x="74074" y="4313"/>
                </a:lnTo>
                <a:lnTo>
                  <a:pt x="73481" y="3882"/>
                </a:lnTo>
                <a:lnTo>
                  <a:pt x="72888" y="3478"/>
                </a:lnTo>
                <a:lnTo>
                  <a:pt x="72295" y="3073"/>
                </a:lnTo>
                <a:lnTo>
                  <a:pt x="71675" y="2723"/>
                </a:lnTo>
                <a:lnTo>
                  <a:pt x="71055" y="2372"/>
                </a:lnTo>
                <a:lnTo>
                  <a:pt x="70408" y="2022"/>
                </a:lnTo>
                <a:lnTo>
                  <a:pt x="69761" y="1726"/>
                </a:lnTo>
                <a:lnTo>
                  <a:pt x="69114" y="1456"/>
                </a:lnTo>
                <a:lnTo>
                  <a:pt x="68440" y="1186"/>
                </a:lnTo>
                <a:lnTo>
                  <a:pt x="67766" y="944"/>
                </a:lnTo>
                <a:lnTo>
                  <a:pt x="67093" y="728"/>
                </a:lnTo>
                <a:lnTo>
                  <a:pt x="66392" y="539"/>
                </a:lnTo>
                <a:lnTo>
                  <a:pt x="65691" y="378"/>
                </a:lnTo>
                <a:lnTo>
                  <a:pt x="64990" y="243"/>
                </a:lnTo>
                <a:lnTo>
                  <a:pt x="64289" y="135"/>
                </a:lnTo>
                <a:lnTo>
                  <a:pt x="63561" y="54"/>
                </a:lnTo>
                <a:lnTo>
                  <a:pt x="6283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89" name="Google Shape;289;p29"/>
          <p:cNvSpPr/>
          <p:nvPr/>
        </p:nvSpPr>
        <p:spPr>
          <a:xfrm>
            <a:off x="4462026" y="4603492"/>
            <a:ext cx="392072" cy="392051"/>
          </a:xfrm>
          <a:custGeom>
            <a:avLst/>
            <a:gdLst/>
            <a:ahLst/>
            <a:cxnLst/>
            <a:rect l="l" t="t" r="r" b="b"/>
            <a:pathLst>
              <a:path w="8330" h="8330" extrusionOk="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90" name="Google Shape;290;p29"/>
          <p:cNvSpPr/>
          <p:nvPr/>
        </p:nvSpPr>
        <p:spPr>
          <a:xfrm>
            <a:off x="8160513" y="4340026"/>
            <a:ext cx="526977" cy="526956"/>
          </a:xfrm>
          <a:custGeom>
            <a:avLst/>
            <a:gdLst/>
            <a:ahLst/>
            <a:cxnLst/>
            <a:rect l="l" t="t" r="r" b="b"/>
            <a:pathLst>
              <a:path w="8330" h="8330" extrusionOk="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91" name="Google Shape;291;p29"/>
          <p:cNvSpPr/>
          <p:nvPr/>
        </p:nvSpPr>
        <p:spPr>
          <a:xfrm>
            <a:off x="-762688" y="4023872"/>
            <a:ext cx="2084791" cy="2084707"/>
          </a:xfrm>
          <a:custGeom>
            <a:avLst/>
            <a:gdLst/>
            <a:ahLst/>
            <a:cxnLst/>
            <a:rect l="l" t="t" r="r" b="b"/>
            <a:pathLst>
              <a:path w="8330" h="8330" extrusionOk="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92" name="Google Shape;292;p29"/>
          <p:cNvSpPr txBox="1">
            <a:spLocks noGrp="1"/>
          </p:cNvSpPr>
          <p:nvPr>
            <p:ph type="title"/>
          </p:nvPr>
        </p:nvSpPr>
        <p:spPr>
          <a:xfrm>
            <a:off x="720000" y="34934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solidFill>
          <a:schemeClr val="dk1"/>
        </a:solidFill>
        <a:effectLst/>
      </p:bgPr>
    </p:bg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0"/>
          <p:cNvSpPr/>
          <p:nvPr/>
        </p:nvSpPr>
        <p:spPr>
          <a:xfrm rot="-6545385">
            <a:off x="5884704" y="-3110292"/>
            <a:ext cx="6215951" cy="6043185"/>
          </a:xfrm>
          <a:custGeom>
            <a:avLst/>
            <a:gdLst/>
            <a:ahLst/>
            <a:cxnLst/>
            <a:rect l="l" t="t" r="r" b="b"/>
            <a:pathLst>
              <a:path w="84371" h="82026" extrusionOk="0">
                <a:moveTo>
                  <a:pt x="61405" y="0"/>
                </a:moveTo>
                <a:lnTo>
                  <a:pt x="60677" y="27"/>
                </a:lnTo>
                <a:lnTo>
                  <a:pt x="59949" y="108"/>
                </a:lnTo>
                <a:lnTo>
                  <a:pt x="59249" y="189"/>
                </a:lnTo>
                <a:lnTo>
                  <a:pt x="58521" y="324"/>
                </a:lnTo>
                <a:lnTo>
                  <a:pt x="57820" y="486"/>
                </a:lnTo>
                <a:lnTo>
                  <a:pt x="57119" y="647"/>
                </a:lnTo>
                <a:lnTo>
                  <a:pt x="56418" y="863"/>
                </a:lnTo>
                <a:lnTo>
                  <a:pt x="55744" y="1079"/>
                </a:lnTo>
                <a:lnTo>
                  <a:pt x="55044" y="1321"/>
                </a:lnTo>
                <a:lnTo>
                  <a:pt x="54397" y="1618"/>
                </a:lnTo>
                <a:lnTo>
                  <a:pt x="53750" y="1914"/>
                </a:lnTo>
                <a:lnTo>
                  <a:pt x="53103" y="2238"/>
                </a:lnTo>
                <a:lnTo>
                  <a:pt x="52483" y="2588"/>
                </a:lnTo>
                <a:lnTo>
                  <a:pt x="51863" y="2965"/>
                </a:lnTo>
                <a:lnTo>
                  <a:pt x="51270" y="3370"/>
                </a:lnTo>
                <a:lnTo>
                  <a:pt x="50704" y="3801"/>
                </a:lnTo>
                <a:lnTo>
                  <a:pt x="50138" y="4259"/>
                </a:lnTo>
                <a:lnTo>
                  <a:pt x="49599" y="4718"/>
                </a:lnTo>
                <a:lnTo>
                  <a:pt x="49086" y="5203"/>
                </a:lnTo>
                <a:lnTo>
                  <a:pt x="48601" y="5715"/>
                </a:lnTo>
                <a:lnTo>
                  <a:pt x="48116" y="6254"/>
                </a:lnTo>
                <a:lnTo>
                  <a:pt x="47685" y="6820"/>
                </a:lnTo>
                <a:lnTo>
                  <a:pt x="47253" y="7386"/>
                </a:lnTo>
                <a:lnTo>
                  <a:pt x="46876" y="7979"/>
                </a:lnTo>
                <a:lnTo>
                  <a:pt x="46499" y="8599"/>
                </a:lnTo>
                <a:lnTo>
                  <a:pt x="46175" y="9219"/>
                </a:lnTo>
                <a:lnTo>
                  <a:pt x="45879" y="9893"/>
                </a:lnTo>
                <a:lnTo>
                  <a:pt x="45582" y="10594"/>
                </a:lnTo>
                <a:lnTo>
                  <a:pt x="45340" y="11322"/>
                </a:lnTo>
                <a:lnTo>
                  <a:pt x="45097" y="12049"/>
                </a:lnTo>
                <a:lnTo>
                  <a:pt x="44908" y="12777"/>
                </a:lnTo>
                <a:lnTo>
                  <a:pt x="44558" y="14260"/>
                </a:lnTo>
                <a:lnTo>
                  <a:pt x="44235" y="15769"/>
                </a:lnTo>
                <a:lnTo>
                  <a:pt x="43911" y="17279"/>
                </a:lnTo>
                <a:lnTo>
                  <a:pt x="43561" y="18761"/>
                </a:lnTo>
                <a:lnTo>
                  <a:pt x="43372" y="19516"/>
                </a:lnTo>
                <a:lnTo>
                  <a:pt x="43156" y="20244"/>
                </a:lnTo>
                <a:lnTo>
                  <a:pt x="42914" y="20972"/>
                </a:lnTo>
                <a:lnTo>
                  <a:pt x="42617" y="21672"/>
                </a:lnTo>
                <a:lnTo>
                  <a:pt x="42348" y="22292"/>
                </a:lnTo>
                <a:lnTo>
                  <a:pt x="42078" y="22885"/>
                </a:lnTo>
                <a:lnTo>
                  <a:pt x="41755" y="23451"/>
                </a:lnTo>
                <a:lnTo>
                  <a:pt x="41431" y="24018"/>
                </a:lnTo>
                <a:lnTo>
                  <a:pt x="41081" y="24557"/>
                </a:lnTo>
                <a:lnTo>
                  <a:pt x="40703" y="25096"/>
                </a:lnTo>
                <a:lnTo>
                  <a:pt x="40299" y="25608"/>
                </a:lnTo>
                <a:lnTo>
                  <a:pt x="39895" y="26093"/>
                </a:lnTo>
                <a:lnTo>
                  <a:pt x="39463" y="26578"/>
                </a:lnTo>
                <a:lnTo>
                  <a:pt x="39032" y="27063"/>
                </a:lnTo>
                <a:lnTo>
                  <a:pt x="38574" y="27522"/>
                </a:lnTo>
                <a:lnTo>
                  <a:pt x="38089" y="27980"/>
                </a:lnTo>
                <a:lnTo>
                  <a:pt x="37604" y="28411"/>
                </a:lnTo>
                <a:lnTo>
                  <a:pt x="37091" y="28816"/>
                </a:lnTo>
                <a:lnTo>
                  <a:pt x="36579" y="29220"/>
                </a:lnTo>
                <a:lnTo>
                  <a:pt x="36040" y="29624"/>
                </a:lnTo>
                <a:lnTo>
                  <a:pt x="35501" y="30002"/>
                </a:lnTo>
                <a:lnTo>
                  <a:pt x="34935" y="30379"/>
                </a:lnTo>
                <a:lnTo>
                  <a:pt x="33803" y="31080"/>
                </a:lnTo>
                <a:lnTo>
                  <a:pt x="32617" y="31727"/>
                </a:lnTo>
                <a:lnTo>
                  <a:pt x="31404" y="32320"/>
                </a:lnTo>
                <a:lnTo>
                  <a:pt x="30191" y="32859"/>
                </a:lnTo>
                <a:lnTo>
                  <a:pt x="28951" y="33371"/>
                </a:lnTo>
                <a:lnTo>
                  <a:pt x="27684" y="33829"/>
                </a:lnTo>
                <a:lnTo>
                  <a:pt x="26417" y="34234"/>
                </a:lnTo>
                <a:lnTo>
                  <a:pt x="25339" y="34557"/>
                </a:lnTo>
                <a:lnTo>
                  <a:pt x="24261" y="34827"/>
                </a:lnTo>
                <a:lnTo>
                  <a:pt x="23182" y="35069"/>
                </a:lnTo>
                <a:lnTo>
                  <a:pt x="22131" y="35258"/>
                </a:lnTo>
                <a:lnTo>
                  <a:pt x="20056" y="35635"/>
                </a:lnTo>
                <a:lnTo>
                  <a:pt x="18007" y="36013"/>
                </a:lnTo>
                <a:lnTo>
                  <a:pt x="17010" y="36228"/>
                </a:lnTo>
                <a:lnTo>
                  <a:pt x="16012" y="36471"/>
                </a:lnTo>
                <a:lnTo>
                  <a:pt x="15042" y="36740"/>
                </a:lnTo>
                <a:lnTo>
                  <a:pt x="14045" y="37064"/>
                </a:lnTo>
                <a:lnTo>
                  <a:pt x="13101" y="37468"/>
                </a:lnTo>
                <a:lnTo>
                  <a:pt x="12616" y="37684"/>
                </a:lnTo>
                <a:lnTo>
                  <a:pt x="12131" y="37899"/>
                </a:lnTo>
                <a:lnTo>
                  <a:pt x="11673" y="38169"/>
                </a:lnTo>
                <a:lnTo>
                  <a:pt x="11187" y="38439"/>
                </a:lnTo>
                <a:lnTo>
                  <a:pt x="10729" y="38735"/>
                </a:lnTo>
                <a:lnTo>
                  <a:pt x="10271" y="39032"/>
                </a:lnTo>
                <a:lnTo>
                  <a:pt x="9462" y="39652"/>
                </a:lnTo>
                <a:lnTo>
                  <a:pt x="8681" y="40272"/>
                </a:lnTo>
                <a:lnTo>
                  <a:pt x="7926" y="40918"/>
                </a:lnTo>
                <a:lnTo>
                  <a:pt x="7225" y="41592"/>
                </a:lnTo>
                <a:lnTo>
                  <a:pt x="6551" y="42266"/>
                </a:lnTo>
                <a:lnTo>
                  <a:pt x="5931" y="42967"/>
                </a:lnTo>
                <a:lnTo>
                  <a:pt x="5338" y="43668"/>
                </a:lnTo>
                <a:lnTo>
                  <a:pt x="4772" y="44396"/>
                </a:lnTo>
                <a:lnTo>
                  <a:pt x="4233" y="45123"/>
                </a:lnTo>
                <a:lnTo>
                  <a:pt x="3748" y="45851"/>
                </a:lnTo>
                <a:lnTo>
                  <a:pt x="3290" y="46606"/>
                </a:lnTo>
                <a:lnTo>
                  <a:pt x="2858" y="47388"/>
                </a:lnTo>
                <a:lnTo>
                  <a:pt x="2454" y="48142"/>
                </a:lnTo>
                <a:lnTo>
                  <a:pt x="2077" y="48924"/>
                </a:lnTo>
                <a:lnTo>
                  <a:pt x="1753" y="49706"/>
                </a:lnTo>
                <a:lnTo>
                  <a:pt x="1457" y="50488"/>
                </a:lnTo>
                <a:lnTo>
                  <a:pt x="1187" y="51269"/>
                </a:lnTo>
                <a:lnTo>
                  <a:pt x="944" y="52051"/>
                </a:lnTo>
                <a:lnTo>
                  <a:pt x="729" y="52833"/>
                </a:lnTo>
                <a:lnTo>
                  <a:pt x="540" y="53614"/>
                </a:lnTo>
                <a:lnTo>
                  <a:pt x="378" y="54396"/>
                </a:lnTo>
                <a:lnTo>
                  <a:pt x="244" y="55178"/>
                </a:lnTo>
                <a:lnTo>
                  <a:pt x="136" y="55959"/>
                </a:lnTo>
                <a:lnTo>
                  <a:pt x="82" y="56714"/>
                </a:lnTo>
                <a:lnTo>
                  <a:pt x="28" y="57469"/>
                </a:lnTo>
                <a:lnTo>
                  <a:pt x="1" y="58224"/>
                </a:lnTo>
                <a:lnTo>
                  <a:pt x="1" y="58978"/>
                </a:lnTo>
                <a:lnTo>
                  <a:pt x="28" y="59679"/>
                </a:lnTo>
                <a:lnTo>
                  <a:pt x="82" y="60407"/>
                </a:lnTo>
                <a:lnTo>
                  <a:pt x="163" y="61108"/>
                </a:lnTo>
                <a:lnTo>
                  <a:pt x="271" y="61782"/>
                </a:lnTo>
                <a:lnTo>
                  <a:pt x="378" y="62456"/>
                </a:lnTo>
                <a:lnTo>
                  <a:pt x="486" y="62914"/>
                </a:lnTo>
                <a:lnTo>
                  <a:pt x="621" y="63372"/>
                </a:lnTo>
                <a:lnTo>
                  <a:pt x="917" y="64289"/>
                </a:lnTo>
                <a:lnTo>
                  <a:pt x="1268" y="65232"/>
                </a:lnTo>
                <a:lnTo>
                  <a:pt x="1699" y="66149"/>
                </a:lnTo>
                <a:lnTo>
                  <a:pt x="2184" y="67092"/>
                </a:lnTo>
                <a:lnTo>
                  <a:pt x="2723" y="68035"/>
                </a:lnTo>
                <a:lnTo>
                  <a:pt x="3343" y="68952"/>
                </a:lnTo>
                <a:lnTo>
                  <a:pt x="3990" y="69868"/>
                </a:lnTo>
                <a:lnTo>
                  <a:pt x="4476" y="70515"/>
                </a:lnTo>
                <a:lnTo>
                  <a:pt x="4988" y="71162"/>
                </a:lnTo>
                <a:lnTo>
                  <a:pt x="5500" y="71755"/>
                </a:lnTo>
                <a:lnTo>
                  <a:pt x="6039" y="72348"/>
                </a:lnTo>
                <a:lnTo>
                  <a:pt x="6605" y="72941"/>
                </a:lnTo>
                <a:lnTo>
                  <a:pt x="7171" y="73507"/>
                </a:lnTo>
                <a:lnTo>
                  <a:pt x="7764" y="74046"/>
                </a:lnTo>
                <a:lnTo>
                  <a:pt x="8357" y="74586"/>
                </a:lnTo>
                <a:lnTo>
                  <a:pt x="8977" y="75098"/>
                </a:lnTo>
                <a:lnTo>
                  <a:pt x="9597" y="75583"/>
                </a:lnTo>
                <a:lnTo>
                  <a:pt x="10244" y="76068"/>
                </a:lnTo>
                <a:lnTo>
                  <a:pt x="10891" y="76526"/>
                </a:lnTo>
                <a:lnTo>
                  <a:pt x="11565" y="76958"/>
                </a:lnTo>
                <a:lnTo>
                  <a:pt x="12239" y="77389"/>
                </a:lnTo>
                <a:lnTo>
                  <a:pt x="12913" y="77793"/>
                </a:lnTo>
                <a:lnTo>
                  <a:pt x="13613" y="78171"/>
                </a:lnTo>
                <a:lnTo>
                  <a:pt x="14314" y="78548"/>
                </a:lnTo>
                <a:lnTo>
                  <a:pt x="15042" y="78898"/>
                </a:lnTo>
                <a:lnTo>
                  <a:pt x="15770" y="79222"/>
                </a:lnTo>
                <a:lnTo>
                  <a:pt x="16498" y="79545"/>
                </a:lnTo>
                <a:lnTo>
                  <a:pt x="17225" y="79842"/>
                </a:lnTo>
                <a:lnTo>
                  <a:pt x="17980" y="80111"/>
                </a:lnTo>
                <a:lnTo>
                  <a:pt x="18735" y="80381"/>
                </a:lnTo>
                <a:lnTo>
                  <a:pt x="19517" y="80597"/>
                </a:lnTo>
                <a:lnTo>
                  <a:pt x="20271" y="80839"/>
                </a:lnTo>
                <a:lnTo>
                  <a:pt x="21053" y="81028"/>
                </a:lnTo>
                <a:lnTo>
                  <a:pt x="21862" y="81217"/>
                </a:lnTo>
                <a:lnTo>
                  <a:pt x="22643" y="81378"/>
                </a:lnTo>
                <a:lnTo>
                  <a:pt x="23425" y="81513"/>
                </a:lnTo>
                <a:lnTo>
                  <a:pt x="24234" y="81621"/>
                </a:lnTo>
                <a:lnTo>
                  <a:pt x="25042" y="81729"/>
                </a:lnTo>
                <a:lnTo>
                  <a:pt x="25851" y="81810"/>
                </a:lnTo>
                <a:lnTo>
                  <a:pt x="27118" y="81917"/>
                </a:lnTo>
                <a:lnTo>
                  <a:pt x="28385" y="81998"/>
                </a:lnTo>
                <a:lnTo>
                  <a:pt x="29625" y="82025"/>
                </a:lnTo>
                <a:lnTo>
                  <a:pt x="32159" y="82025"/>
                </a:lnTo>
                <a:lnTo>
                  <a:pt x="33425" y="81971"/>
                </a:lnTo>
                <a:lnTo>
                  <a:pt x="34692" y="81890"/>
                </a:lnTo>
                <a:lnTo>
                  <a:pt x="35932" y="81783"/>
                </a:lnTo>
                <a:lnTo>
                  <a:pt x="37199" y="81648"/>
                </a:lnTo>
                <a:lnTo>
                  <a:pt x="38439" y="81513"/>
                </a:lnTo>
                <a:lnTo>
                  <a:pt x="39679" y="81324"/>
                </a:lnTo>
                <a:lnTo>
                  <a:pt x="40919" y="81109"/>
                </a:lnTo>
                <a:lnTo>
                  <a:pt x="42132" y="80866"/>
                </a:lnTo>
                <a:lnTo>
                  <a:pt x="43372" y="80597"/>
                </a:lnTo>
                <a:lnTo>
                  <a:pt x="44585" y="80300"/>
                </a:lnTo>
                <a:lnTo>
                  <a:pt x="45771" y="79977"/>
                </a:lnTo>
                <a:lnTo>
                  <a:pt x="46957" y="79626"/>
                </a:lnTo>
                <a:lnTo>
                  <a:pt x="48143" y="79249"/>
                </a:lnTo>
                <a:lnTo>
                  <a:pt x="49329" y="78844"/>
                </a:lnTo>
                <a:lnTo>
                  <a:pt x="50488" y="78413"/>
                </a:lnTo>
                <a:lnTo>
                  <a:pt x="51620" y="77982"/>
                </a:lnTo>
                <a:lnTo>
                  <a:pt x="52752" y="77497"/>
                </a:lnTo>
                <a:lnTo>
                  <a:pt x="53858" y="76985"/>
                </a:lnTo>
                <a:lnTo>
                  <a:pt x="54963" y="76472"/>
                </a:lnTo>
                <a:lnTo>
                  <a:pt x="56041" y="75906"/>
                </a:lnTo>
                <a:lnTo>
                  <a:pt x="57119" y="75340"/>
                </a:lnTo>
                <a:lnTo>
                  <a:pt x="58170" y="74720"/>
                </a:lnTo>
                <a:lnTo>
                  <a:pt x="59195" y="74100"/>
                </a:lnTo>
                <a:lnTo>
                  <a:pt x="60192" y="73453"/>
                </a:lnTo>
                <a:lnTo>
                  <a:pt x="61189" y="72780"/>
                </a:lnTo>
                <a:lnTo>
                  <a:pt x="62160" y="72079"/>
                </a:lnTo>
                <a:lnTo>
                  <a:pt x="63103" y="71351"/>
                </a:lnTo>
                <a:lnTo>
                  <a:pt x="64181" y="70488"/>
                </a:lnTo>
                <a:lnTo>
                  <a:pt x="65206" y="69626"/>
                </a:lnTo>
                <a:lnTo>
                  <a:pt x="66203" y="68709"/>
                </a:lnTo>
                <a:lnTo>
                  <a:pt x="67146" y="67793"/>
                </a:lnTo>
                <a:lnTo>
                  <a:pt x="68090" y="66849"/>
                </a:lnTo>
                <a:lnTo>
                  <a:pt x="68979" y="65879"/>
                </a:lnTo>
                <a:lnTo>
                  <a:pt x="69842" y="64909"/>
                </a:lnTo>
                <a:lnTo>
                  <a:pt x="70651" y="63911"/>
                </a:lnTo>
                <a:lnTo>
                  <a:pt x="71459" y="62914"/>
                </a:lnTo>
                <a:lnTo>
                  <a:pt x="72214" y="61890"/>
                </a:lnTo>
                <a:lnTo>
                  <a:pt x="72969" y="60838"/>
                </a:lnTo>
                <a:lnTo>
                  <a:pt x="73670" y="59787"/>
                </a:lnTo>
                <a:lnTo>
                  <a:pt x="74343" y="58709"/>
                </a:lnTo>
                <a:lnTo>
                  <a:pt x="74990" y="57631"/>
                </a:lnTo>
                <a:lnTo>
                  <a:pt x="75637" y="56552"/>
                </a:lnTo>
                <a:lnTo>
                  <a:pt x="76230" y="55447"/>
                </a:lnTo>
                <a:lnTo>
                  <a:pt x="76796" y="54342"/>
                </a:lnTo>
                <a:lnTo>
                  <a:pt x="77362" y="53237"/>
                </a:lnTo>
                <a:lnTo>
                  <a:pt x="77902" y="52105"/>
                </a:lnTo>
                <a:lnTo>
                  <a:pt x="78387" y="50973"/>
                </a:lnTo>
                <a:lnTo>
                  <a:pt x="78872" y="49841"/>
                </a:lnTo>
                <a:lnTo>
                  <a:pt x="79357" y="48708"/>
                </a:lnTo>
                <a:lnTo>
                  <a:pt x="79788" y="47549"/>
                </a:lnTo>
                <a:lnTo>
                  <a:pt x="80220" y="46390"/>
                </a:lnTo>
                <a:lnTo>
                  <a:pt x="80624" y="45258"/>
                </a:lnTo>
                <a:lnTo>
                  <a:pt x="81028" y="44099"/>
                </a:lnTo>
                <a:lnTo>
                  <a:pt x="81756" y="41781"/>
                </a:lnTo>
                <a:lnTo>
                  <a:pt x="82403" y="39463"/>
                </a:lnTo>
                <a:lnTo>
                  <a:pt x="83023" y="37172"/>
                </a:lnTo>
                <a:lnTo>
                  <a:pt x="83373" y="35770"/>
                </a:lnTo>
                <a:lnTo>
                  <a:pt x="83643" y="34341"/>
                </a:lnTo>
                <a:lnTo>
                  <a:pt x="83886" y="32913"/>
                </a:lnTo>
                <a:lnTo>
                  <a:pt x="84101" y="31484"/>
                </a:lnTo>
                <a:lnTo>
                  <a:pt x="84236" y="30029"/>
                </a:lnTo>
                <a:lnTo>
                  <a:pt x="84317" y="28573"/>
                </a:lnTo>
                <a:lnTo>
                  <a:pt x="84371" y="27144"/>
                </a:lnTo>
                <a:lnTo>
                  <a:pt x="84344" y="25689"/>
                </a:lnTo>
                <a:lnTo>
                  <a:pt x="84263" y="24260"/>
                </a:lnTo>
                <a:lnTo>
                  <a:pt x="84128" y="22805"/>
                </a:lnTo>
                <a:lnTo>
                  <a:pt x="83913" y="21403"/>
                </a:lnTo>
                <a:lnTo>
                  <a:pt x="83805" y="20675"/>
                </a:lnTo>
                <a:lnTo>
                  <a:pt x="83670" y="19974"/>
                </a:lnTo>
                <a:lnTo>
                  <a:pt x="83508" y="19273"/>
                </a:lnTo>
                <a:lnTo>
                  <a:pt x="83347" y="18573"/>
                </a:lnTo>
                <a:lnTo>
                  <a:pt x="83158" y="17899"/>
                </a:lnTo>
                <a:lnTo>
                  <a:pt x="82942" y="17198"/>
                </a:lnTo>
                <a:lnTo>
                  <a:pt x="82727" y="16524"/>
                </a:lnTo>
                <a:lnTo>
                  <a:pt x="82484" y="15850"/>
                </a:lnTo>
                <a:lnTo>
                  <a:pt x="82214" y="15176"/>
                </a:lnTo>
                <a:lnTo>
                  <a:pt x="81945" y="14502"/>
                </a:lnTo>
                <a:lnTo>
                  <a:pt x="81648" y="13855"/>
                </a:lnTo>
                <a:lnTo>
                  <a:pt x="81352" y="13181"/>
                </a:lnTo>
                <a:lnTo>
                  <a:pt x="81001" y="12535"/>
                </a:lnTo>
                <a:lnTo>
                  <a:pt x="80678" y="11915"/>
                </a:lnTo>
                <a:lnTo>
                  <a:pt x="80301" y="11295"/>
                </a:lnTo>
                <a:lnTo>
                  <a:pt x="79923" y="10675"/>
                </a:lnTo>
                <a:lnTo>
                  <a:pt x="79519" y="10055"/>
                </a:lnTo>
                <a:lnTo>
                  <a:pt x="79088" y="9462"/>
                </a:lnTo>
                <a:lnTo>
                  <a:pt x="78656" y="8896"/>
                </a:lnTo>
                <a:lnTo>
                  <a:pt x="78198" y="8330"/>
                </a:lnTo>
                <a:lnTo>
                  <a:pt x="77740" y="7763"/>
                </a:lnTo>
                <a:lnTo>
                  <a:pt x="77255" y="7224"/>
                </a:lnTo>
                <a:lnTo>
                  <a:pt x="76769" y="6712"/>
                </a:lnTo>
                <a:lnTo>
                  <a:pt x="76257" y="6200"/>
                </a:lnTo>
                <a:lnTo>
                  <a:pt x="75718" y="5688"/>
                </a:lnTo>
                <a:lnTo>
                  <a:pt x="75179" y="5203"/>
                </a:lnTo>
                <a:lnTo>
                  <a:pt x="74640" y="4745"/>
                </a:lnTo>
                <a:lnTo>
                  <a:pt x="74074" y="4313"/>
                </a:lnTo>
                <a:lnTo>
                  <a:pt x="73481" y="3882"/>
                </a:lnTo>
                <a:lnTo>
                  <a:pt x="72888" y="3478"/>
                </a:lnTo>
                <a:lnTo>
                  <a:pt x="72295" y="3073"/>
                </a:lnTo>
                <a:lnTo>
                  <a:pt x="71675" y="2723"/>
                </a:lnTo>
                <a:lnTo>
                  <a:pt x="71055" y="2372"/>
                </a:lnTo>
                <a:lnTo>
                  <a:pt x="70408" y="2022"/>
                </a:lnTo>
                <a:lnTo>
                  <a:pt x="69761" y="1726"/>
                </a:lnTo>
                <a:lnTo>
                  <a:pt x="69114" y="1456"/>
                </a:lnTo>
                <a:lnTo>
                  <a:pt x="68440" y="1186"/>
                </a:lnTo>
                <a:lnTo>
                  <a:pt x="67766" y="944"/>
                </a:lnTo>
                <a:lnTo>
                  <a:pt x="67093" y="728"/>
                </a:lnTo>
                <a:lnTo>
                  <a:pt x="66392" y="539"/>
                </a:lnTo>
                <a:lnTo>
                  <a:pt x="65691" y="378"/>
                </a:lnTo>
                <a:lnTo>
                  <a:pt x="64990" y="243"/>
                </a:lnTo>
                <a:lnTo>
                  <a:pt x="64289" y="135"/>
                </a:lnTo>
                <a:lnTo>
                  <a:pt x="63561" y="54"/>
                </a:lnTo>
                <a:lnTo>
                  <a:pt x="6283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95" name="Google Shape;295;p30"/>
          <p:cNvSpPr/>
          <p:nvPr/>
        </p:nvSpPr>
        <p:spPr>
          <a:xfrm>
            <a:off x="8160513" y="4340026"/>
            <a:ext cx="526977" cy="526956"/>
          </a:xfrm>
          <a:custGeom>
            <a:avLst/>
            <a:gdLst/>
            <a:ahLst/>
            <a:cxnLst/>
            <a:rect l="l" t="t" r="r" b="b"/>
            <a:pathLst>
              <a:path w="8330" h="8330" extrusionOk="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96" name="Google Shape;296;p30"/>
          <p:cNvSpPr/>
          <p:nvPr/>
        </p:nvSpPr>
        <p:spPr>
          <a:xfrm>
            <a:off x="-762688" y="4023872"/>
            <a:ext cx="2084791" cy="2084707"/>
          </a:xfrm>
          <a:custGeom>
            <a:avLst/>
            <a:gdLst/>
            <a:ahLst/>
            <a:cxnLst/>
            <a:rect l="l" t="t" r="r" b="b"/>
            <a:pathLst>
              <a:path w="8330" h="8330" extrusionOk="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lt2"/>
        </a:solidFill>
        <a:effectLst/>
      </p:bgPr>
    </p:bg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1"/>
          <p:cNvSpPr/>
          <p:nvPr/>
        </p:nvSpPr>
        <p:spPr>
          <a:xfrm rot="-899980" flipH="1">
            <a:off x="-2715468" y="2166453"/>
            <a:ext cx="6215842" cy="6043079"/>
          </a:xfrm>
          <a:custGeom>
            <a:avLst/>
            <a:gdLst/>
            <a:ahLst/>
            <a:cxnLst/>
            <a:rect l="l" t="t" r="r" b="b"/>
            <a:pathLst>
              <a:path w="84371" h="82026" extrusionOk="0">
                <a:moveTo>
                  <a:pt x="61405" y="0"/>
                </a:moveTo>
                <a:lnTo>
                  <a:pt x="60677" y="27"/>
                </a:lnTo>
                <a:lnTo>
                  <a:pt x="59949" y="108"/>
                </a:lnTo>
                <a:lnTo>
                  <a:pt x="59249" y="189"/>
                </a:lnTo>
                <a:lnTo>
                  <a:pt x="58521" y="324"/>
                </a:lnTo>
                <a:lnTo>
                  <a:pt x="57820" y="486"/>
                </a:lnTo>
                <a:lnTo>
                  <a:pt x="57119" y="647"/>
                </a:lnTo>
                <a:lnTo>
                  <a:pt x="56418" y="863"/>
                </a:lnTo>
                <a:lnTo>
                  <a:pt x="55744" y="1079"/>
                </a:lnTo>
                <a:lnTo>
                  <a:pt x="55044" y="1321"/>
                </a:lnTo>
                <a:lnTo>
                  <a:pt x="54397" y="1618"/>
                </a:lnTo>
                <a:lnTo>
                  <a:pt x="53750" y="1914"/>
                </a:lnTo>
                <a:lnTo>
                  <a:pt x="53103" y="2238"/>
                </a:lnTo>
                <a:lnTo>
                  <a:pt x="52483" y="2588"/>
                </a:lnTo>
                <a:lnTo>
                  <a:pt x="51863" y="2965"/>
                </a:lnTo>
                <a:lnTo>
                  <a:pt x="51270" y="3370"/>
                </a:lnTo>
                <a:lnTo>
                  <a:pt x="50704" y="3801"/>
                </a:lnTo>
                <a:lnTo>
                  <a:pt x="50138" y="4259"/>
                </a:lnTo>
                <a:lnTo>
                  <a:pt x="49599" y="4718"/>
                </a:lnTo>
                <a:lnTo>
                  <a:pt x="49086" y="5203"/>
                </a:lnTo>
                <a:lnTo>
                  <a:pt x="48601" y="5715"/>
                </a:lnTo>
                <a:lnTo>
                  <a:pt x="48116" y="6254"/>
                </a:lnTo>
                <a:lnTo>
                  <a:pt x="47685" y="6820"/>
                </a:lnTo>
                <a:lnTo>
                  <a:pt x="47253" y="7386"/>
                </a:lnTo>
                <a:lnTo>
                  <a:pt x="46876" y="7979"/>
                </a:lnTo>
                <a:lnTo>
                  <a:pt x="46499" y="8599"/>
                </a:lnTo>
                <a:lnTo>
                  <a:pt x="46175" y="9219"/>
                </a:lnTo>
                <a:lnTo>
                  <a:pt x="45879" y="9893"/>
                </a:lnTo>
                <a:lnTo>
                  <a:pt x="45582" y="10594"/>
                </a:lnTo>
                <a:lnTo>
                  <a:pt x="45340" y="11322"/>
                </a:lnTo>
                <a:lnTo>
                  <a:pt x="45097" y="12049"/>
                </a:lnTo>
                <a:lnTo>
                  <a:pt x="44908" y="12777"/>
                </a:lnTo>
                <a:lnTo>
                  <a:pt x="44558" y="14260"/>
                </a:lnTo>
                <a:lnTo>
                  <a:pt x="44235" y="15769"/>
                </a:lnTo>
                <a:lnTo>
                  <a:pt x="43911" y="17279"/>
                </a:lnTo>
                <a:lnTo>
                  <a:pt x="43561" y="18761"/>
                </a:lnTo>
                <a:lnTo>
                  <a:pt x="43372" y="19516"/>
                </a:lnTo>
                <a:lnTo>
                  <a:pt x="43156" y="20244"/>
                </a:lnTo>
                <a:lnTo>
                  <a:pt x="42914" y="20972"/>
                </a:lnTo>
                <a:lnTo>
                  <a:pt x="42617" y="21672"/>
                </a:lnTo>
                <a:lnTo>
                  <a:pt x="42348" y="22292"/>
                </a:lnTo>
                <a:lnTo>
                  <a:pt x="42078" y="22885"/>
                </a:lnTo>
                <a:lnTo>
                  <a:pt x="41755" y="23451"/>
                </a:lnTo>
                <a:lnTo>
                  <a:pt x="41431" y="24018"/>
                </a:lnTo>
                <a:lnTo>
                  <a:pt x="41081" y="24557"/>
                </a:lnTo>
                <a:lnTo>
                  <a:pt x="40703" y="25096"/>
                </a:lnTo>
                <a:lnTo>
                  <a:pt x="40299" y="25608"/>
                </a:lnTo>
                <a:lnTo>
                  <a:pt x="39895" y="26093"/>
                </a:lnTo>
                <a:lnTo>
                  <a:pt x="39463" y="26578"/>
                </a:lnTo>
                <a:lnTo>
                  <a:pt x="39032" y="27063"/>
                </a:lnTo>
                <a:lnTo>
                  <a:pt x="38574" y="27522"/>
                </a:lnTo>
                <a:lnTo>
                  <a:pt x="38089" y="27980"/>
                </a:lnTo>
                <a:lnTo>
                  <a:pt x="37604" y="28411"/>
                </a:lnTo>
                <a:lnTo>
                  <a:pt x="37091" y="28816"/>
                </a:lnTo>
                <a:lnTo>
                  <a:pt x="36579" y="29220"/>
                </a:lnTo>
                <a:lnTo>
                  <a:pt x="36040" y="29624"/>
                </a:lnTo>
                <a:lnTo>
                  <a:pt x="35501" y="30002"/>
                </a:lnTo>
                <a:lnTo>
                  <a:pt x="34935" y="30379"/>
                </a:lnTo>
                <a:lnTo>
                  <a:pt x="33803" y="31080"/>
                </a:lnTo>
                <a:lnTo>
                  <a:pt x="32617" y="31727"/>
                </a:lnTo>
                <a:lnTo>
                  <a:pt x="31404" y="32320"/>
                </a:lnTo>
                <a:lnTo>
                  <a:pt x="30191" y="32859"/>
                </a:lnTo>
                <a:lnTo>
                  <a:pt x="28951" y="33371"/>
                </a:lnTo>
                <a:lnTo>
                  <a:pt x="27684" y="33829"/>
                </a:lnTo>
                <a:lnTo>
                  <a:pt x="26417" y="34234"/>
                </a:lnTo>
                <a:lnTo>
                  <a:pt x="25339" y="34557"/>
                </a:lnTo>
                <a:lnTo>
                  <a:pt x="24261" y="34827"/>
                </a:lnTo>
                <a:lnTo>
                  <a:pt x="23182" y="35069"/>
                </a:lnTo>
                <a:lnTo>
                  <a:pt x="22131" y="35258"/>
                </a:lnTo>
                <a:lnTo>
                  <a:pt x="20056" y="35635"/>
                </a:lnTo>
                <a:lnTo>
                  <a:pt x="18007" y="36013"/>
                </a:lnTo>
                <a:lnTo>
                  <a:pt x="17010" y="36228"/>
                </a:lnTo>
                <a:lnTo>
                  <a:pt x="16012" y="36471"/>
                </a:lnTo>
                <a:lnTo>
                  <a:pt x="15042" y="36740"/>
                </a:lnTo>
                <a:lnTo>
                  <a:pt x="14045" y="37064"/>
                </a:lnTo>
                <a:lnTo>
                  <a:pt x="13101" y="37468"/>
                </a:lnTo>
                <a:lnTo>
                  <a:pt x="12616" y="37684"/>
                </a:lnTo>
                <a:lnTo>
                  <a:pt x="12131" y="37899"/>
                </a:lnTo>
                <a:lnTo>
                  <a:pt x="11673" y="38169"/>
                </a:lnTo>
                <a:lnTo>
                  <a:pt x="11187" y="38439"/>
                </a:lnTo>
                <a:lnTo>
                  <a:pt x="10729" y="38735"/>
                </a:lnTo>
                <a:lnTo>
                  <a:pt x="10271" y="39032"/>
                </a:lnTo>
                <a:lnTo>
                  <a:pt x="9462" y="39652"/>
                </a:lnTo>
                <a:lnTo>
                  <a:pt x="8681" y="40272"/>
                </a:lnTo>
                <a:lnTo>
                  <a:pt x="7926" y="40918"/>
                </a:lnTo>
                <a:lnTo>
                  <a:pt x="7225" y="41592"/>
                </a:lnTo>
                <a:lnTo>
                  <a:pt x="6551" y="42266"/>
                </a:lnTo>
                <a:lnTo>
                  <a:pt x="5931" y="42967"/>
                </a:lnTo>
                <a:lnTo>
                  <a:pt x="5338" y="43668"/>
                </a:lnTo>
                <a:lnTo>
                  <a:pt x="4772" y="44396"/>
                </a:lnTo>
                <a:lnTo>
                  <a:pt x="4233" y="45123"/>
                </a:lnTo>
                <a:lnTo>
                  <a:pt x="3748" y="45851"/>
                </a:lnTo>
                <a:lnTo>
                  <a:pt x="3290" y="46606"/>
                </a:lnTo>
                <a:lnTo>
                  <a:pt x="2858" y="47388"/>
                </a:lnTo>
                <a:lnTo>
                  <a:pt x="2454" y="48142"/>
                </a:lnTo>
                <a:lnTo>
                  <a:pt x="2077" y="48924"/>
                </a:lnTo>
                <a:lnTo>
                  <a:pt x="1753" y="49706"/>
                </a:lnTo>
                <a:lnTo>
                  <a:pt x="1457" y="50488"/>
                </a:lnTo>
                <a:lnTo>
                  <a:pt x="1187" y="51269"/>
                </a:lnTo>
                <a:lnTo>
                  <a:pt x="944" y="52051"/>
                </a:lnTo>
                <a:lnTo>
                  <a:pt x="729" y="52833"/>
                </a:lnTo>
                <a:lnTo>
                  <a:pt x="540" y="53614"/>
                </a:lnTo>
                <a:lnTo>
                  <a:pt x="378" y="54396"/>
                </a:lnTo>
                <a:lnTo>
                  <a:pt x="244" y="55178"/>
                </a:lnTo>
                <a:lnTo>
                  <a:pt x="136" y="55959"/>
                </a:lnTo>
                <a:lnTo>
                  <a:pt x="82" y="56714"/>
                </a:lnTo>
                <a:lnTo>
                  <a:pt x="28" y="57469"/>
                </a:lnTo>
                <a:lnTo>
                  <a:pt x="1" y="58224"/>
                </a:lnTo>
                <a:lnTo>
                  <a:pt x="1" y="58978"/>
                </a:lnTo>
                <a:lnTo>
                  <a:pt x="28" y="59679"/>
                </a:lnTo>
                <a:lnTo>
                  <a:pt x="82" y="60407"/>
                </a:lnTo>
                <a:lnTo>
                  <a:pt x="163" y="61108"/>
                </a:lnTo>
                <a:lnTo>
                  <a:pt x="271" y="61782"/>
                </a:lnTo>
                <a:lnTo>
                  <a:pt x="378" y="62456"/>
                </a:lnTo>
                <a:lnTo>
                  <a:pt x="486" y="62914"/>
                </a:lnTo>
                <a:lnTo>
                  <a:pt x="621" y="63372"/>
                </a:lnTo>
                <a:lnTo>
                  <a:pt x="917" y="64289"/>
                </a:lnTo>
                <a:lnTo>
                  <a:pt x="1268" y="65232"/>
                </a:lnTo>
                <a:lnTo>
                  <a:pt x="1699" y="66149"/>
                </a:lnTo>
                <a:lnTo>
                  <a:pt x="2184" y="67092"/>
                </a:lnTo>
                <a:lnTo>
                  <a:pt x="2723" y="68035"/>
                </a:lnTo>
                <a:lnTo>
                  <a:pt x="3343" y="68952"/>
                </a:lnTo>
                <a:lnTo>
                  <a:pt x="3990" y="69868"/>
                </a:lnTo>
                <a:lnTo>
                  <a:pt x="4476" y="70515"/>
                </a:lnTo>
                <a:lnTo>
                  <a:pt x="4988" y="71162"/>
                </a:lnTo>
                <a:lnTo>
                  <a:pt x="5500" y="71755"/>
                </a:lnTo>
                <a:lnTo>
                  <a:pt x="6039" y="72348"/>
                </a:lnTo>
                <a:lnTo>
                  <a:pt x="6605" y="72941"/>
                </a:lnTo>
                <a:lnTo>
                  <a:pt x="7171" y="73507"/>
                </a:lnTo>
                <a:lnTo>
                  <a:pt x="7764" y="74046"/>
                </a:lnTo>
                <a:lnTo>
                  <a:pt x="8357" y="74586"/>
                </a:lnTo>
                <a:lnTo>
                  <a:pt x="8977" y="75098"/>
                </a:lnTo>
                <a:lnTo>
                  <a:pt x="9597" y="75583"/>
                </a:lnTo>
                <a:lnTo>
                  <a:pt x="10244" y="76068"/>
                </a:lnTo>
                <a:lnTo>
                  <a:pt x="10891" y="76526"/>
                </a:lnTo>
                <a:lnTo>
                  <a:pt x="11565" y="76958"/>
                </a:lnTo>
                <a:lnTo>
                  <a:pt x="12239" y="77389"/>
                </a:lnTo>
                <a:lnTo>
                  <a:pt x="12913" y="77793"/>
                </a:lnTo>
                <a:lnTo>
                  <a:pt x="13613" y="78171"/>
                </a:lnTo>
                <a:lnTo>
                  <a:pt x="14314" y="78548"/>
                </a:lnTo>
                <a:lnTo>
                  <a:pt x="15042" y="78898"/>
                </a:lnTo>
                <a:lnTo>
                  <a:pt x="15770" y="79222"/>
                </a:lnTo>
                <a:lnTo>
                  <a:pt x="16498" y="79545"/>
                </a:lnTo>
                <a:lnTo>
                  <a:pt x="17225" y="79842"/>
                </a:lnTo>
                <a:lnTo>
                  <a:pt x="17980" y="80111"/>
                </a:lnTo>
                <a:lnTo>
                  <a:pt x="18735" y="80381"/>
                </a:lnTo>
                <a:lnTo>
                  <a:pt x="19517" y="80597"/>
                </a:lnTo>
                <a:lnTo>
                  <a:pt x="20271" y="80839"/>
                </a:lnTo>
                <a:lnTo>
                  <a:pt x="21053" y="81028"/>
                </a:lnTo>
                <a:lnTo>
                  <a:pt x="21862" y="81217"/>
                </a:lnTo>
                <a:lnTo>
                  <a:pt x="22643" y="81378"/>
                </a:lnTo>
                <a:lnTo>
                  <a:pt x="23425" y="81513"/>
                </a:lnTo>
                <a:lnTo>
                  <a:pt x="24234" y="81621"/>
                </a:lnTo>
                <a:lnTo>
                  <a:pt x="25042" y="81729"/>
                </a:lnTo>
                <a:lnTo>
                  <a:pt x="25851" y="81810"/>
                </a:lnTo>
                <a:lnTo>
                  <a:pt x="27118" y="81917"/>
                </a:lnTo>
                <a:lnTo>
                  <a:pt x="28385" y="81998"/>
                </a:lnTo>
                <a:lnTo>
                  <a:pt x="29625" y="82025"/>
                </a:lnTo>
                <a:lnTo>
                  <a:pt x="32159" y="82025"/>
                </a:lnTo>
                <a:lnTo>
                  <a:pt x="33425" y="81971"/>
                </a:lnTo>
                <a:lnTo>
                  <a:pt x="34692" y="81890"/>
                </a:lnTo>
                <a:lnTo>
                  <a:pt x="35932" y="81783"/>
                </a:lnTo>
                <a:lnTo>
                  <a:pt x="37199" y="81648"/>
                </a:lnTo>
                <a:lnTo>
                  <a:pt x="38439" y="81513"/>
                </a:lnTo>
                <a:lnTo>
                  <a:pt x="39679" y="81324"/>
                </a:lnTo>
                <a:lnTo>
                  <a:pt x="40919" y="81109"/>
                </a:lnTo>
                <a:lnTo>
                  <a:pt x="42132" y="80866"/>
                </a:lnTo>
                <a:lnTo>
                  <a:pt x="43372" y="80597"/>
                </a:lnTo>
                <a:lnTo>
                  <a:pt x="44585" y="80300"/>
                </a:lnTo>
                <a:lnTo>
                  <a:pt x="45771" y="79977"/>
                </a:lnTo>
                <a:lnTo>
                  <a:pt x="46957" y="79626"/>
                </a:lnTo>
                <a:lnTo>
                  <a:pt x="48143" y="79249"/>
                </a:lnTo>
                <a:lnTo>
                  <a:pt x="49329" y="78844"/>
                </a:lnTo>
                <a:lnTo>
                  <a:pt x="50488" y="78413"/>
                </a:lnTo>
                <a:lnTo>
                  <a:pt x="51620" y="77982"/>
                </a:lnTo>
                <a:lnTo>
                  <a:pt x="52752" y="77497"/>
                </a:lnTo>
                <a:lnTo>
                  <a:pt x="53858" y="76985"/>
                </a:lnTo>
                <a:lnTo>
                  <a:pt x="54963" y="76472"/>
                </a:lnTo>
                <a:lnTo>
                  <a:pt x="56041" y="75906"/>
                </a:lnTo>
                <a:lnTo>
                  <a:pt x="57119" y="75340"/>
                </a:lnTo>
                <a:lnTo>
                  <a:pt x="58170" y="74720"/>
                </a:lnTo>
                <a:lnTo>
                  <a:pt x="59195" y="74100"/>
                </a:lnTo>
                <a:lnTo>
                  <a:pt x="60192" y="73453"/>
                </a:lnTo>
                <a:lnTo>
                  <a:pt x="61189" y="72780"/>
                </a:lnTo>
                <a:lnTo>
                  <a:pt x="62160" y="72079"/>
                </a:lnTo>
                <a:lnTo>
                  <a:pt x="63103" y="71351"/>
                </a:lnTo>
                <a:lnTo>
                  <a:pt x="64181" y="70488"/>
                </a:lnTo>
                <a:lnTo>
                  <a:pt x="65206" y="69626"/>
                </a:lnTo>
                <a:lnTo>
                  <a:pt x="66203" y="68709"/>
                </a:lnTo>
                <a:lnTo>
                  <a:pt x="67146" y="67793"/>
                </a:lnTo>
                <a:lnTo>
                  <a:pt x="68090" y="66849"/>
                </a:lnTo>
                <a:lnTo>
                  <a:pt x="68979" y="65879"/>
                </a:lnTo>
                <a:lnTo>
                  <a:pt x="69842" y="64909"/>
                </a:lnTo>
                <a:lnTo>
                  <a:pt x="70651" y="63911"/>
                </a:lnTo>
                <a:lnTo>
                  <a:pt x="71459" y="62914"/>
                </a:lnTo>
                <a:lnTo>
                  <a:pt x="72214" y="61890"/>
                </a:lnTo>
                <a:lnTo>
                  <a:pt x="72969" y="60838"/>
                </a:lnTo>
                <a:lnTo>
                  <a:pt x="73670" y="59787"/>
                </a:lnTo>
                <a:lnTo>
                  <a:pt x="74343" y="58709"/>
                </a:lnTo>
                <a:lnTo>
                  <a:pt x="74990" y="57631"/>
                </a:lnTo>
                <a:lnTo>
                  <a:pt x="75637" y="56552"/>
                </a:lnTo>
                <a:lnTo>
                  <a:pt x="76230" y="55447"/>
                </a:lnTo>
                <a:lnTo>
                  <a:pt x="76796" y="54342"/>
                </a:lnTo>
                <a:lnTo>
                  <a:pt x="77362" y="53237"/>
                </a:lnTo>
                <a:lnTo>
                  <a:pt x="77902" y="52105"/>
                </a:lnTo>
                <a:lnTo>
                  <a:pt x="78387" y="50973"/>
                </a:lnTo>
                <a:lnTo>
                  <a:pt x="78872" y="49841"/>
                </a:lnTo>
                <a:lnTo>
                  <a:pt x="79357" y="48708"/>
                </a:lnTo>
                <a:lnTo>
                  <a:pt x="79788" y="47549"/>
                </a:lnTo>
                <a:lnTo>
                  <a:pt x="80220" y="46390"/>
                </a:lnTo>
                <a:lnTo>
                  <a:pt x="80624" y="45258"/>
                </a:lnTo>
                <a:lnTo>
                  <a:pt x="81028" y="44099"/>
                </a:lnTo>
                <a:lnTo>
                  <a:pt x="81756" y="41781"/>
                </a:lnTo>
                <a:lnTo>
                  <a:pt x="82403" y="39463"/>
                </a:lnTo>
                <a:lnTo>
                  <a:pt x="83023" y="37172"/>
                </a:lnTo>
                <a:lnTo>
                  <a:pt x="83373" y="35770"/>
                </a:lnTo>
                <a:lnTo>
                  <a:pt x="83643" y="34341"/>
                </a:lnTo>
                <a:lnTo>
                  <a:pt x="83886" y="32913"/>
                </a:lnTo>
                <a:lnTo>
                  <a:pt x="84101" y="31484"/>
                </a:lnTo>
                <a:lnTo>
                  <a:pt x="84236" y="30029"/>
                </a:lnTo>
                <a:lnTo>
                  <a:pt x="84317" y="28573"/>
                </a:lnTo>
                <a:lnTo>
                  <a:pt x="84371" y="27144"/>
                </a:lnTo>
                <a:lnTo>
                  <a:pt x="84344" y="25689"/>
                </a:lnTo>
                <a:lnTo>
                  <a:pt x="84263" y="24260"/>
                </a:lnTo>
                <a:lnTo>
                  <a:pt x="84128" y="22805"/>
                </a:lnTo>
                <a:lnTo>
                  <a:pt x="83913" y="21403"/>
                </a:lnTo>
                <a:lnTo>
                  <a:pt x="83805" y="20675"/>
                </a:lnTo>
                <a:lnTo>
                  <a:pt x="83670" y="19974"/>
                </a:lnTo>
                <a:lnTo>
                  <a:pt x="83508" y="19273"/>
                </a:lnTo>
                <a:lnTo>
                  <a:pt x="83347" y="18573"/>
                </a:lnTo>
                <a:lnTo>
                  <a:pt x="83158" y="17899"/>
                </a:lnTo>
                <a:lnTo>
                  <a:pt x="82942" y="17198"/>
                </a:lnTo>
                <a:lnTo>
                  <a:pt x="82727" y="16524"/>
                </a:lnTo>
                <a:lnTo>
                  <a:pt x="82484" y="15850"/>
                </a:lnTo>
                <a:lnTo>
                  <a:pt x="82214" y="15176"/>
                </a:lnTo>
                <a:lnTo>
                  <a:pt x="81945" y="14502"/>
                </a:lnTo>
                <a:lnTo>
                  <a:pt x="81648" y="13855"/>
                </a:lnTo>
                <a:lnTo>
                  <a:pt x="81352" y="13181"/>
                </a:lnTo>
                <a:lnTo>
                  <a:pt x="81001" y="12535"/>
                </a:lnTo>
                <a:lnTo>
                  <a:pt x="80678" y="11915"/>
                </a:lnTo>
                <a:lnTo>
                  <a:pt x="80301" y="11295"/>
                </a:lnTo>
                <a:lnTo>
                  <a:pt x="79923" y="10675"/>
                </a:lnTo>
                <a:lnTo>
                  <a:pt x="79519" y="10055"/>
                </a:lnTo>
                <a:lnTo>
                  <a:pt x="79088" y="9462"/>
                </a:lnTo>
                <a:lnTo>
                  <a:pt x="78656" y="8896"/>
                </a:lnTo>
                <a:lnTo>
                  <a:pt x="78198" y="8330"/>
                </a:lnTo>
                <a:lnTo>
                  <a:pt x="77740" y="7763"/>
                </a:lnTo>
                <a:lnTo>
                  <a:pt x="77255" y="7224"/>
                </a:lnTo>
                <a:lnTo>
                  <a:pt x="76769" y="6712"/>
                </a:lnTo>
                <a:lnTo>
                  <a:pt x="76257" y="6200"/>
                </a:lnTo>
                <a:lnTo>
                  <a:pt x="75718" y="5688"/>
                </a:lnTo>
                <a:lnTo>
                  <a:pt x="75179" y="5203"/>
                </a:lnTo>
                <a:lnTo>
                  <a:pt x="74640" y="4745"/>
                </a:lnTo>
                <a:lnTo>
                  <a:pt x="74074" y="4313"/>
                </a:lnTo>
                <a:lnTo>
                  <a:pt x="73481" y="3882"/>
                </a:lnTo>
                <a:lnTo>
                  <a:pt x="72888" y="3478"/>
                </a:lnTo>
                <a:lnTo>
                  <a:pt x="72295" y="3073"/>
                </a:lnTo>
                <a:lnTo>
                  <a:pt x="71675" y="2723"/>
                </a:lnTo>
                <a:lnTo>
                  <a:pt x="71055" y="2372"/>
                </a:lnTo>
                <a:lnTo>
                  <a:pt x="70408" y="2022"/>
                </a:lnTo>
                <a:lnTo>
                  <a:pt x="69761" y="1726"/>
                </a:lnTo>
                <a:lnTo>
                  <a:pt x="69114" y="1456"/>
                </a:lnTo>
                <a:lnTo>
                  <a:pt x="68440" y="1186"/>
                </a:lnTo>
                <a:lnTo>
                  <a:pt x="67766" y="944"/>
                </a:lnTo>
                <a:lnTo>
                  <a:pt x="67093" y="728"/>
                </a:lnTo>
                <a:lnTo>
                  <a:pt x="66392" y="539"/>
                </a:lnTo>
                <a:lnTo>
                  <a:pt x="65691" y="378"/>
                </a:lnTo>
                <a:lnTo>
                  <a:pt x="64990" y="243"/>
                </a:lnTo>
                <a:lnTo>
                  <a:pt x="64289" y="135"/>
                </a:lnTo>
                <a:lnTo>
                  <a:pt x="63561" y="54"/>
                </a:lnTo>
                <a:lnTo>
                  <a:pt x="6283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99" name="Google Shape;299;p31"/>
          <p:cNvSpPr/>
          <p:nvPr/>
        </p:nvSpPr>
        <p:spPr>
          <a:xfrm flipH="1">
            <a:off x="7765015" y="276526"/>
            <a:ext cx="526977" cy="526956"/>
          </a:xfrm>
          <a:custGeom>
            <a:avLst/>
            <a:gdLst/>
            <a:ahLst/>
            <a:cxnLst/>
            <a:rect l="l" t="t" r="r" b="b"/>
            <a:pathLst>
              <a:path w="8330" h="8330" extrusionOk="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00" name="Google Shape;300;p31"/>
          <p:cNvSpPr/>
          <p:nvPr/>
        </p:nvSpPr>
        <p:spPr>
          <a:xfrm flipH="1">
            <a:off x="1604119" y="4603492"/>
            <a:ext cx="392072" cy="392051"/>
          </a:xfrm>
          <a:custGeom>
            <a:avLst/>
            <a:gdLst/>
            <a:ahLst/>
            <a:cxnLst/>
            <a:rect l="l" t="t" r="r" b="b"/>
            <a:pathLst>
              <a:path w="8330" h="8330" extrusionOk="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01" name="Google Shape;301;p31"/>
          <p:cNvSpPr/>
          <p:nvPr/>
        </p:nvSpPr>
        <p:spPr>
          <a:xfrm flipH="1">
            <a:off x="849865" y="804301"/>
            <a:ext cx="526977" cy="526956"/>
          </a:xfrm>
          <a:custGeom>
            <a:avLst/>
            <a:gdLst/>
            <a:ahLst/>
            <a:cxnLst/>
            <a:rect l="l" t="t" r="r" b="b"/>
            <a:pathLst>
              <a:path w="8330" h="8330" extrusionOk="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02" name="Google Shape;302;p31"/>
          <p:cNvSpPr/>
          <p:nvPr/>
        </p:nvSpPr>
        <p:spPr>
          <a:xfrm flipH="1">
            <a:off x="8082775" y="4074925"/>
            <a:ext cx="1449274" cy="1449191"/>
          </a:xfrm>
          <a:custGeom>
            <a:avLst/>
            <a:gdLst/>
            <a:ahLst/>
            <a:cxnLst/>
            <a:rect l="l" t="t" r="r" b="b"/>
            <a:pathLst>
              <a:path w="8330" h="8330" extrusionOk="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bg>
      <p:bgPr>
        <a:solidFill>
          <a:schemeClr val="dk1"/>
        </a:soli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6"/>
          <p:cNvSpPr txBox="1">
            <a:spLocks noGrp="1"/>
          </p:cNvSpPr>
          <p:nvPr>
            <p:ph type="title" hasCustomPrompt="1"/>
          </p:nvPr>
        </p:nvSpPr>
        <p:spPr>
          <a:xfrm>
            <a:off x="1284000" y="1268063"/>
            <a:ext cx="6576000" cy="82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39" name="Google Shape;239;p26"/>
          <p:cNvSpPr txBox="1">
            <a:spLocks noGrp="1"/>
          </p:cNvSpPr>
          <p:nvPr>
            <p:ph type="subTitle" idx="1"/>
          </p:nvPr>
        </p:nvSpPr>
        <p:spPr>
          <a:xfrm>
            <a:off x="1284000" y="1974088"/>
            <a:ext cx="65760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26"/>
          <p:cNvSpPr txBox="1">
            <a:spLocks noGrp="1"/>
          </p:cNvSpPr>
          <p:nvPr>
            <p:ph type="title" idx="2" hasCustomPrompt="1"/>
          </p:nvPr>
        </p:nvSpPr>
        <p:spPr>
          <a:xfrm>
            <a:off x="1284000" y="3199425"/>
            <a:ext cx="6576000" cy="82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41" name="Google Shape;241;p26"/>
          <p:cNvSpPr txBox="1">
            <a:spLocks noGrp="1"/>
          </p:cNvSpPr>
          <p:nvPr>
            <p:ph type="subTitle" idx="3"/>
          </p:nvPr>
        </p:nvSpPr>
        <p:spPr>
          <a:xfrm>
            <a:off x="1284000" y="3905450"/>
            <a:ext cx="65760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26"/>
          <p:cNvSpPr/>
          <p:nvPr/>
        </p:nvSpPr>
        <p:spPr>
          <a:xfrm rot="4958421">
            <a:off x="-2597624" y="1817089"/>
            <a:ext cx="6215988" cy="6043221"/>
          </a:xfrm>
          <a:custGeom>
            <a:avLst/>
            <a:gdLst/>
            <a:ahLst/>
            <a:cxnLst/>
            <a:rect l="l" t="t" r="r" b="b"/>
            <a:pathLst>
              <a:path w="84371" h="82026" extrusionOk="0">
                <a:moveTo>
                  <a:pt x="61405" y="0"/>
                </a:moveTo>
                <a:lnTo>
                  <a:pt x="60677" y="27"/>
                </a:lnTo>
                <a:lnTo>
                  <a:pt x="59949" y="108"/>
                </a:lnTo>
                <a:lnTo>
                  <a:pt x="59249" y="189"/>
                </a:lnTo>
                <a:lnTo>
                  <a:pt x="58521" y="324"/>
                </a:lnTo>
                <a:lnTo>
                  <a:pt x="57820" y="486"/>
                </a:lnTo>
                <a:lnTo>
                  <a:pt x="57119" y="647"/>
                </a:lnTo>
                <a:lnTo>
                  <a:pt x="56418" y="863"/>
                </a:lnTo>
                <a:lnTo>
                  <a:pt x="55744" y="1079"/>
                </a:lnTo>
                <a:lnTo>
                  <a:pt x="55044" y="1321"/>
                </a:lnTo>
                <a:lnTo>
                  <a:pt x="54397" y="1618"/>
                </a:lnTo>
                <a:lnTo>
                  <a:pt x="53750" y="1914"/>
                </a:lnTo>
                <a:lnTo>
                  <a:pt x="53103" y="2238"/>
                </a:lnTo>
                <a:lnTo>
                  <a:pt x="52483" y="2588"/>
                </a:lnTo>
                <a:lnTo>
                  <a:pt x="51863" y="2965"/>
                </a:lnTo>
                <a:lnTo>
                  <a:pt x="51270" y="3370"/>
                </a:lnTo>
                <a:lnTo>
                  <a:pt x="50704" y="3801"/>
                </a:lnTo>
                <a:lnTo>
                  <a:pt x="50138" y="4259"/>
                </a:lnTo>
                <a:lnTo>
                  <a:pt x="49599" y="4718"/>
                </a:lnTo>
                <a:lnTo>
                  <a:pt x="49086" y="5203"/>
                </a:lnTo>
                <a:lnTo>
                  <a:pt x="48601" y="5715"/>
                </a:lnTo>
                <a:lnTo>
                  <a:pt x="48116" y="6254"/>
                </a:lnTo>
                <a:lnTo>
                  <a:pt x="47685" y="6820"/>
                </a:lnTo>
                <a:lnTo>
                  <a:pt x="47253" y="7386"/>
                </a:lnTo>
                <a:lnTo>
                  <a:pt x="46876" y="7979"/>
                </a:lnTo>
                <a:lnTo>
                  <a:pt x="46499" y="8599"/>
                </a:lnTo>
                <a:lnTo>
                  <a:pt x="46175" y="9219"/>
                </a:lnTo>
                <a:lnTo>
                  <a:pt x="45879" y="9893"/>
                </a:lnTo>
                <a:lnTo>
                  <a:pt x="45582" y="10594"/>
                </a:lnTo>
                <a:lnTo>
                  <a:pt x="45340" y="11322"/>
                </a:lnTo>
                <a:lnTo>
                  <a:pt x="45097" y="12049"/>
                </a:lnTo>
                <a:lnTo>
                  <a:pt x="44908" y="12777"/>
                </a:lnTo>
                <a:lnTo>
                  <a:pt x="44558" y="14260"/>
                </a:lnTo>
                <a:lnTo>
                  <a:pt x="44235" y="15769"/>
                </a:lnTo>
                <a:lnTo>
                  <a:pt x="43911" y="17279"/>
                </a:lnTo>
                <a:lnTo>
                  <a:pt x="43561" y="18761"/>
                </a:lnTo>
                <a:lnTo>
                  <a:pt x="43372" y="19516"/>
                </a:lnTo>
                <a:lnTo>
                  <a:pt x="43156" y="20244"/>
                </a:lnTo>
                <a:lnTo>
                  <a:pt x="42914" y="20972"/>
                </a:lnTo>
                <a:lnTo>
                  <a:pt x="42617" y="21672"/>
                </a:lnTo>
                <a:lnTo>
                  <a:pt x="42348" y="22292"/>
                </a:lnTo>
                <a:lnTo>
                  <a:pt x="42078" y="22885"/>
                </a:lnTo>
                <a:lnTo>
                  <a:pt x="41755" y="23451"/>
                </a:lnTo>
                <a:lnTo>
                  <a:pt x="41431" y="24018"/>
                </a:lnTo>
                <a:lnTo>
                  <a:pt x="41081" y="24557"/>
                </a:lnTo>
                <a:lnTo>
                  <a:pt x="40703" y="25096"/>
                </a:lnTo>
                <a:lnTo>
                  <a:pt x="40299" y="25608"/>
                </a:lnTo>
                <a:lnTo>
                  <a:pt x="39895" y="26093"/>
                </a:lnTo>
                <a:lnTo>
                  <a:pt x="39463" y="26578"/>
                </a:lnTo>
                <a:lnTo>
                  <a:pt x="39032" y="27063"/>
                </a:lnTo>
                <a:lnTo>
                  <a:pt x="38574" y="27522"/>
                </a:lnTo>
                <a:lnTo>
                  <a:pt x="38089" y="27980"/>
                </a:lnTo>
                <a:lnTo>
                  <a:pt x="37604" y="28411"/>
                </a:lnTo>
                <a:lnTo>
                  <a:pt x="37091" y="28816"/>
                </a:lnTo>
                <a:lnTo>
                  <a:pt x="36579" y="29220"/>
                </a:lnTo>
                <a:lnTo>
                  <a:pt x="36040" y="29624"/>
                </a:lnTo>
                <a:lnTo>
                  <a:pt x="35501" y="30002"/>
                </a:lnTo>
                <a:lnTo>
                  <a:pt x="34935" y="30379"/>
                </a:lnTo>
                <a:lnTo>
                  <a:pt x="33803" y="31080"/>
                </a:lnTo>
                <a:lnTo>
                  <a:pt x="32617" y="31727"/>
                </a:lnTo>
                <a:lnTo>
                  <a:pt x="31404" y="32320"/>
                </a:lnTo>
                <a:lnTo>
                  <a:pt x="30191" y="32859"/>
                </a:lnTo>
                <a:lnTo>
                  <a:pt x="28951" y="33371"/>
                </a:lnTo>
                <a:lnTo>
                  <a:pt x="27684" y="33829"/>
                </a:lnTo>
                <a:lnTo>
                  <a:pt x="26417" y="34234"/>
                </a:lnTo>
                <a:lnTo>
                  <a:pt x="25339" y="34557"/>
                </a:lnTo>
                <a:lnTo>
                  <a:pt x="24261" y="34827"/>
                </a:lnTo>
                <a:lnTo>
                  <a:pt x="23182" y="35069"/>
                </a:lnTo>
                <a:lnTo>
                  <a:pt x="22131" y="35258"/>
                </a:lnTo>
                <a:lnTo>
                  <a:pt x="20056" y="35635"/>
                </a:lnTo>
                <a:lnTo>
                  <a:pt x="18007" y="36013"/>
                </a:lnTo>
                <a:lnTo>
                  <a:pt x="17010" y="36228"/>
                </a:lnTo>
                <a:lnTo>
                  <a:pt x="16012" y="36471"/>
                </a:lnTo>
                <a:lnTo>
                  <a:pt x="15042" y="36740"/>
                </a:lnTo>
                <a:lnTo>
                  <a:pt x="14045" y="37064"/>
                </a:lnTo>
                <a:lnTo>
                  <a:pt x="13101" y="37468"/>
                </a:lnTo>
                <a:lnTo>
                  <a:pt x="12616" y="37684"/>
                </a:lnTo>
                <a:lnTo>
                  <a:pt x="12131" y="37899"/>
                </a:lnTo>
                <a:lnTo>
                  <a:pt x="11673" y="38169"/>
                </a:lnTo>
                <a:lnTo>
                  <a:pt x="11187" y="38439"/>
                </a:lnTo>
                <a:lnTo>
                  <a:pt x="10729" y="38735"/>
                </a:lnTo>
                <a:lnTo>
                  <a:pt x="10271" y="39032"/>
                </a:lnTo>
                <a:lnTo>
                  <a:pt x="9462" y="39652"/>
                </a:lnTo>
                <a:lnTo>
                  <a:pt x="8681" y="40272"/>
                </a:lnTo>
                <a:lnTo>
                  <a:pt x="7926" y="40918"/>
                </a:lnTo>
                <a:lnTo>
                  <a:pt x="7225" y="41592"/>
                </a:lnTo>
                <a:lnTo>
                  <a:pt x="6551" y="42266"/>
                </a:lnTo>
                <a:lnTo>
                  <a:pt x="5931" y="42967"/>
                </a:lnTo>
                <a:lnTo>
                  <a:pt x="5338" y="43668"/>
                </a:lnTo>
                <a:lnTo>
                  <a:pt x="4772" y="44396"/>
                </a:lnTo>
                <a:lnTo>
                  <a:pt x="4233" y="45123"/>
                </a:lnTo>
                <a:lnTo>
                  <a:pt x="3748" y="45851"/>
                </a:lnTo>
                <a:lnTo>
                  <a:pt x="3290" y="46606"/>
                </a:lnTo>
                <a:lnTo>
                  <a:pt x="2858" y="47388"/>
                </a:lnTo>
                <a:lnTo>
                  <a:pt x="2454" y="48142"/>
                </a:lnTo>
                <a:lnTo>
                  <a:pt x="2077" y="48924"/>
                </a:lnTo>
                <a:lnTo>
                  <a:pt x="1753" y="49706"/>
                </a:lnTo>
                <a:lnTo>
                  <a:pt x="1457" y="50488"/>
                </a:lnTo>
                <a:lnTo>
                  <a:pt x="1187" y="51269"/>
                </a:lnTo>
                <a:lnTo>
                  <a:pt x="944" y="52051"/>
                </a:lnTo>
                <a:lnTo>
                  <a:pt x="729" y="52833"/>
                </a:lnTo>
                <a:lnTo>
                  <a:pt x="540" y="53614"/>
                </a:lnTo>
                <a:lnTo>
                  <a:pt x="378" y="54396"/>
                </a:lnTo>
                <a:lnTo>
                  <a:pt x="244" y="55178"/>
                </a:lnTo>
                <a:lnTo>
                  <a:pt x="136" y="55959"/>
                </a:lnTo>
                <a:lnTo>
                  <a:pt x="82" y="56714"/>
                </a:lnTo>
                <a:lnTo>
                  <a:pt x="28" y="57469"/>
                </a:lnTo>
                <a:lnTo>
                  <a:pt x="1" y="58224"/>
                </a:lnTo>
                <a:lnTo>
                  <a:pt x="1" y="58978"/>
                </a:lnTo>
                <a:lnTo>
                  <a:pt x="28" y="59679"/>
                </a:lnTo>
                <a:lnTo>
                  <a:pt x="82" y="60407"/>
                </a:lnTo>
                <a:lnTo>
                  <a:pt x="163" y="61108"/>
                </a:lnTo>
                <a:lnTo>
                  <a:pt x="271" y="61782"/>
                </a:lnTo>
                <a:lnTo>
                  <a:pt x="378" y="62456"/>
                </a:lnTo>
                <a:lnTo>
                  <a:pt x="486" y="62914"/>
                </a:lnTo>
                <a:lnTo>
                  <a:pt x="621" y="63372"/>
                </a:lnTo>
                <a:lnTo>
                  <a:pt x="917" y="64289"/>
                </a:lnTo>
                <a:lnTo>
                  <a:pt x="1268" y="65232"/>
                </a:lnTo>
                <a:lnTo>
                  <a:pt x="1699" y="66149"/>
                </a:lnTo>
                <a:lnTo>
                  <a:pt x="2184" y="67092"/>
                </a:lnTo>
                <a:lnTo>
                  <a:pt x="2723" y="68035"/>
                </a:lnTo>
                <a:lnTo>
                  <a:pt x="3343" y="68952"/>
                </a:lnTo>
                <a:lnTo>
                  <a:pt x="3990" y="69868"/>
                </a:lnTo>
                <a:lnTo>
                  <a:pt x="4476" y="70515"/>
                </a:lnTo>
                <a:lnTo>
                  <a:pt x="4988" y="71162"/>
                </a:lnTo>
                <a:lnTo>
                  <a:pt x="5500" y="71755"/>
                </a:lnTo>
                <a:lnTo>
                  <a:pt x="6039" y="72348"/>
                </a:lnTo>
                <a:lnTo>
                  <a:pt x="6605" y="72941"/>
                </a:lnTo>
                <a:lnTo>
                  <a:pt x="7171" y="73507"/>
                </a:lnTo>
                <a:lnTo>
                  <a:pt x="7764" y="74046"/>
                </a:lnTo>
                <a:lnTo>
                  <a:pt x="8357" y="74586"/>
                </a:lnTo>
                <a:lnTo>
                  <a:pt x="8977" y="75098"/>
                </a:lnTo>
                <a:lnTo>
                  <a:pt x="9597" y="75583"/>
                </a:lnTo>
                <a:lnTo>
                  <a:pt x="10244" y="76068"/>
                </a:lnTo>
                <a:lnTo>
                  <a:pt x="10891" y="76526"/>
                </a:lnTo>
                <a:lnTo>
                  <a:pt x="11565" y="76958"/>
                </a:lnTo>
                <a:lnTo>
                  <a:pt x="12239" y="77389"/>
                </a:lnTo>
                <a:lnTo>
                  <a:pt x="12913" y="77793"/>
                </a:lnTo>
                <a:lnTo>
                  <a:pt x="13613" y="78171"/>
                </a:lnTo>
                <a:lnTo>
                  <a:pt x="14314" y="78548"/>
                </a:lnTo>
                <a:lnTo>
                  <a:pt x="15042" y="78898"/>
                </a:lnTo>
                <a:lnTo>
                  <a:pt x="15770" y="79222"/>
                </a:lnTo>
                <a:lnTo>
                  <a:pt x="16498" y="79545"/>
                </a:lnTo>
                <a:lnTo>
                  <a:pt x="17225" y="79842"/>
                </a:lnTo>
                <a:lnTo>
                  <a:pt x="17980" y="80111"/>
                </a:lnTo>
                <a:lnTo>
                  <a:pt x="18735" y="80381"/>
                </a:lnTo>
                <a:lnTo>
                  <a:pt x="19517" y="80597"/>
                </a:lnTo>
                <a:lnTo>
                  <a:pt x="20271" y="80839"/>
                </a:lnTo>
                <a:lnTo>
                  <a:pt x="21053" y="81028"/>
                </a:lnTo>
                <a:lnTo>
                  <a:pt x="21862" y="81217"/>
                </a:lnTo>
                <a:lnTo>
                  <a:pt x="22643" y="81378"/>
                </a:lnTo>
                <a:lnTo>
                  <a:pt x="23425" y="81513"/>
                </a:lnTo>
                <a:lnTo>
                  <a:pt x="24234" y="81621"/>
                </a:lnTo>
                <a:lnTo>
                  <a:pt x="25042" y="81729"/>
                </a:lnTo>
                <a:lnTo>
                  <a:pt x="25851" y="81810"/>
                </a:lnTo>
                <a:lnTo>
                  <a:pt x="27118" y="81917"/>
                </a:lnTo>
                <a:lnTo>
                  <a:pt x="28385" y="81998"/>
                </a:lnTo>
                <a:lnTo>
                  <a:pt x="29625" y="82025"/>
                </a:lnTo>
                <a:lnTo>
                  <a:pt x="32159" y="82025"/>
                </a:lnTo>
                <a:lnTo>
                  <a:pt x="33425" y="81971"/>
                </a:lnTo>
                <a:lnTo>
                  <a:pt x="34692" y="81890"/>
                </a:lnTo>
                <a:lnTo>
                  <a:pt x="35932" y="81783"/>
                </a:lnTo>
                <a:lnTo>
                  <a:pt x="37199" y="81648"/>
                </a:lnTo>
                <a:lnTo>
                  <a:pt x="38439" y="81513"/>
                </a:lnTo>
                <a:lnTo>
                  <a:pt x="39679" y="81324"/>
                </a:lnTo>
                <a:lnTo>
                  <a:pt x="40919" y="81109"/>
                </a:lnTo>
                <a:lnTo>
                  <a:pt x="42132" y="80866"/>
                </a:lnTo>
                <a:lnTo>
                  <a:pt x="43372" y="80597"/>
                </a:lnTo>
                <a:lnTo>
                  <a:pt x="44585" y="80300"/>
                </a:lnTo>
                <a:lnTo>
                  <a:pt x="45771" y="79977"/>
                </a:lnTo>
                <a:lnTo>
                  <a:pt x="46957" y="79626"/>
                </a:lnTo>
                <a:lnTo>
                  <a:pt x="48143" y="79249"/>
                </a:lnTo>
                <a:lnTo>
                  <a:pt x="49329" y="78844"/>
                </a:lnTo>
                <a:lnTo>
                  <a:pt x="50488" y="78413"/>
                </a:lnTo>
                <a:lnTo>
                  <a:pt x="51620" y="77982"/>
                </a:lnTo>
                <a:lnTo>
                  <a:pt x="52752" y="77497"/>
                </a:lnTo>
                <a:lnTo>
                  <a:pt x="53858" y="76985"/>
                </a:lnTo>
                <a:lnTo>
                  <a:pt x="54963" y="76472"/>
                </a:lnTo>
                <a:lnTo>
                  <a:pt x="56041" y="75906"/>
                </a:lnTo>
                <a:lnTo>
                  <a:pt x="57119" y="75340"/>
                </a:lnTo>
                <a:lnTo>
                  <a:pt x="58170" y="74720"/>
                </a:lnTo>
                <a:lnTo>
                  <a:pt x="59195" y="74100"/>
                </a:lnTo>
                <a:lnTo>
                  <a:pt x="60192" y="73453"/>
                </a:lnTo>
                <a:lnTo>
                  <a:pt x="61189" y="72780"/>
                </a:lnTo>
                <a:lnTo>
                  <a:pt x="62160" y="72079"/>
                </a:lnTo>
                <a:lnTo>
                  <a:pt x="63103" y="71351"/>
                </a:lnTo>
                <a:lnTo>
                  <a:pt x="64181" y="70488"/>
                </a:lnTo>
                <a:lnTo>
                  <a:pt x="65206" y="69626"/>
                </a:lnTo>
                <a:lnTo>
                  <a:pt x="66203" y="68709"/>
                </a:lnTo>
                <a:lnTo>
                  <a:pt x="67146" y="67793"/>
                </a:lnTo>
                <a:lnTo>
                  <a:pt x="68090" y="66849"/>
                </a:lnTo>
                <a:lnTo>
                  <a:pt x="68979" y="65879"/>
                </a:lnTo>
                <a:lnTo>
                  <a:pt x="69842" y="64909"/>
                </a:lnTo>
                <a:lnTo>
                  <a:pt x="70651" y="63911"/>
                </a:lnTo>
                <a:lnTo>
                  <a:pt x="71459" y="62914"/>
                </a:lnTo>
                <a:lnTo>
                  <a:pt x="72214" y="61890"/>
                </a:lnTo>
                <a:lnTo>
                  <a:pt x="72969" y="60838"/>
                </a:lnTo>
                <a:lnTo>
                  <a:pt x="73670" y="59787"/>
                </a:lnTo>
                <a:lnTo>
                  <a:pt x="74343" y="58709"/>
                </a:lnTo>
                <a:lnTo>
                  <a:pt x="74990" y="57631"/>
                </a:lnTo>
                <a:lnTo>
                  <a:pt x="75637" y="56552"/>
                </a:lnTo>
                <a:lnTo>
                  <a:pt x="76230" y="55447"/>
                </a:lnTo>
                <a:lnTo>
                  <a:pt x="76796" y="54342"/>
                </a:lnTo>
                <a:lnTo>
                  <a:pt x="77362" y="53237"/>
                </a:lnTo>
                <a:lnTo>
                  <a:pt x="77902" y="52105"/>
                </a:lnTo>
                <a:lnTo>
                  <a:pt x="78387" y="50973"/>
                </a:lnTo>
                <a:lnTo>
                  <a:pt x="78872" y="49841"/>
                </a:lnTo>
                <a:lnTo>
                  <a:pt x="79357" y="48708"/>
                </a:lnTo>
                <a:lnTo>
                  <a:pt x="79788" y="47549"/>
                </a:lnTo>
                <a:lnTo>
                  <a:pt x="80220" y="46390"/>
                </a:lnTo>
                <a:lnTo>
                  <a:pt x="80624" y="45258"/>
                </a:lnTo>
                <a:lnTo>
                  <a:pt x="81028" y="44099"/>
                </a:lnTo>
                <a:lnTo>
                  <a:pt x="81756" y="41781"/>
                </a:lnTo>
                <a:lnTo>
                  <a:pt x="82403" y="39463"/>
                </a:lnTo>
                <a:lnTo>
                  <a:pt x="83023" y="37172"/>
                </a:lnTo>
                <a:lnTo>
                  <a:pt x="83373" y="35770"/>
                </a:lnTo>
                <a:lnTo>
                  <a:pt x="83643" y="34341"/>
                </a:lnTo>
                <a:lnTo>
                  <a:pt x="83886" y="32913"/>
                </a:lnTo>
                <a:lnTo>
                  <a:pt x="84101" y="31484"/>
                </a:lnTo>
                <a:lnTo>
                  <a:pt x="84236" y="30029"/>
                </a:lnTo>
                <a:lnTo>
                  <a:pt x="84317" y="28573"/>
                </a:lnTo>
                <a:lnTo>
                  <a:pt x="84371" y="27144"/>
                </a:lnTo>
                <a:lnTo>
                  <a:pt x="84344" y="25689"/>
                </a:lnTo>
                <a:lnTo>
                  <a:pt x="84263" y="24260"/>
                </a:lnTo>
                <a:lnTo>
                  <a:pt x="84128" y="22805"/>
                </a:lnTo>
                <a:lnTo>
                  <a:pt x="83913" y="21403"/>
                </a:lnTo>
                <a:lnTo>
                  <a:pt x="83805" y="20675"/>
                </a:lnTo>
                <a:lnTo>
                  <a:pt x="83670" y="19974"/>
                </a:lnTo>
                <a:lnTo>
                  <a:pt x="83508" y="19273"/>
                </a:lnTo>
                <a:lnTo>
                  <a:pt x="83347" y="18573"/>
                </a:lnTo>
                <a:lnTo>
                  <a:pt x="83158" y="17899"/>
                </a:lnTo>
                <a:lnTo>
                  <a:pt x="82942" y="17198"/>
                </a:lnTo>
                <a:lnTo>
                  <a:pt x="82727" y="16524"/>
                </a:lnTo>
                <a:lnTo>
                  <a:pt x="82484" y="15850"/>
                </a:lnTo>
                <a:lnTo>
                  <a:pt x="82214" y="15176"/>
                </a:lnTo>
                <a:lnTo>
                  <a:pt x="81945" y="14502"/>
                </a:lnTo>
                <a:lnTo>
                  <a:pt x="81648" y="13855"/>
                </a:lnTo>
                <a:lnTo>
                  <a:pt x="81352" y="13181"/>
                </a:lnTo>
                <a:lnTo>
                  <a:pt x="81001" y="12535"/>
                </a:lnTo>
                <a:lnTo>
                  <a:pt x="80678" y="11915"/>
                </a:lnTo>
                <a:lnTo>
                  <a:pt x="80301" y="11295"/>
                </a:lnTo>
                <a:lnTo>
                  <a:pt x="79923" y="10675"/>
                </a:lnTo>
                <a:lnTo>
                  <a:pt x="79519" y="10055"/>
                </a:lnTo>
                <a:lnTo>
                  <a:pt x="79088" y="9462"/>
                </a:lnTo>
                <a:lnTo>
                  <a:pt x="78656" y="8896"/>
                </a:lnTo>
                <a:lnTo>
                  <a:pt x="78198" y="8330"/>
                </a:lnTo>
                <a:lnTo>
                  <a:pt x="77740" y="7763"/>
                </a:lnTo>
                <a:lnTo>
                  <a:pt x="77255" y="7224"/>
                </a:lnTo>
                <a:lnTo>
                  <a:pt x="76769" y="6712"/>
                </a:lnTo>
                <a:lnTo>
                  <a:pt x="76257" y="6200"/>
                </a:lnTo>
                <a:lnTo>
                  <a:pt x="75718" y="5688"/>
                </a:lnTo>
                <a:lnTo>
                  <a:pt x="75179" y="5203"/>
                </a:lnTo>
                <a:lnTo>
                  <a:pt x="74640" y="4745"/>
                </a:lnTo>
                <a:lnTo>
                  <a:pt x="74074" y="4313"/>
                </a:lnTo>
                <a:lnTo>
                  <a:pt x="73481" y="3882"/>
                </a:lnTo>
                <a:lnTo>
                  <a:pt x="72888" y="3478"/>
                </a:lnTo>
                <a:lnTo>
                  <a:pt x="72295" y="3073"/>
                </a:lnTo>
                <a:lnTo>
                  <a:pt x="71675" y="2723"/>
                </a:lnTo>
                <a:lnTo>
                  <a:pt x="71055" y="2372"/>
                </a:lnTo>
                <a:lnTo>
                  <a:pt x="70408" y="2022"/>
                </a:lnTo>
                <a:lnTo>
                  <a:pt x="69761" y="1726"/>
                </a:lnTo>
                <a:lnTo>
                  <a:pt x="69114" y="1456"/>
                </a:lnTo>
                <a:lnTo>
                  <a:pt x="68440" y="1186"/>
                </a:lnTo>
                <a:lnTo>
                  <a:pt x="67766" y="944"/>
                </a:lnTo>
                <a:lnTo>
                  <a:pt x="67093" y="728"/>
                </a:lnTo>
                <a:lnTo>
                  <a:pt x="66392" y="539"/>
                </a:lnTo>
                <a:lnTo>
                  <a:pt x="65691" y="378"/>
                </a:lnTo>
                <a:lnTo>
                  <a:pt x="64990" y="243"/>
                </a:lnTo>
                <a:lnTo>
                  <a:pt x="64289" y="135"/>
                </a:lnTo>
                <a:lnTo>
                  <a:pt x="63561" y="54"/>
                </a:lnTo>
                <a:lnTo>
                  <a:pt x="6283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43" name="Google Shape;243;p26"/>
          <p:cNvSpPr/>
          <p:nvPr/>
        </p:nvSpPr>
        <p:spPr>
          <a:xfrm>
            <a:off x="236730" y="315392"/>
            <a:ext cx="1375387" cy="1375325"/>
          </a:xfrm>
          <a:custGeom>
            <a:avLst/>
            <a:gdLst/>
            <a:ahLst/>
            <a:cxnLst/>
            <a:rect l="l" t="t" r="r" b="b"/>
            <a:pathLst>
              <a:path w="12266" h="12266" extrusionOk="0">
                <a:moveTo>
                  <a:pt x="1618" y="3855"/>
                </a:moveTo>
                <a:lnTo>
                  <a:pt x="1618" y="3855"/>
                </a:lnTo>
                <a:lnTo>
                  <a:pt x="1779" y="3559"/>
                </a:lnTo>
                <a:lnTo>
                  <a:pt x="1968" y="3262"/>
                </a:lnTo>
                <a:lnTo>
                  <a:pt x="2157" y="2993"/>
                </a:lnTo>
                <a:lnTo>
                  <a:pt x="2373" y="2750"/>
                </a:lnTo>
                <a:lnTo>
                  <a:pt x="1941" y="1618"/>
                </a:lnTo>
                <a:lnTo>
                  <a:pt x="3666" y="513"/>
                </a:lnTo>
                <a:lnTo>
                  <a:pt x="4529" y="1375"/>
                </a:lnTo>
                <a:lnTo>
                  <a:pt x="4529" y="1375"/>
                </a:lnTo>
                <a:lnTo>
                  <a:pt x="4852" y="1268"/>
                </a:lnTo>
                <a:lnTo>
                  <a:pt x="5176" y="1214"/>
                </a:lnTo>
                <a:lnTo>
                  <a:pt x="5499" y="1160"/>
                </a:lnTo>
                <a:lnTo>
                  <a:pt x="5850" y="1133"/>
                </a:lnTo>
                <a:lnTo>
                  <a:pt x="6362" y="1"/>
                </a:lnTo>
                <a:lnTo>
                  <a:pt x="8357" y="432"/>
                </a:lnTo>
                <a:lnTo>
                  <a:pt x="8357" y="1645"/>
                </a:lnTo>
                <a:lnTo>
                  <a:pt x="8357" y="1645"/>
                </a:lnTo>
                <a:lnTo>
                  <a:pt x="8653" y="1807"/>
                </a:lnTo>
                <a:lnTo>
                  <a:pt x="8923" y="1995"/>
                </a:lnTo>
                <a:lnTo>
                  <a:pt x="9192" y="2211"/>
                </a:lnTo>
                <a:lnTo>
                  <a:pt x="9435" y="2427"/>
                </a:lnTo>
                <a:lnTo>
                  <a:pt x="10594" y="1995"/>
                </a:lnTo>
                <a:lnTo>
                  <a:pt x="11699" y="3694"/>
                </a:lnTo>
                <a:lnTo>
                  <a:pt x="10890" y="4583"/>
                </a:lnTo>
                <a:lnTo>
                  <a:pt x="10890" y="4583"/>
                </a:lnTo>
                <a:lnTo>
                  <a:pt x="10971" y="4907"/>
                </a:lnTo>
                <a:lnTo>
                  <a:pt x="11052" y="5230"/>
                </a:lnTo>
                <a:lnTo>
                  <a:pt x="11079" y="5580"/>
                </a:lnTo>
                <a:lnTo>
                  <a:pt x="11106" y="5904"/>
                </a:lnTo>
                <a:lnTo>
                  <a:pt x="12265" y="6416"/>
                </a:lnTo>
                <a:lnTo>
                  <a:pt x="11834" y="8411"/>
                </a:lnTo>
                <a:lnTo>
                  <a:pt x="10594" y="8411"/>
                </a:lnTo>
                <a:lnTo>
                  <a:pt x="10594" y="8411"/>
                </a:lnTo>
                <a:lnTo>
                  <a:pt x="10432" y="8707"/>
                </a:lnTo>
                <a:lnTo>
                  <a:pt x="10243" y="8977"/>
                </a:lnTo>
                <a:lnTo>
                  <a:pt x="10055" y="9246"/>
                </a:lnTo>
                <a:lnTo>
                  <a:pt x="9839" y="9516"/>
                </a:lnTo>
                <a:lnTo>
                  <a:pt x="10270" y="10648"/>
                </a:lnTo>
                <a:lnTo>
                  <a:pt x="8545" y="11753"/>
                </a:lnTo>
                <a:lnTo>
                  <a:pt x="7683" y="10891"/>
                </a:lnTo>
                <a:lnTo>
                  <a:pt x="7683" y="10891"/>
                </a:lnTo>
                <a:lnTo>
                  <a:pt x="7359" y="10972"/>
                </a:lnTo>
                <a:lnTo>
                  <a:pt x="7036" y="11052"/>
                </a:lnTo>
                <a:lnTo>
                  <a:pt x="6685" y="11106"/>
                </a:lnTo>
                <a:lnTo>
                  <a:pt x="6362" y="11133"/>
                </a:lnTo>
                <a:lnTo>
                  <a:pt x="5850" y="12265"/>
                </a:lnTo>
                <a:lnTo>
                  <a:pt x="3855" y="11834"/>
                </a:lnTo>
                <a:lnTo>
                  <a:pt x="3855" y="10594"/>
                </a:lnTo>
                <a:lnTo>
                  <a:pt x="3855" y="10594"/>
                </a:lnTo>
                <a:lnTo>
                  <a:pt x="3559" y="10432"/>
                </a:lnTo>
                <a:lnTo>
                  <a:pt x="3289" y="10244"/>
                </a:lnTo>
                <a:lnTo>
                  <a:pt x="3019" y="10055"/>
                </a:lnTo>
                <a:lnTo>
                  <a:pt x="2750" y="9839"/>
                </a:lnTo>
                <a:lnTo>
                  <a:pt x="1618" y="10271"/>
                </a:lnTo>
                <a:lnTo>
                  <a:pt x="513" y="8573"/>
                </a:lnTo>
                <a:lnTo>
                  <a:pt x="1375" y="7683"/>
                </a:lnTo>
                <a:lnTo>
                  <a:pt x="1375" y="7683"/>
                </a:lnTo>
                <a:lnTo>
                  <a:pt x="1294" y="7360"/>
                </a:lnTo>
                <a:lnTo>
                  <a:pt x="1213" y="7036"/>
                </a:lnTo>
                <a:lnTo>
                  <a:pt x="1160" y="6713"/>
                </a:lnTo>
                <a:lnTo>
                  <a:pt x="1133" y="6362"/>
                </a:lnTo>
                <a:lnTo>
                  <a:pt x="0" y="5850"/>
                </a:lnTo>
                <a:lnTo>
                  <a:pt x="432" y="3855"/>
                </a:lnTo>
                <a:lnTo>
                  <a:pt x="1672" y="3855"/>
                </a:lnTo>
                <a:lnTo>
                  <a:pt x="1618" y="3855"/>
                </a:lnTo>
                <a:close/>
                <a:moveTo>
                  <a:pt x="3963" y="5580"/>
                </a:moveTo>
                <a:lnTo>
                  <a:pt x="3963" y="5580"/>
                </a:lnTo>
                <a:lnTo>
                  <a:pt x="3936" y="5796"/>
                </a:lnTo>
                <a:lnTo>
                  <a:pt x="3909" y="6012"/>
                </a:lnTo>
                <a:lnTo>
                  <a:pt x="3936" y="6227"/>
                </a:lnTo>
                <a:lnTo>
                  <a:pt x="3963" y="6443"/>
                </a:lnTo>
                <a:lnTo>
                  <a:pt x="3990" y="6659"/>
                </a:lnTo>
                <a:lnTo>
                  <a:pt x="4071" y="6847"/>
                </a:lnTo>
                <a:lnTo>
                  <a:pt x="4152" y="7036"/>
                </a:lnTo>
                <a:lnTo>
                  <a:pt x="4259" y="7225"/>
                </a:lnTo>
                <a:lnTo>
                  <a:pt x="4394" y="7413"/>
                </a:lnTo>
                <a:lnTo>
                  <a:pt x="4529" y="7548"/>
                </a:lnTo>
                <a:lnTo>
                  <a:pt x="4664" y="7710"/>
                </a:lnTo>
                <a:lnTo>
                  <a:pt x="4852" y="7845"/>
                </a:lnTo>
                <a:lnTo>
                  <a:pt x="5014" y="7953"/>
                </a:lnTo>
                <a:lnTo>
                  <a:pt x="5203" y="8060"/>
                </a:lnTo>
                <a:lnTo>
                  <a:pt x="5418" y="8114"/>
                </a:lnTo>
                <a:lnTo>
                  <a:pt x="5634" y="8195"/>
                </a:lnTo>
                <a:lnTo>
                  <a:pt x="5634" y="8195"/>
                </a:lnTo>
                <a:lnTo>
                  <a:pt x="5850" y="8222"/>
                </a:lnTo>
                <a:lnTo>
                  <a:pt x="6065" y="8249"/>
                </a:lnTo>
                <a:lnTo>
                  <a:pt x="6281" y="8222"/>
                </a:lnTo>
                <a:lnTo>
                  <a:pt x="6497" y="8195"/>
                </a:lnTo>
                <a:lnTo>
                  <a:pt x="6712" y="8141"/>
                </a:lnTo>
                <a:lnTo>
                  <a:pt x="6901" y="8087"/>
                </a:lnTo>
                <a:lnTo>
                  <a:pt x="7117" y="8006"/>
                </a:lnTo>
                <a:lnTo>
                  <a:pt x="7278" y="7899"/>
                </a:lnTo>
                <a:lnTo>
                  <a:pt x="7467" y="7764"/>
                </a:lnTo>
                <a:lnTo>
                  <a:pt x="7629" y="7629"/>
                </a:lnTo>
                <a:lnTo>
                  <a:pt x="7764" y="7467"/>
                </a:lnTo>
                <a:lnTo>
                  <a:pt x="7898" y="7306"/>
                </a:lnTo>
                <a:lnTo>
                  <a:pt x="8006" y="7117"/>
                </a:lnTo>
                <a:lnTo>
                  <a:pt x="8114" y="6928"/>
                </a:lnTo>
                <a:lnTo>
                  <a:pt x="8195" y="6740"/>
                </a:lnTo>
                <a:lnTo>
                  <a:pt x="8249" y="6524"/>
                </a:lnTo>
                <a:lnTo>
                  <a:pt x="8249" y="6524"/>
                </a:lnTo>
                <a:lnTo>
                  <a:pt x="8276" y="6281"/>
                </a:lnTo>
                <a:lnTo>
                  <a:pt x="8303" y="6066"/>
                </a:lnTo>
                <a:lnTo>
                  <a:pt x="8276" y="5850"/>
                </a:lnTo>
                <a:lnTo>
                  <a:pt x="8249" y="5634"/>
                </a:lnTo>
                <a:lnTo>
                  <a:pt x="8195" y="5446"/>
                </a:lnTo>
                <a:lnTo>
                  <a:pt x="8141" y="5230"/>
                </a:lnTo>
                <a:lnTo>
                  <a:pt x="8060" y="5041"/>
                </a:lnTo>
                <a:lnTo>
                  <a:pt x="7952" y="4880"/>
                </a:lnTo>
                <a:lnTo>
                  <a:pt x="7817" y="4691"/>
                </a:lnTo>
                <a:lnTo>
                  <a:pt x="7683" y="4529"/>
                </a:lnTo>
                <a:lnTo>
                  <a:pt x="7521" y="4394"/>
                </a:lnTo>
                <a:lnTo>
                  <a:pt x="7359" y="4260"/>
                </a:lnTo>
                <a:lnTo>
                  <a:pt x="7197" y="4152"/>
                </a:lnTo>
                <a:lnTo>
                  <a:pt x="6982" y="4044"/>
                </a:lnTo>
                <a:lnTo>
                  <a:pt x="6793" y="3963"/>
                </a:lnTo>
                <a:lnTo>
                  <a:pt x="6578" y="3909"/>
                </a:lnTo>
                <a:lnTo>
                  <a:pt x="6578" y="3909"/>
                </a:lnTo>
                <a:lnTo>
                  <a:pt x="6578" y="3909"/>
                </a:lnTo>
                <a:lnTo>
                  <a:pt x="6362" y="3882"/>
                </a:lnTo>
                <a:lnTo>
                  <a:pt x="6119" y="3855"/>
                </a:lnTo>
                <a:lnTo>
                  <a:pt x="5904" y="3855"/>
                </a:lnTo>
                <a:lnTo>
                  <a:pt x="5688" y="3909"/>
                </a:lnTo>
                <a:lnTo>
                  <a:pt x="5499" y="3936"/>
                </a:lnTo>
                <a:lnTo>
                  <a:pt x="5284" y="4017"/>
                </a:lnTo>
                <a:lnTo>
                  <a:pt x="5095" y="4098"/>
                </a:lnTo>
                <a:lnTo>
                  <a:pt x="4933" y="4206"/>
                </a:lnTo>
                <a:lnTo>
                  <a:pt x="4745" y="4341"/>
                </a:lnTo>
                <a:lnTo>
                  <a:pt x="4583" y="4475"/>
                </a:lnTo>
                <a:lnTo>
                  <a:pt x="4448" y="4610"/>
                </a:lnTo>
                <a:lnTo>
                  <a:pt x="4313" y="4799"/>
                </a:lnTo>
                <a:lnTo>
                  <a:pt x="4205" y="4961"/>
                </a:lnTo>
                <a:lnTo>
                  <a:pt x="4098" y="5149"/>
                </a:lnTo>
                <a:lnTo>
                  <a:pt x="4017" y="5365"/>
                </a:lnTo>
                <a:lnTo>
                  <a:pt x="3963" y="5580"/>
                </a:lnTo>
                <a:lnTo>
                  <a:pt x="3963" y="558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26"/>
          <p:cNvSpPr/>
          <p:nvPr/>
        </p:nvSpPr>
        <p:spPr>
          <a:xfrm rot="-5400000">
            <a:off x="5641526" y="-2576881"/>
            <a:ext cx="6216033" cy="6043266"/>
          </a:xfrm>
          <a:custGeom>
            <a:avLst/>
            <a:gdLst/>
            <a:ahLst/>
            <a:cxnLst/>
            <a:rect l="l" t="t" r="r" b="b"/>
            <a:pathLst>
              <a:path w="84371" h="82026" extrusionOk="0">
                <a:moveTo>
                  <a:pt x="61405" y="0"/>
                </a:moveTo>
                <a:lnTo>
                  <a:pt x="60677" y="27"/>
                </a:lnTo>
                <a:lnTo>
                  <a:pt x="59949" y="108"/>
                </a:lnTo>
                <a:lnTo>
                  <a:pt x="59249" y="189"/>
                </a:lnTo>
                <a:lnTo>
                  <a:pt x="58521" y="324"/>
                </a:lnTo>
                <a:lnTo>
                  <a:pt x="57820" y="486"/>
                </a:lnTo>
                <a:lnTo>
                  <a:pt x="57119" y="647"/>
                </a:lnTo>
                <a:lnTo>
                  <a:pt x="56418" y="863"/>
                </a:lnTo>
                <a:lnTo>
                  <a:pt x="55744" y="1079"/>
                </a:lnTo>
                <a:lnTo>
                  <a:pt x="55044" y="1321"/>
                </a:lnTo>
                <a:lnTo>
                  <a:pt x="54397" y="1618"/>
                </a:lnTo>
                <a:lnTo>
                  <a:pt x="53750" y="1914"/>
                </a:lnTo>
                <a:lnTo>
                  <a:pt x="53103" y="2238"/>
                </a:lnTo>
                <a:lnTo>
                  <a:pt x="52483" y="2588"/>
                </a:lnTo>
                <a:lnTo>
                  <a:pt x="51863" y="2965"/>
                </a:lnTo>
                <a:lnTo>
                  <a:pt x="51270" y="3370"/>
                </a:lnTo>
                <a:lnTo>
                  <a:pt x="50704" y="3801"/>
                </a:lnTo>
                <a:lnTo>
                  <a:pt x="50138" y="4259"/>
                </a:lnTo>
                <a:lnTo>
                  <a:pt x="49599" y="4718"/>
                </a:lnTo>
                <a:lnTo>
                  <a:pt x="49086" y="5203"/>
                </a:lnTo>
                <a:lnTo>
                  <a:pt x="48601" y="5715"/>
                </a:lnTo>
                <a:lnTo>
                  <a:pt x="48116" y="6254"/>
                </a:lnTo>
                <a:lnTo>
                  <a:pt x="47685" y="6820"/>
                </a:lnTo>
                <a:lnTo>
                  <a:pt x="47253" y="7386"/>
                </a:lnTo>
                <a:lnTo>
                  <a:pt x="46876" y="7979"/>
                </a:lnTo>
                <a:lnTo>
                  <a:pt x="46499" y="8599"/>
                </a:lnTo>
                <a:lnTo>
                  <a:pt x="46175" y="9219"/>
                </a:lnTo>
                <a:lnTo>
                  <a:pt x="45879" y="9893"/>
                </a:lnTo>
                <a:lnTo>
                  <a:pt x="45582" y="10594"/>
                </a:lnTo>
                <a:lnTo>
                  <a:pt x="45340" y="11322"/>
                </a:lnTo>
                <a:lnTo>
                  <a:pt x="45097" y="12049"/>
                </a:lnTo>
                <a:lnTo>
                  <a:pt x="44908" y="12777"/>
                </a:lnTo>
                <a:lnTo>
                  <a:pt x="44558" y="14260"/>
                </a:lnTo>
                <a:lnTo>
                  <a:pt x="44235" y="15769"/>
                </a:lnTo>
                <a:lnTo>
                  <a:pt x="43911" y="17279"/>
                </a:lnTo>
                <a:lnTo>
                  <a:pt x="43561" y="18761"/>
                </a:lnTo>
                <a:lnTo>
                  <a:pt x="43372" y="19516"/>
                </a:lnTo>
                <a:lnTo>
                  <a:pt x="43156" y="20244"/>
                </a:lnTo>
                <a:lnTo>
                  <a:pt x="42914" y="20972"/>
                </a:lnTo>
                <a:lnTo>
                  <a:pt x="42617" y="21672"/>
                </a:lnTo>
                <a:lnTo>
                  <a:pt x="42348" y="22292"/>
                </a:lnTo>
                <a:lnTo>
                  <a:pt x="42078" y="22885"/>
                </a:lnTo>
                <a:lnTo>
                  <a:pt x="41755" y="23451"/>
                </a:lnTo>
                <a:lnTo>
                  <a:pt x="41431" y="24018"/>
                </a:lnTo>
                <a:lnTo>
                  <a:pt x="41081" y="24557"/>
                </a:lnTo>
                <a:lnTo>
                  <a:pt x="40703" y="25096"/>
                </a:lnTo>
                <a:lnTo>
                  <a:pt x="40299" y="25608"/>
                </a:lnTo>
                <a:lnTo>
                  <a:pt x="39895" y="26093"/>
                </a:lnTo>
                <a:lnTo>
                  <a:pt x="39463" y="26578"/>
                </a:lnTo>
                <a:lnTo>
                  <a:pt x="39032" y="27063"/>
                </a:lnTo>
                <a:lnTo>
                  <a:pt x="38574" y="27522"/>
                </a:lnTo>
                <a:lnTo>
                  <a:pt x="38089" y="27980"/>
                </a:lnTo>
                <a:lnTo>
                  <a:pt x="37604" y="28411"/>
                </a:lnTo>
                <a:lnTo>
                  <a:pt x="37091" y="28816"/>
                </a:lnTo>
                <a:lnTo>
                  <a:pt x="36579" y="29220"/>
                </a:lnTo>
                <a:lnTo>
                  <a:pt x="36040" y="29624"/>
                </a:lnTo>
                <a:lnTo>
                  <a:pt x="35501" y="30002"/>
                </a:lnTo>
                <a:lnTo>
                  <a:pt x="34935" y="30379"/>
                </a:lnTo>
                <a:lnTo>
                  <a:pt x="33803" y="31080"/>
                </a:lnTo>
                <a:lnTo>
                  <a:pt x="32617" y="31727"/>
                </a:lnTo>
                <a:lnTo>
                  <a:pt x="31404" y="32320"/>
                </a:lnTo>
                <a:lnTo>
                  <a:pt x="30191" y="32859"/>
                </a:lnTo>
                <a:lnTo>
                  <a:pt x="28951" y="33371"/>
                </a:lnTo>
                <a:lnTo>
                  <a:pt x="27684" y="33829"/>
                </a:lnTo>
                <a:lnTo>
                  <a:pt x="26417" y="34234"/>
                </a:lnTo>
                <a:lnTo>
                  <a:pt x="25339" y="34557"/>
                </a:lnTo>
                <a:lnTo>
                  <a:pt x="24261" y="34827"/>
                </a:lnTo>
                <a:lnTo>
                  <a:pt x="23182" y="35069"/>
                </a:lnTo>
                <a:lnTo>
                  <a:pt x="22131" y="35258"/>
                </a:lnTo>
                <a:lnTo>
                  <a:pt x="20056" y="35635"/>
                </a:lnTo>
                <a:lnTo>
                  <a:pt x="18007" y="36013"/>
                </a:lnTo>
                <a:lnTo>
                  <a:pt x="17010" y="36228"/>
                </a:lnTo>
                <a:lnTo>
                  <a:pt x="16012" y="36471"/>
                </a:lnTo>
                <a:lnTo>
                  <a:pt x="15042" y="36740"/>
                </a:lnTo>
                <a:lnTo>
                  <a:pt x="14045" y="37064"/>
                </a:lnTo>
                <a:lnTo>
                  <a:pt x="13101" y="37468"/>
                </a:lnTo>
                <a:lnTo>
                  <a:pt x="12616" y="37684"/>
                </a:lnTo>
                <a:lnTo>
                  <a:pt x="12131" y="37899"/>
                </a:lnTo>
                <a:lnTo>
                  <a:pt x="11673" y="38169"/>
                </a:lnTo>
                <a:lnTo>
                  <a:pt x="11187" y="38439"/>
                </a:lnTo>
                <a:lnTo>
                  <a:pt x="10729" y="38735"/>
                </a:lnTo>
                <a:lnTo>
                  <a:pt x="10271" y="39032"/>
                </a:lnTo>
                <a:lnTo>
                  <a:pt x="9462" y="39652"/>
                </a:lnTo>
                <a:lnTo>
                  <a:pt x="8681" y="40272"/>
                </a:lnTo>
                <a:lnTo>
                  <a:pt x="7926" y="40918"/>
                </a:lnTo>
                <a:lnTo>
                  <a:pt x="7225" y="41592"/>
                </a:lnTo>
                <a:lnTo>
                  <a:pt x="6551" y="42266"/>
                </a:lnTo>
                <a:lnTo>
                  <a:pt x="5931" y="42967"/>
                </a:lnTo>
                <a:lnTo>
                  <a:pt x="5338" y="43668"/>
                </a:lnTo>
                <a:lnTo>
                  <a:pt x="4772" y="44396"/>
                </a:lnTo>
                <a:lnTo>
                  <a:pt x="4233" y="45123"/>
                </a:lnTo>
                <a:lnTo>
                  <a:pt x="3748" y="45851"/>
                </a:lnTo>
                <a:lnTo>
                  <a:pt x="3290" y="46606"/>
                </a:lnTo>
                <a:lnTo>
                  <a:pt x="2858" y="47388"/>
                </a:lnTo>
                <a:lnTo>
                  <a:pt x="2454" y="48142"/>
                </a:lnTo>
                <a:lnTo>
                  <a:pt x="2077" y="48924"/>
                </a:lnTo>
                <a:lnTo>
                  <a:pt x="1753" y="49706"/>
                </a:lnTo>
                <a:lnTo>
                  <a:pt x="1457" y="50488"/>
                </a:lnTo>
                <a:lnTo>
                  <a:pt x="1187" y="51269"/>
                </a:lnTo>
                <a:lnTo>
                  <a:pt x="944" y="52051"/>
                </a:lnTo>
                <a:lnTo>
                  <a:pt x="729" y="52833"/>
                </a:lnTo>
                <a:lnTo>
                  <a:pt x="540" y="53614"/>
                </a:lnTo>
                <a:lnTo>
                  <a:pt x="378" y="54396"/>
                </a:lnTo>
                <a:lnTo>
                  <a:pt x="244" y="55178"/>
                </a:lnTo>
                <a:lnTo>
                  <a:pt x="136" y="55959"/>
                </a:lnTo>
                <a:lnTo>
                  <a:pt x="82" y="56714"/>
                </a:lnTo>
                <a:lnTo>
                  <a:pt x="28" y="57469"/>
                </a:lnTo>
                <a:lnTo>
                  <a:pt x="1" y="58224"/>
                </a:lnTo>
                <a:lnTo>
                  <a:pt x="1" y="58978"/>
                </a:lnTo>
                <a:lnTo>
                  <a:pt x="28" y="59679"/>
                </a:lnTo>
                <a:lnTo>
                  <a:pt x="82" y="60407"/>
                </a:lnTo>
                <a:lnTo>
                  <a:pt x="163" y="61108"/>
                </a:lnTo>
                <a:lnTo>
                  <a:pt x="271" y="61782"/>
                </a:lnTo>
                <a:lnTo>
                  <a:pt x="378" y="62456"/>
                </a:lnTo>
                <a:lnTo>
                  <a:pt x="486" y="62914"/>
                </a:lnTo>
                <a:lnTo>
                  <a:pt x="621" y="63372"/>
                </a:lnTo>
                <a:lnTo>
                  <a:pt x="917" y="64289"/>
                </a:lnTo>
                <a:lnTo>
                  <a:pt x="1268" y="65232"/>
                </a:lnTo>
                <a:lnTo>
                  <a:pt x="1699" y="66149"/>
                </a:lnTo>
                <a:lnTo>
                  <a:pt x="2184" y="67092"/>
                </a:lnTo>
                <a:lnTo>
                  <a:pt x="2723" y="68035"/>
                </a:lnTo>
                <a:lnTo>
                  <a:pt x="3343" y="68952"/>
                </a:lnTo>
                <a:lnTo>
                  <a:pt x="3990" y="69868"/>
                </a:lnTo>
                <a:lnTo>
                  <a:pt x="4476" y="70515"/>
                </a:lnTo>
                <a:lnTo>
                  <a:pt x="4988" y="71162"/>
                </a:lnTo>
                <a:lnTo>
                  <a:pt x="5500" y="71755"/>
                </a:lnTo>
                <a:lnTo>
                  <a:pt x="6039" y="72348"/>
                </a:lnTo>
                <a:lnTo>
                  <a:pt x="6605" y="72941"/>
                </a:lnTo>
                <a:lnTo>
                  <a:pt x="7171" y="73507"/>
                </a:lnTo>
                <a:lnTo>
                  <a:pt x="7764" y="74046"/>
                </a:lnTo>
                <a:lnTo>
                  <a:pt x="8357" y="74586"/>
                </a:lnTo>
                <a:lnTo>
                  <a:pt x="8977" y="75098"/>
                </a:lnTo>
                <a:lnTo>
                  <a:pt x="9597" y="75583"/>
                </a:lnTo>
                <a:lnTo>
                  <a:pt x="10244" y="76068"/>
                </a:lnTo>
                <a:lnTo>
                  <a:pt x="10891" y="76526"/>
                </a:lnTo>
                <a:lnTo>
                  <a:pt x="11565" y="76958"/>
                </a:lnTo>
                <a:lnTo>
                  <a:pt x="12239" y="77389"/>
                </a:lnTo>
                <a:lnTo>
                  <a:pt x="12913" y="77793"/>
                </a:lnTo>
                <a:lnTo>
                  <a:pt x="13613" y="78171"/>
                </a:lnTo>
                <a:lnTo>
                  <a:pt x="14314" y="78548"/>
                </a:lnTo>
                <a:lnTo>
                  <a:pt x="15042" y="78898"/>
                </a:lnTo>
                <a:lnTo>
                  <a:pt x="15770" y="79222"/>
                </a:lnTo>
                <a:lnTo>
                  <a:pt x="16498" y="79545"/>
                </a:lnTo>
                <a:lnTo>
                  <a:pt x="17225" y="79842"/>
                </a:lnTo>
                <a:lnTo>
                  <a:pt x="17980" y="80111"/>
                </a:lnTo>
                <a:lnTo>
                  <a:pt x="18735" y="80381"/>
                </a:lnTo>
                <a:lnTo>
                  <a:pt x="19517" y="80597"/>
                </a:lnTo>
                <a:lnTo>
                  <a:pt x="20271" y="80839"/>
                </a:lnTo>
                <a:lnTo>
                  <a:pt x="21053" y="81028"/>
                </a:lnTo>
                <a:lnTo>
                  <a:pt x="21862" y="81217"/>
                </a:lnTo>
                <a:lnTo>
                  <a:pt x="22643" y="81378"/>
                </a:lnTo>
                <a:lnTo>
                  <a:pt x="23425" y="81513"/>
                </a:lnTo>
                <a:lnTo>
                  <a:pt x="24234" y="81621"/>
                </a:lnTo>
                <a:lnTo>
                  <a:pt x="25042" y="81729"/>
                </a:lnTo>
                <a:lnTo>
                  <a:pt x="25851" y="81810"/>
                </a:lnTo>
                <a:lnTo>
                  <a:pt x="27118" y="81917"/>
                </a:lnTo>
                <a:lnTo>
                  <a:pt x="28385" y="81998"/>
                </a:lnTo>
                <a:lnTo>
                  <a:pt x="29625" y="82025"/>
                </a:lnTo>
                <a:lnTo>
                  <a:pt x="32159" y="82025"/>
                </a:lnTo>
                <a:lnTo>
                  <a:pt x="33425" y="81971"/>
                </a:lnTo>
                <a:lnTo>
                  <a:pt x="34692" y="81890"/>
                </a:lnTo>
                <a:lnTo>
                  <a:pt x="35932" y="81783"/>
                </a:lnTo>
                <a:lnTo>
                  <a:pt x="37199" y="81648"/>
                </a:lnTo>
                <a:lnTo>
                  <a:pt x="38439" y="81513"/>
                </a:lnTo>
                <a:lnTo>
                  <a:pt x="39679" y="81324"/>
                </a:lnTo>
                <a:lnTo>
                  <a:pt x="40919" y="81109"/>
                </a:lnTo>
                <a:lnTo>
                  <a:pt x="42132" y="80866"/>
                </a:lnTo>
                <a:lnTo>
                  <a:pt x="43372" y="80597"/>
                </a:lnTo>
                <a:lnTo>
                  <a:pt x="44585" y="80300"/>
                </a:lnTo>
                <a:lnTo>
                  <a:pt x="45771" y="79977"/>
                </a:lnTo>
                <a:lnTo>
                  <a:pt x="46957" y="79626"/>
                </a:lnTo>
                <a:lnTo>
                  <a:pt x="48143" y="79249"/>
                </a:lnTo>
                <a:lnTo>
                  <a:pt x="49329" y="78844"/>
                </a:lnTo>
                <a:lnTo>
                  <a:pt x="50488" y="78413"/>
                </a:lnTo>
                <a:lnTo>
                  <a:pt x="51620" y="77982"/>
                </a:lnTo>
                <a:lnTo>
                  <a:pt x="52752" y="77497"/>
                </a:lnTo>
                <a:lnTo>
                  <a:pt x="53858" y="76985"/>
                </a:lnTo>
                <a:lnTo>
                  <a:pt x="54963" y="76472"/>
                </a:lnTo>
                <a:lnTo>
                  <a:pt x="56041" y="75906"/>
                </a:lnTo>
                <a:lnTo>
                  <a:pt x="57119" y="75340"/>
                </a:lnTo>
                <a:lnTo>
                  <a:pt x="58170" y="74720"/>
                </a:lnTo>
                <a:lnTo>
                  <a:pt x="59195" y="74100"/>
                </a:lnTo>
                <a:lnTo>
                  <a:pt x="60192" y="73453"/>
                </a:lnTo>
                <a:lnTo>
                  <a:pt x="61189" y="72780"/>
                </a:lnTo>
                <a:lnTo>
                  <a:pt x="62160" y="72079"/>
                </a:lnTo>
                <a:lnTo>
                  <a:pt x="63103" y="71351"/>
                </a:lnTo>
                <a:lnTo>
                  <a:pt x="64181" y="70488"/>
                </a:lnTo>
                <a:lnTo>
                  <a:pt x="65206" y="69626"/>
                </a:lnTo>
                <a:lnTo>
                  <a:pt x="66203" y="68709"/>
                </a:lnTo>
                <a:lnTo>
                  <a:pt x="67146" y="67793"/>
                </a:lnTo>
                <a:lnTo>
                  <a:pt x="68090" y="66849"/>
                </a:lnTo>
                <a:lnTo>
                  <a:pt x="68979" y="65879"/>
                </a:lnTo>
                <a:lnTo>
                  <a:pt x="69842" y="64909"/>
                </a:lnTo>
                <a:lnTo>
                  <a:pt x="70651" y="63911"/>
                </a:lnTo>
                <a:lnTo>
                  <a:pt x="71459" y="62914"/>
                </a:lnTo>
                <a:lnTo>
                  <a:pt x="72214" y="61890"/>
                </a:lnTo>
                <a:lnTo>
                  <a:pt x="72969" y="60838"/>
                </a:lnTo>
                <a:lnTo>
                  <a:pt x="73670" y="59787"/>
                </a:lnTo>
                <a:lnTo>
                  <a:pt x="74343" y="58709"/>
                </a:lnTo>
                <a:lnTo>
                  <a:pt x="74990" y="57631"/>
                </a:lnTo>
                <a:lnTo>
                  <a:pt x="75637" y="56552"/>
                </a:lnTo>
                <a:lnTo>
                  <a:pt x="76230" y="55447"/>
                </a:lnTo>
                <a:lnTo>
                  <a:pt x="76796" y="54342"/>
                </a:lnTo>
                <a:lnTo>
                  <a:pt x="77362" y="53237"/>
                </a:lnTo>
                <a:lnTo>
                  <a:pt x="77902" y="52105"/>
                </a:lnTo>
                <a:lnTo>
                  <a:pt x="78387" y="50973"/>
                </a:lnTo>
                <a:lnTo>
                  <a:pt x="78872" y="49841"/>
                </a:lnTo>
                <a:lnTo>
                  <a:pt x="79357" y="48708"/>
                </a:lnTo>
                <a:lnTo>
                  <a:pt x="79788" y="47549"/>
                </a:lnTo>
                <a:lnTo>
                  <a:pt x="80220" y="46390"/>
                </a:lnTo>
                <a:lnTo>
                  <a:pt x="80624" y="45258"/>
                </a:lnTo>
                <a:lnTo>
                  <a:pt x="81028" y="44099"/>
                </a:lnTo>
                <a:lnTo>
                  <a:pt x="81756" y="41781"/>
                </a:lnTo>
                <a:lnTo>
                  <a:pt x="82403" y="39463"/>
                </a:lnTo>
                <a:lnTo>
                  <a:pt x="83023" y="37172"/>
                </a:lnTo>
                <a:lnTo>
                  <a:pt x="83373" y="35770"/>
                </a:lnTo>
                <a:lnTo>
                  <a:pt x="83643" y="34341"/>
                </a:lnTo>
                <a:lnTo>
                  <a:pt x="83886" y="32913"/>
                </a:lnTo>
                <a:lnTo>
                  <a:pt x="84101" y="31484"/>
                </a:lnTo>
                <a:lnTo>
                  <a:pt x="84236" y="30029"/>
                </a:lnTo>
                <a:lnTo>
                  <a:pt x="84317" y="28573"/>
                </a:lnTo>
                <a:lnTo>
                  <a:pt x="84371" y="27144"/>
                </a:lnTo>
                <a:lnTo>
                  <a:pt x="84344" y="25689"/>
                </a:lnTo>
                <a:lnTo>
                  <a:pt x="84263" y="24260"/>
                </a:lnTo>
                <a:lnTo>
                  <a:pt x="84128" y="22805"/>
                </a:lnTo>
                <a:lnTo>
                  <a:pt x="83913" y="21403"/>
                </a:lnTo>
                <a:lnTo>
                  <a:pt x="83805" y="20675"/>
                </a:lnTo>
                <a:lnTo>
                  <a:pt x="83670" y="19974"/>
                </a:lnTo>
                <a:lnTo>
                  <a:pt x="83508" y="19273"/>
                </a:lnTo>
                <a:lnTo>
                  <a:pt x="83347" y="18573"/>
                </a:lnTo>
                <a:lnTo>
                  <a:pt x="83158" y="17899"/>
                </a:lnTo>
                <a:lnTo>
                  <a:pt x="82942" y="17198"/>
                </a:lnTo>
                <a:lnTo>
                  <a:pt x="82727" y="16524"/>
                </a:lnTo>
                <a:lnTo>
                  <a:pt x="82484" y="15850"/>
                </a:lnTo>
                <a:lnTo>
                  <a:pt x="82214" y="15176"/>
                </a:lnTo>
                <a:lnTo>
                  <a:pt x="81945" y="14502"/>
                </a:lnTo>
                <a:lnTo>
                  <a:pt x="81648" y="13855"/>
                </a:lnTo>
                <a:lnTo>
                  <a:pt x="81352" y="13181"/>
                </a:lnTo>
                <a:lnTo>
                  <a:pt x="81001" y="12535"/>
                </a:lnTo>
                <a:lnTo>
                  <a:pt x="80678" y="11915"/>
                </a:lnTo>
                <a:lnTo>
                  <a:pt x="80301" y="11295"/>
                </a:lnTo>
                <a:lnTo>
                  <a:pt x="79923" y="10675"/>
                </a:lnTo>
                <a:lnTo>
                  <a:pt x="79519" y="10055"/>
                </a:lnTo>
                <a:lnTo>
                  <a:pt x="79088" y="9462"/>
                </a:lnTo>
                <a:lnTo>
                  <a:pt x="78656" y="8896"/>
                </a:lnTo>
                <a:lnTo>
                  <a:pt x="78198" y="8330"/>
                </a:lnTo>
                <a:lnTo>
                  <a:pt x="77740" y="7763"/>
                </a:lnTo>
                <a:lnTo>
                  <a:pt x="77255" y="7224"/>
                </a:lnTo>
                <a:lnTo>
                  <a:pt x="76769" y="6712"/>
                </a:lnTo>
                <a:lnTo>
                  <a:pt x="76257" y="6200"/>
                </a:lnTo>
                <a:lnTo>
                  <a:pt x="75718" y="5688"/>
                </a:lnTo>
                <a:lnTo>
                  <a:pt x="75179" y="5203"/>
                </a:lnTo>
                <a:lnTo>
                  <a:pt x="74640" y="4745"/>
                </a:lnTo>
                <a:lnTo>
                  <a:pt x="74074" y="4313"/>
                </a:lnTo>
                <a:lnTo>
                  <a:pt x="73481" y="3882"/>
                </a:lnTo>
                <a:lnTo>
                  <a:pt x="72888" y="3478"/>
                </a:lnTo>
                <a:lnTo>
                  <a:pt x="72295" y="3073"/>
                </a:lnTo>
                <a:lnTo>
                  <a:pt x="71675" y="2723"/>
                </a:lnTo>
                <a:lnTo>
                  <a:pt x="71055" y="2372"/>
                </a:lnTo>
                <a:lnTo>
                  <a:pt x="70408" y="2022"/>
                </a:lnTo>
                <a:lnTo>
                  <a:pt x="69761" y="1726"/>
                </a:lnTo>
                <a:lnTo>
                  <a:pt x="69114" y="1456"/>
                </a:lnTo>
                <a:lnTo>
                  <a:pt x="68440" y="1186"/>
                </a:lnTo>
                <a:lnTo>
                  <a:pt x="67766" y="944"/>
                </a:lnTo>
                <a:lnTo>
                  <a:pt x="67093" y="728"/>
                </a:lnTo>
                <a:lnTo>
                  <a:pt x="66392" y="539"/>
                </a:lnTo>
                <a:lnTo>
                  <a:pt x="65691" y="378"/>
                </a:lnTo>
                <a:lnTo>
                  <a:pt x="64990" y="243"/>
                </a:lnTo>
                <a:lnTo>
                  <a:pt x="64289" y="135"/>
                </a:lnTo>
                <a:lnTo>
                  <a:pt x="63561" y="54"/>
                </a:lnTo>
                <a:lnTo>
                  <a:pt x="6283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45" name="Google Shape;245;p26"/>
          <p:cNvSpPr/>
          <p:nvPr/>
        </p:nvSpPr>
        <p:spPr>
          <a:xfrm>
            <a:off x="7931937" y="3764826"/>
            <a:ext cx="503028" cy="503028"/>
          </a:xfrm>
          <a:custGeom>
            <a:avLst/>
            <a:gdLst/>
            <a:ahLst/>
            <a:cxnLst/>
            <a:rect l="l" t="t" r="r" b="b"/>
            <a:pathLst>
              <a:path w="8330" h="8330" extrusionOk="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4140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20000" y="34934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20000" y="1017725"/>
            <a:ext cx="7704000" cy="358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100">
                <a:solidFill>
                  <a:schemeClr val="lt1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/>
          <p:nvPr/>
        </p:nvSpPr>
        <p:spPr>
          <a:xfrm>
            <a:off x="143849" y="3354024"/>
            <a:ext cx="529830" cy="529799"/>
          </a:xfrm>
          <a:custGeom>
            <a:avLst/>
            <a:gdLst/>
            <a:ahLst/>
            <a:cxnLst/>
            <a:rect l="l" t="t" r="r" b="b"/>
            <a:pathLst>
              <a:path w="12266" h="12266" extrusionOk="0">
                <a:moveTo>
                  <a:pt x="1618" y="3855"/>
                </a:moveTo>
                <a:lnTo>
                  <a:pt x="1618" y="3855"/>
                </a:lnTo>
                <a:lnTo>
                  <a:pt x="1779" y="3559"/>
                </a:lnTo>
                <a:lnTo>
                  <a:pt x="1968" y="3262"/>
                </a:lnTo>
                <a:lnTo>
                  <a:pt x="2157" y="2993"/>
                </a:lnTo>
                <a:lnTo>
                  <a:pt x="2373" y="2750"/>
                </a:lnTo>
                <a:lnTo>
                  <a:pt x="1941" y="1618"/>
                </a:lnTo>
                <a:lnTo>
                  <a:pt x="3666" y="513"/>
                </a:lnTo>
                <a:lnTo>
                  <a:pt x="4529" y="1375"/>
                </a:lnTo>
                <a:lnTo>
                  <a:pt x="4529" y="1375"/>
                </a:lnTo>
                <a:lnTo>
                  <a:pt x="4852" y="1268"/>
                </a:lnTo>
                <a:lnTo>
                  <a:pt x="5176" y="1214"/>
                </a:lnTo>
                <a:lnTo>
                  <a:pt x="5499" y="1160"/>
                </a:lnTo>
                <a:lnTo>
                  <a:pt x="5850" y="1133"/>
                </a:lnTo>
                <a:lnTo>
                  <a:pt x="6362" y="1"/>
                </a:lnTo>
                <a:lnTo>
                  <a:pt x="8357" y="432"/>
                </a:lnTo>
                <a:lnTo>
                  <a:pt x="8357" y="1645"/>
                </a:lnTo>
                <a:lnTo>
                  <a:pt x="8357" y="1645"/>
                </a:lnTo>
                <a:lnTo>
                  <a:pt x="8653" y="1807"/>
                </a:lnTo>
                <a:lnTo>
                  <a:pt x="8923" y="1995"/>
                </a:lnTo>
                <a:lnTo>
                  <a:pt x="9192" y="2211"/>
                </a:lnTo>
                <a:lnTo>
                  <a:pt x="9435" y="2427"/>
                </a:lnTo>
                <a:lnTo>
                  <a:pt x="10594" y="1995"/>
                </a:lnTo>
                <a:lnTo>
                  <a:pt x="11699" y="3694"/>
                </a:lnTo>
                <a:lnTo>
                  <a:pt x="10890" y="4583"/>
                </a:lnTo>
                <a:lnTo>
                  <a:pt x="10890" y="4583"/>
                </a:lnTo>
                <a:lnTo>
                  <a:pt x="10971" y="4907"/>
                </a:lnTo>
                <a:lnTo>
                  <a:pt x="11052" y="5230"/>
                </a:lnTo>
                <a:lnTo>
                  <a:pt x="11079" y="5580"/>
                </a:lnTo>
                <a:lnTo>
                  <a:pt x="11106" y="5904"/>
                </a:lnTo>
                <a:lnTo>
                  <a:pt x="12265" y="6416"/>
                </a:lnTo>
                <a:lnTo>
                  <a:pt x="11834" y="8411"/>
                </a:lnTo>
                <a:lnTo>
                  <a:pt x="10594" y="8411"/>
                </a:lnTo>
                <a:lnTo>
                  <a:pt x="10594" y="8411"/>
                </a:lnTo>
                <a:lnTo>
                  <a:pt x="10432" y="8707"/>
                </a:lnTo>
                <a:lnTo>
                  <a:pt x="10243" y="8977"/>
                </a:lnTo>
                <a:lnTo>
                  <a:pt x="10055" y="9246"/>
                </a:lnTo>
                <a:lnTo>
                  <a:pt x="9839" y="9516"/>
                </a:lnTo>
                <a:lnTo>
                  <a:pt x="10270" y="10648"/>
                </a:lnTo>
                <a:lnTo>
                  <a:pt x="8545" y="11753"/>
                </a:lnTo>
                <a:lnTo>
                  <a:pt x="7683" y="10891"/>
                </a:lnTo>
                <a:lnTo>
                  <a:pt x="7683" y="10891"/>
                </a:lnTo>
                <a:lnTo>
                  <a:pt x="7359" y="10972"/>
                </a:lnTo>
                <a:lnTo>
                  <a:pt x="7036" y="11052"/>
                </a:lnTo>
                <a:lnTo>
                  <a:pt x="6685" y="11106"/>
                </a:lnTo>
                <a:lnTo>
                  <a:pt x="6362" y="11133"/>
                </a:lnTo>
                <a:lnTo>
                  <a:pt x="5850" y="12265"/>
                </a:lnTo>
                <a:lnTo>
                  <a:pt x="3855" y="11834"/>
                </a:lnTo>
                <a:lnTo>
                  <a:pt x="3855" y="10594"/>
                </a:lnTo>
                <a:lnTo>
                  <a:pt x="3855" y="10594"/>
                </a:lnTo>
                <a:lnTo>
                  <a:pt x="3559" y="10432"/>
                </a:lnTo>
                <a:lnTo>
                  <a:pt x="3289" y="10244"/>
                </a:lnTo>
                <a:lnTo>
                  <a:pt x="3019" y="10055"/>
                </a:lnTo>
                <a:lnTo>
                  <a:pt x="2750" y="9839"/>
                </a:lnTo>
                <a:lnTo>
                  <a:pt x="1618" y="10271"/>
                </a:lnTo>
                <a:lnTo>
                  <a:pt x="513" y="8573"/>
                </a:lnTo>
                <a:lnTo>
                  <a:pt x="1375" y="7683"/>
                </a:lnTo>
                <a:lnTo>
                  <a:pt x="1375" y="7683"/>
                </a:lnTo>
                <a:lnTo>
                  <a:pt x="1294" y="7360"/>
                </a:lnTo>
                <a:lnTo>
                  <a:pt x="1213" y="7036"/>
                </a:lnTo>
                <a:lnTo>
                  <a:pt x="1160" y="6713"/>
                </a:lnTo>
                <a:lnTo>
                  <a:pt x="1133" y="6362"/>
                </a:lnTo>
                <a:lnTo>
                  <a:pt x="0" y="5850"/>
                </a:lnTo>
                <a:lnTo>
                  <a:pt x="432" y="3855"/>
                </a:lnTo>
                <a:lnTo>
                  <a:pt x="1672" y="3855"/>
                </a:lnTo>
                <a:lnTo>
                  <a:pt x="1618" y="3855"/>
                </a:lnTo>
                <a:close/>
                <a:moveTo>
                  <a:pt x="3963" y="5580"/>
                </a:moveTo>
                <a:lnTo>
                  <a:pt x="3963" y="5580"/>
                </a:lnTo>
                <a:lnTo>
                  <a:pt x="3936" y="5796"/>
                </a:lnTo>
                <a:lnTo>
                  <a:pt x="3909" y="6012"/>
                </a:lnTo>
                <a:lnTo>
                  <a:pt x="3936" y="6227"/>
                </a:lnTo>
                <a:lnTo>
                  <a:pt x="3963" y="6443"/>
                </a:lnTo>
                <a:lnTo>
                  <a:pt x="3990" y="6659"/>
                </a:lnTo>
                <a:lnTo>
                  <a:pt x="4071" y="6847"/>
                </a:lnTo>
                <a:lnTo>
                  <a:pt x="4152" y="7036"/>
                </a:lnTo>
                <a:lnTo>
                  <a:pt x="4259" y="7225"/>
                </a:lnTo>
                <a:lnTo>
                  <a:pt x="4394" y="7413"/>
                </a:lnTo>
                <a:lnTo>
                  <a:pt x="4529" y="7548"/>
                </a:lnTo>
                <a:lnTo>
                  <a:pt x="4664" y="7710"/>
                </a:lnTo>
                <a:lnTo>
                  <a:pt x="4852" y="7845"/>
                </a:lnTo>
                <a:lnTo>
                  <a:pt x="5014" y="7953"/>
                </a:lnTo>
                <a:lnTo>
                  <a:pt x="5203" y="8060"/>
                </a:lnTo>
                <a:lnTo>
                  <a:pt x="5418" y="8114"/>
                </a:lnTo>
                <a:lnTo>
                  <a:pt x="5634" y="8195"/>
                </a:lnTo>
                <a:lnTo>
                  <a:pt x="5634" y="8195"/>
                </a:lnTo>
                <a:lnTo>
                  <a:pt x="5850" y="8222"/>
                </a:lnTo>
                <a:lnTo>
                  <a:pt x="6065" y="8249"/>
                </a:lnTo>
                <a:lnTo>
                  <a:pt x="6281" y="8222"/>
                </a:lnTo>
                <a:lnTo>
                  <a:pt x="6497" y="8195"/>
                </a:lnTo>
                <a:lnTo>
                  <a:pt x="6712" y="8141"/>
                </a:lnTo>
                <a:lnTo>
                  <a:pt x="6901" y="8087"/>
                </a:lnTo>
                <a:lnTo>
                  <a:pt x="7117" y="8006"/>
                </a:lnTo>
                <a:lnTo>
                  <a:pt x="7278" y="7899"/>
                </a:lnTo>
                <a:lnTo>
                  <a:pt x="7467" y="7764"/>
                </a:lnTo>
                <a:lnTo>
                  <a:pt x="7629" y="7629"/>
                </a:lnTo>
                <a:lnTo>
                  <a:pt x="7764" y="7467"/>
                </a:lnTo>
                <a:lnTo>
                  <a:pt x="7898" y="7306"/>
                </a:lnTo>
                <a:lnTo>
                  <a:pt x="8006" y="7117"/>
                </a:lnTo>
                <a:lnTo>
                  <a:pt x="8114" y="6928"/>
                </a:lnTo>
                <a:lnTo>
                  <a:pt x="8195" y="6740"/>
                </a:lnTo>
                <a:lnTo>
                  <a:pt x="8249" y="6524"/>
                </a:lnTo>
                <a:lnTo>
                  <a:pt x="8249" y="6524"/>
                </a:lnTo>
                <a:lnTo>
                  <a:pt x="8276" y="6281"/>
                </a:lnTo>
                <a:lnTo>
                  <a:pt x="8303" y="6066"/>
                </a:lnTo>
                <a:lnTo>
                  <a:pt x="8276" y="5850"/>
                </a:lnTo>
                <a:lnTo>
                  <a:pt x="8249" y="5634"/>
                </a:lnTo>
                <a:lnTo>
                  <a:pt x="8195" y="5446"/>
                </a:lnTo>
                <a:lnTo>
                  <a:pt x="8141" y="5230"/>
                </a:lnTo>
                <a:lnTo>
                  <a:pt x="8060" y="5041"/>
                </a:lnTo>
                <a:lnTo>
                  <a:pt x="7952" y="4880"/>
                </a:lnTo>
                <a:lnTo>
                  <a:pt x="7817" y="4691"/>
                </a:lnTo>
                <a:lnTo>
                  <a:pt x="7683" y="4529"/>
                </a:lnTo>
                <a:lnTo>
                  <a:pt x="7521" y="4394"/>
                </a:lnTo>
                <a:lnTo>
                  <a:pt x="7359" y="4260"/>
                </a:lnTo>
                <a:lnTo>
                  <a:pt x="7197" y="4152"/>
                </a:lnTo>
                <a:lnTo>
                  <a:pt x="6982" y="4044"/>
                </a:lnTo>
                <a:lnTo>
                  <a:pt x="6793" y="3963"/>
                </a:lnTo>
                <a:lnTo>
                  <a:pt x="6578" y="3909"/>
                </a:lnTo>
                <a:lnTo>
                  <a:pt x="6578" y="3909"/>
                </a:lnTo>
                <a:lnTo>
                  <a:pt x="6578" y="3909"/>
                </a:lnTo>
                <a:lnTo>
                  <a:pt x="6362" y="3882"/>
                </a:lnTo>
                <a:lnTo>
                  <a:pt x="6119" y="3855"/>
                </a:lnTo>
                <a:lnTo>
                  <a:pt x="5904" y="3855"/>
                </a:lnTo>
                <a:lnTo>
                  <a:pt x="5688" y="3909"/>
                </a:lnTo>
                <a:lnTo>
                  <a:pt x="5499" y="3936"/>
                </a:lnTo>
                <a:lnTo>
                  <a:pt x="5284" y="4017"/>
                </a:lnTo>
                <a:lnTo>
                  <a:pt x="5095" y="4098"/>
                </a:lnTo>
                <a:lnTo>
                  <a:pt x="4933" y="4206"/>
                </a:lnTo>
                <a:lnTo>
                  <a:pt x="4745" y="4341"/>
                </a:lnTo>
                <a:lnTo>
                  <a:pt x="4583" y="4475"/>
                </a:lnTo>
                <a:lnTo>
                  <a:pt x="4448" y="4610"/>
                </a:lnTo>
                <a:lnTo>
                  <a:pt x="4313" y="4799"/>
                </a:lnTo>
                <a:lnTo>
                  <a:pt x="4205" y="4961"/>
                </a:lnTo>
                <a:lnTo>
                  <a:pt x="4098" y="5149"/>
                </a:lnTo>
                <a:lnTo>
                  <a:pt x="4017" y="5365"/>
                </a:lnTo>
                <a:lnTo>
                  <a:pt x="3963" y="5580"/>
                </a:lnTo>
                <a:lnTo>
                  <a:pt x="3963" y="5580"/>
                </a:lnTo>
                <a:close/>
              </a:path>
            </a:pathLst>
          </a:custGeom>
          <a:solidFill>
            <a:srgbClr val="4861E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/>
          <p:nvPr/>
        </p:nvSpPr>
        <p:spPr>
          <a:xfrm rot="10800000">
            <a:off x="-1310533" y="-1203999"/>
            <a:ext cx="3421033" cy="3325949"/>
          </a:xfrm>
          <a:custGeom>
            <a:avLst/>
            <a:gdLst/>
            <a:ahLst/>
            <a:cxnLst/>
            <a:rect l="l" t="t" r="r" b="b"/>
            <a:pathLst>
              <a:path w="84371" h="82026" extrusionOk="0">
                <a:moveTo>
                  <a:pt x="61405" y="0"/>
                </a:moveTo>
                <a:lnTo>
                  <a:pt x="60677" y="27"/>
                </a:lnTo>
                <a:lnTo>
                  <a:pt x="59949" y="108"/>
                </a:lnTo>
                <a:lnTo>
                  <a:pt x="59249" y="189"/>
                </a:lnTo>
                <a:lnTo>
                  <a:pt x="58521" y="324"/>
                </a:lnTo>
                <a:lnTo>
                  <a:pt x="57820" y="486"/>
                </a:lnTo>
                <a:lnTo>
                  <a:pt x="57119" y="647"/>
                </a:lnTo>
                <a:lnTo>
                  <a:pt x="56418" y="863"/>
                </a:lnTo>
                <a:lnTo>
                  <a:pt x="55744" y="1079"/>
                </a:lnTo>
                <a:lnTo>
                  <a:pt x="55044" y="1321"/>
                </a:lnTo>
                <a:lnTo>
                  <a:pt x="54397" y="1618"/>
                </a:lnTo>
                <a:lnTo>
                  <a:pt x="53750" y="1914"/>
                </a:lnTo>
                <a:lnTo>
                  <a:pt x="53103" y="2238"/>
                </a:lnTo>
                <a:lnTo>
                  <a:pt x="52483" y="2588"/>
                </a:lnTo>
                <a:lnTo>
                  <a:pt x="51863" y="2965"/>
                </a:lnTo>
                <a:lnTo>
                  <a:pt x="51270" y="3370"/>
                </a:lnTo>
                <a:lnTo>
                  <a:pt x="50704" y="3801"/>
                </a:lnTo>
                <a:lnTo>
                  <a:pt x="50138" y="4259"/>
                </a:lnTo>
                <a:lnTo>
                  <a:pt x="49599" y="4718"/>
                </a:lnTo>
                <a:lnTo>
                  <a:pt x="49086" y="5203"/>
                </a:lnTo>
                <a:lnTo>
                  <a:pt x="48601" y="5715"/>
                </a:lnTo>
                <a:lnTo>
                  <a:pt x="48116" y="6254"/>
                </a:lnTo>
                <a:lnTo>
                  <a:pt x="47685" y="6820"/>
                </a:lnTo>
                <a:lnTo>
                  <a:pt x="47253" y="7386"/>
                </a:lnTo>
                <a:lnTo>
                  <a:pt x="46876" y="7979"/>
                </a:lnTo>
                <a:lnTo>
                  <a:pt x="46499" y="8599"/>
                </a:lnTo>
                <a:lnTo>
                  <a:pt x="46175" y="9219"/>
                </a:lnTo>
                <a:lnTo>
                  <a:pt x="45879" y="9893"/>
                </a:lnTo>
                <a:lnTo>
                  <a:pt x="45582" y="10594"/>
                </a:lnTo>
                <a:lnTo>
                  <a:pt x="45340" y="11322"/>
                </a:lnTo>
                <a:lnTo>
                  <a:pt x="45097" y="12049"/>
                </a:lnTo>
                <a:lnTo>
                  <a:pt x="44908" y="12777"/>
                </a:lnTo>
                <a:lnTo>
                  <a:pt x="44558" y="14260"/>
                </a:lnTo>
                <a:lnTo>
                  <a:pt x="44235" y="15769"/>
                </a:lnTo>
                <a:lnTo>
                  <a:pt x="43911" y="17279"/>
                </a:lnTo>
                <a:lnTo>
                  <a:pt x="43561" y="18761"/>
                </a:lnTo>
                <a:lnTo>
                  <a:pt x="43372" y="19516"/>
                </a:lnTo>
                <a:lnTo>
                  <a:pt x="43156" y="20244"/>
                </a:lnTo>
                <a:lnTo>
                  <a:pt x="42914" y="20972"/>
                </a:lnTo>
                <a:lnTo>
                  <a:pt x="42617" y="21672"/>
                </a:lnTo>
                <a:lnTo>
                  <a:pt x="42348" y="22292"/>
                </a:lnTo>
                <a:lnTo>
                  <a:pt x="42078" y="22885"/>
                </a:lnTo>
                <a:lnTo>
                  <a:pt x="41755" y="23451"/>
                </a:lnTo>
                <a:lnTo>
                  <a:pt x="41431" y="24018"/>
                </a:lnTo>
                <a:lnTo>
                  <a:pt x="41081" y="24557"/>
                </a:lnTo>
                <a:lnTo>
                  <a:pt x="40703" y="25096"/>
                </a:lnTo>
                <a:lnTo>
                  <a:pt x="40299" y="25608"/>
                </a:lnTo>
                <a:lnTo>
                  <a:pt x="39895" y="26093"/>
                </a:lnTo>
                <a:lnTo>
                  <a:pt x="39463" y="26578"/>
                </a:lnTo>
                <a:lnTo>
                  <a:pt x="39032" y="27063"/>
                </a:lnTo>
                <a:lnTo>
                  <a:pt x="38574" y="27522"/>
                </a:lnTo>
                <a:lnTo>
                  <a:pt x="38089" y="27980"/>
                </a:lnTo>
                <a:lnTo>
                  <a:pt x="37604" y="28411"/>
                </a:lnTo>
                <a:lnTo>
                  <a:pt x="37091" y="28816"/>
                </a:lnTo>
                <a:lnTo>
                  <a:pt x="36579" y="29220"/>
                </a:lnTo>
                <a:lnTo>
                  <a:pt x="36040" y="29624"/>
                </a:lnTo>
                <a:lnTo>
                  <a:pt x="35501" y="30002"/>
                </a:lnTo>
                <a:lnTo>
                  <a:pt x="34935" y="30379"/>
                </a:lnTo>
                <a:lnTo>
                  <a:pt x="33803" y="31080"/>
                </a:lnTo>
                <a:lnTo>
                  <a:pt x="32617" y="31727"/>
                </a:lnTo>
                <a:lnTo>
                  <a:pt x="31404" y="32320"/>
                </a:lnTo>
                <a:lnTo>
                  <a:pt x="30191" y="32859"/>
                </a:lnTo>
                <a:lnTo>
                  <a:pt x="28951" y="33371"/>
                </a:lnTo>
                <a:lnTo>
                  <a:pt x="27684" y="33829"/>
                </a:lnTo>
                <a:lnTo>
                  <a:pt x="26417" y="34234"/>
                </a:lnTo>
                <a:lnTo>
                  <a:pt x="25339" y="34557"/>
                </a:lnTo>
                <a:lnTo>
                  <a:pt x="24261" y="34827"/>
                </a:lnTo>
                <a:lnTo>
                  <a:pt x="23182" y="35069"/>
                </a:lnTo>
                <a:lnTo>
                  <a:pt x="22131" y="35258"/>
                </a:lnTo>
                <a:lnTo>
                  <a:pt x="20056" y="35635"/>
                </a:lnTo>
                <a:lnTo>
                  <a:pt x="18007" y="36013"/>
                </a:lnTo>
                <a:lnTo>
                  <a:pt x="17010" y="36228"/>
                </a:lnTo>
                <a:lnTo>
                  <a:pt x="16012" y="36471"/>
                </a:lnTo>
                <a:lnTo>
                  <a:pt x="15042" y="36740"/>
                </a:lnTo>
                <a:lnTo>
                  <a:pt x="14045" y="37064"/>
                </a:lnTo>
                <a:lnTo>
                  <a:pt x="13101" y="37468"/>
                </a:lnTo>
                <a:lnTo>
                  <a:pt x="12616" y="37684"/>
                </a:lnTo>
                <a:lnTo>
                  <a:pt x="12131" y="37899"/>
                </a:lnTo>
                <a:lnTo>
                  <a:pt x="11673" y="38169"/>
                </a:lnTo>
                <a:lnTo>
                  <a:pt x="11187" y="38439"/>
                </a:lnTo>
                <a:lnTo>
                  <a:pt x="10729" y="38735"/>
                </a:lnTo>
                <a:lnTo>
                  <a:pt x="10271" y="39032"/>
                </a:lnTo>
                <a:lnTo>
                  <a:pt x="9462" y="39652"/>
                </a:lnTo>
                <a:lnTo>
                  <a:pt x="8681" y="40272"/>
                </a:lnTo>
                <a:lnTo>
                  <a:pt x="7926" y="40918"/>
                </a:lnTo>
                <a:lnTo>
                  <a:pt x="7225" y="41592"/>
                </a:lnTo>
                <a:lnTo>
                  <a:pt x="6551" y="42266"/>
                </a:lnTo>
                <a:lnTo>
                  <a:pt x="5931" y="42967"/>
                </a:lnTo>
                <a:lnTo>
                  <a:pt x="5338" y="43668"/>
                </a:lnTo>
                <a:lnTo>
                  <a:pt x="4772" y="44396"/>
                </a:lnTo>
                <a:lnTo>
                  <a:pt x="4233" y="45123"/>
                </a:lnTo>
                <a:lnTo>
                  <a:pt x="3748" y="45851"/>
                </a:lnTo>
                <a:lnTo>
                  <a:pt x="3290" y="46606"/>
                </a:lnTo>
                <a:lnTo>
                  <a:pt x="2858" y="47388"/>
                </a:lnTo>
                <a:lnTo>
                  <a:pt x="2454" y="48142"/>
                </a:lnTo>
                <a:lnTo>
                  <a:pt x="2077" y="48924"/>
                </a:lnTo>
                <a:lnTo>
                  <a:pt x="1753" y="49706"/>
                </a:lnTo>
                <a:lnTo>
                  <a:pt x="1457" y="50488"/>
                </a:lnTo>
                <a:lnTo>
                  <a:pt x="1187" y="51269"/>
                </a:lnTo>
                <a:lnTo>
                  <a:pt x="944" y="52051"/>
                </a:lnTo>
                <a:lnTo>
                  <a:pt x="729" y="52833"/>
                </a:lnTo>
                <a:lnTo>
                  <a:pt x="540" y="53614"/>
                </a:lnTo>
                <a:lnTo>
                  <a:pt x="378" y="54396"/>
                </a:lnTo>
                <a:lnTo>
                  <a:pt x="244" y="55178"/>
                </a:lnTo>
                <a:lnTo>
                  <a:pt x="136" y="55959"/>
                </a:lnTo>
                <a:lnTo>
                  <a:pt x="82" y="56714"/>
                </a:lnTo>
                <a:lnTo>
                  <a:pt x="28" y="57469"/>
                </a:lnTo>
                <a:lnTo>
                  <a:pt x="1" y="58224"/>
                </a:lnTo>
                <a:lnTo>
                  <a:pt x="1" y="58978"/>
                </a:lnTo>
                <a:lnTo>
                  <a:pt x="28" y="59679"/>
                </a:lnTo>
                <a:lnTo>
                  <a:pt x="82" y="60407"/>
                </a:lnTo>
                <a:lnTo>
                  <a:pt x="163" y="61108"/>
                </a:lnTo>
                <a:lnTo>
                  <a:pt x="271" y="61782"/>
                </a:lnTo>
                <a:lnTo>
                  <a:pt x="378" y="62456"/>
                </a:lnTo>
                <a:lnTo>
                  <a:pt x="486" y="62914"/>
                </a:lnTo>
                <a:lnTo>
                  <a:pt x="621" y="63372"/>
                </a:lnTo>
                <a:lnTo>
                  <a:pt x="917" y="64289"/>
                </a:lnTo>
                <a:lnTo>
                  <a:pt x="1268" y="65232"/>
                </a:lnTo>
                <a:lnTo>
                  <a:pt x="1699" y="66149"/>
                </a:lnTo>
                <a:lnTo>
                  <a:pt x="2184" y="67092"/>
                </a:lnTo>
                <a:lnTo>
                  <a:pt x="2723" y="68035"/>
                </a:lnTo>
                <a:lnTo>
                  <a:pt x="3343" y="68952"/>
                </a:lnTo>
                <a:lnTo>
                  <a:pt x="3990" y="69868"/>
                </a:lnTo>
                <a:lnTo>
                  <a:pt x="4476" y="70515"/>
                </a:lnTo>
                <a:lnTo>
                  <a:pt x="4988" y="71162"/>
                </a:lnTo>
                <a:lnTo>
                  <a:pt x="5500" y="71755"/>
                </a:lnTo>
                <a:lnTo>
                  <a:pt x="6039" y="72348"/>
                </a:lnTo>
                <a:lnTo>
                  <a:pt x="6605" y="72941"/>
                </a:lnTo>
                <a:lnTo>
                  <a:pt x="7171" y="73507"/>
                </a:lnTo>
                <a:lnTo>
                  <a:pt x="7764" y="74046"/>
                </a:lnTo>
                <a:lnTo>
                  <a:pt x="8357" y="74586"/>
                </a:lnTo>
                <a:lnTo>
                  <a:pt x="8977" y="75098"/>
                </a:lnTo>
                <a:lnTo>
                  <a:pt x="9597" y="75583"/>
                </a:lnTo>
                <a:lnTo>
                  <a:pt x="10244" y="76068"/>
                </a:lnTo>
                <a:lnTo>
                  <a:pt x="10891" y="76526"/>
                </a:lnTo>
                <a:lnTo>
                  <a:pt x="11565" y="76958"/>
                </a:lnTo>
                <a:lnTo>
                  <a:pt x="12239" y="77389"/>
                </a:lnTo>
                <a:lnTo>
                  <a:pt x="12913" y="77793"/>
                </a:lnTo>
                <a:lnTo>
                  <a:pt x="13613" y="78171"/>
                </a:lnTo>
                <a:lnTo>
                  <a:pt x="14314" y="78548"/>
                </a:lnTo>
                <a:lnTo>
                  <a:pt x="15042" y="78898"/>
                </a:lnTo>
                <a:lnTo>
                  <a:pt x="15770" y="79222"/>
                </a:lnTo>
                <a:lnTo>
                  <a:pt x="16498" y="79545"/>
                </a:lnTo>
                <a:lnTo>
                  <a:pt x="17225" y="79842"/>
                </a:lnTo>
                <a:lnTo>
                  <a:pt x="17980" y="80111"/>
                </a:lnTo>
                <a:lnTo>
                  <a:pt x="18735" y="80381"/>
                </a:lnTo>
                <a:lnTo>
                  <a:pt x="19517" y="80597"/>
                </a:lnTo>
                <a:lnTo>
                  <a:pt x="20271" y="80839"/>
                </a:lnTo>
                <a:lnTo>
                  <a:pt x="21053" y="81028"/>
                </a:lnTo>
                <a:lnTo>
                  <a:pt x="21862" y="81217"/>
                </a:lnTo>
                <a:lnTo>
                  <a:pt x="22643" y="81378"/>
                </a:lnTo>
                <a:lnTo>
                  <a:pt x="23425" y="81513"/>
                </a:lnTo>
                <a:lnTo>
                  <a:pt x="24234" y="81621"/>
                </a:lnTo>
                <a:lnTo>
                  <a:pt x="25042" y="81729"/>
                </a:lnTo>
                <a:lnTo>
                  <a:pt x="25851" y="81810"/>
                </a:lnTo>
                <a:lnTo>
                  <a:pt x="27118" y="81917"/>
                </a:lnTo>
                <a:lnTo>
                  <a:pt x="28385" y="81998"/>
                </a:lnTo>
                <a:lnTo>
                  <a:pt x="29625" y="82025"/>
                </a:lnTo>
                <a:lnTo>
                  <a:pt x="32159" y="82025"/>
                </a:lnTo>
                <a:lnTo>
                  <a:pt x="33425" y="81971"/>
                </a:lnTo>
                <a:lnTo>
                  <a:pt x="34692" y="81890"/>
                </a:lnTo>
                <a:lnTo>
                  <a:pt x="35932" y="81783"/>
                </a:lnTo>
                <a:lnTo>
                  <a:pt x="37199" y="81648"/>
                </a:lnTo>
                <a:lnTo>
                  <a:pt x="38439" y="81513"/>
                </a:lnTo>
                <a:lnTo>
                  <a:pt x="39679" y="81324"/>
                </a:lnTo>
                <a:lnTo>
                  <a:pt x="40919" y="81109"/>
                </a:lnTo>
                <a:lnTo>
                  <a:pt x="42132" y="80866"/>
                </a:lnTo>
                <a:lnTo>
                  <a:pt x="43372" y="80597"/>
                </a:lnTo>
                <a:lnTo>
                  <a:pt x="44585" y="80300"/>
                </a:lnTo>
                <a:lnTo>
                  <a:pt x="45771" y="79977"/>
                </a:lnTo>
                <a:lnTo>
                  <a:pt x="46957" y="79626"/>
                </a:lnTo>
                <a:lnTo>
                  <a:pt x="48143" y="79249"/>
                </a:lnTo>
                <a:lnTo>
                  <a:pt x="49329" y="78844"/>
                </a:lnTo>
                <a:lnTo>
                  <a:pt x="50488" y="78413"/>
                </a:lnTo>
                <a:lnTo>
                  <a:pt x="51620" y="77982"/>
                </a:lnTo>
                <a:lnTo>
                  <a:pt x="52752" y="77497"/>
                </a:lnTo>
                <a:lnTo>
                  <a:pt x="53858" y="76985"/>
                </a:lnTo>
                <a:lnTo>
                  <a:pt x="54963" y="76472"/>
                </a:lnTo>
                <a:lnTo>
                  <a:pt x="56041" y="75906"/>
                </a:lnTo>
                <a:lnTo>
                  <a:pt x="57119" y="75340"/>
                </a:lnTo>
                <a:lnTo>
                  <a:pt x="58170" y="74720"/>
                </a:lnTo>
                <a:lnTo>
                  <a:pt x="59195" y="74100"/>
                </a:lnTo>
                <a:lnTo>
                  <a:pt x="60192" y="73453"/>
                </a:lnTo>
                <a:lnTo>
                  <a:pt x="61189" y="72780"/>
                </a:lnTo>
                <a:lnTo>
                  <a:pt x="62160" y="72079"/>
                </a:lnTo>
                <a:lnTo>
                  <a:pt x="63103" y="71351"/>
                </a:lnTo>
                <a:lnTo>
                  <a:pt x="64181" y="70488"/>
                </a:lnTo>
                <a:lnTo>
                  <a:pt x="65206" y="69626"/>
                </a:lnTo>
                <a:lnTo>
                  <a:pt x="66203" y="68709"/>
                </a:lnTo>
                <a:lnTo>
                  <a:pt x="67146" y="67793"/>
                </a:lnTo>
                <a:lnTo>
                  <a:pt x="68090" y="66849"/>
                </a:lnTo>
                <a:lnTo>
                  <a:pt x="68979" y="65879"/>
                </a:lnTo>
                <a:lnTo>
                  <a:pt x="69842" y="64909"/>
                </a:lnTo>
                <a:lnTo>
                  <a:pt x="70651" y="63911"/>
                </a:lnTo>
                <a:lnTo>
                  <a:pt x="71459" y="62914"/>
                </a:lnTo>
                <a:lnTo>
                  <a:pt x="72214" y="61890"/>
                </a:lnTo>
                <a:lnTo>
                  <a:pt x="72969" y="60838"/>
                </a:lnTo>
                <a:lnTo>
                  <a:pt x="73670" y="59787"/>
                </a:lnTo>
                <a:lnTo>
                  <a:pt x="74343" y="58709"/>
                </a:lnTo>
                <a:lnTo>
                  <a:pt x="74990" y="57631"/>
                </a:lnTo>
                <a:lnTo>
                  <a:pt x="75637" y="56552"/>
                </a:lnTo>
                <a:lnTo>
                  <a:pt x="76230" y="55447"/>
                </a:lnTo>
                <a:lnTo>
                  <a:pt x="76796" y="54342"/>
                </a:lnTo>
                <a:lnTo>
                  <a:pt x="77362" y="53237"/>
                </a:lnTo>
                <a:lnTo>
                  <a:pt x="77902" y="52105"/>
                </a:lnTo>
                <a:lnTo>
                  <a:pt x="78387" y="50973"/>
                </a:lnTo>
                <a:lnTo>
                  <a:pt x="78872" y="49841"/>
                </a:lnTo>
                <a:lnTo>
                  <a:pt x="79357" y="48708"/>
                </a:lnTo>
                <a:lnTo>
                  <a:pt x="79788" y="47549"/>
                </a:lnTo>
                <a:lnTo>
                  <a:pt x="80220" y="46390"/>
                </a:lnTo>
                <a:lnTo>
                  <a:pt x="80624" y="45258"/>
                </a:lnTo>
                <a:lnTo>
                  <a:pt x="81028" y="44099"/>
                </a:lnTo>
                <a:lnTo>
                  <a:pt x="81756" y="41781"/>
                </a:lnTo>
                <a:lnTo>
                  <a:pt x="82403" y="39463"/>
                </a:lnTo>
                <a:lnTo>
                  <a:pt x="83023" y="37172"/>
                </a:lnTo>
                <a:lnTo>
                  <a:pt x="83373" y="35770"/>
                </a:lnTo>
                <a:lnTo>
                  <a:pt x="83643" y="34341"/>
                </a:lnTo>
                <a:lnTo>
                  <a:pt x="83886" y="32913"/>
                </a:lnTo>
                <a:lnTo>
                  <a:pt x="84101" y="31484"/>
                </a:lnTo>
                <a:lnTo>
                  <a:pt x="84236" y="30029"/>
                </a:lnTo>
                <a:lnTo>
                  <a:pt x="84317" y="28573"/>
                </a:lnTo>
                <a:lnTo>
                  <a:pt x="84371" y="27144"/>
                </a:lnTo>
                <a:lnTo>
                  <a:pt x="84344" y="25689"/>
                </a:lnTo>
                <a:lnTo>
                  <a:pt x="84263" y="24260"/>
                </a:lnTo>
                <a:lnTo>
                  <a:pt x="84128" y="22805"/>
                </a:lnTo>
                <a:lnTo>
                  <a:pt x="83913" y="21403"/>
                </a:lnTo>
                <a:lnTo>
                  <a:pt x="83805" y="20675"/>
                </a:lnTo>
                <a:lnTo>
                  <a:pt x="83670" y="19974"/>
                </a:lnTo>
                <a:lnTo>
                  <a:pt x="83508" y="19273"/>
                </a:lnTo>
                <a:lnTo>
                  <a:pt x="83347" y="18573"/>
                </a:lnTo>
                <a:lnTo>
                  <a:pt x="83158" y="17899"/>
                </a:lnTo>
                <a:lnTo>
                  <a:pt x="82942" y="17198"/>
                </a:lnTo>
                <a:lnTo>
                  <a:pt x="82727" y="16524"/>
                </a:lnTo>
                <a:lnTo>
                  <a:pt x="82484" y="15850"/>
                </a:lnTo>
                <a:lnTo>
                  <a:pt x="82214" y="15176"/>
                </a:lnTo>
                <a:lnTo>
                  <a:pt x="81945" y="14502"/>
                </a:lnTo>
                <a:lnTo>
                  <a:pt x="81648" y="13855"/>
                </a:lnTo>
                <a:lnTo>
                  <a:pt x="81352" y="13181"/>
                </a:lnTo>
                <a:lnTo>
                  <a:pt x="81001" y="12535"/>
                </a:lnTo>
                <a:lnTo>
                  <a:pt x="80678" y="11915"/>
                </a:lnTo>
                <a:lnTo>
                  <a:pt x="80301" y="11295"/>
                </a:lnTo>
                <a:lnTo>
                  <a:pt x="79923" y="10675"/>
                </a:lnTo>
                <a:lnTo>
                  <a:pt x="79519" y="10055"/>
                </a:lnTo>
                <a:lnTo>
                  <a:pt x="79088" y="9462"/>
                </a:lnTo>
                <a:lnTo>
                  <a:pt x="78656" y="8896"/>
                </a:lnTo>
                <a:lnTo>
                  <a:pt x="78198" y="8330"/>
                </a:lnTo>
                <a:lnTo>
                  <a:pt x="77740" y="7763"/>
                </a:lnTo>
                <a:lnTo>
                  <a:pt x="77255" y="7224"/>
                </a:lnTo>
                <a:lnTo>
                  <a:pt x="76769" y="6712"/>
                </a:lnTo>
                <a:lnTo>
                  <a:pt x="76257" y="6200"/>
                </a:lnTo>
                <a:lnTo>
                  <a:pt x="75718" y="5688"/>
                </a:lnTo>
                <a:lnTo>
                  <a:pt x="75179" y="5203"/>
                </a:lnTo>
                <a:lnTo>
                  <a:pt x="74640" y="4745"/>
                </a:lnTo>
                <a:lnTo>
                  <a:pt x="74074" y="4313"/>
                </a:lnTo>
                <a:lnTo>
                  <a:pt x="73481" y="3882"/>
                </a:lnTo>
                <a:lnTo>
                  <a:pt x="72888" y="3478"/>
                </a:lnTo>
                <a:lnTo>
                  <a:pt x="72295" y="3073"/>
                </a:lnTo>
                <a:lnTo>
                  <a:pt x="71675" y="2723"/>
                </a:lnTo>
                <a:lnTo>
                  <a:pt x="71055" y="2372"/>
                </a:lnTo>
                <a:lnTo>
                  <a:pt x="70408" y="2022"/>
                </a:lnTo>
                <a:lnTo>
                  <a:pt x="69761" y="1726"/>
                </a:lnTo>
                <a:lnTo>
                  <a:pt x="69114" y="1456"/>
                </a:lnTo>
                <a:lnTo>
                  <a:pt x="68440" y="1186"/>
                </a:lnTo>
                <a:lnTo>
                  <a:pt x="67766" y="944"/>
                </a:lnTo>
                <a:lnTo>
                  <a:pt x="67093" y="728"/>
                </a:lnTo>
                <a:lnTo>
                  <a:pt x="66392" y="539"/>
                </a:lnTo>
                <a:lnTo>
                  <a:pt x="65691" y="378"/>
                </a:lnTo>
                <a:lnTo>
                  <a:pt x="64990" y="243"/>
                </a:lnTo>
                <a:lnTo>
                  <a:pt x="64289" y="135"/>
                </a:lnTo>
                <a:lnTo>
                  <a:pt x="63561" y="54"/>
                </a:lnTo>
                <a:lnTo>
                  <a:pt x="6283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8" name="Google Shape;28;p4"/>
          <p:cNvSpPr/>
          <p:nvPr/>
        </p:nvSpPr>
        <p:spPr>
          <a:xfrm>
            <a:off x="8300451" y="4336828"/>
            <a:ext cx="1329696" cy="1329634"/>
          </a:xfrm>
          <a:custGeom>
            <a:avLst/>
            <a:gdLst/>
            <a:ahLst/>
            <a:cxnLst/>
            <a:rect l="l" t="t" r="r" b="b"/>
            <a:pathLst>
              <a:path w="12266" h="12266" extrusionOk="0">
                <a:moveTo>
                  <a:pt x="1618" y="3855"/>
                </a:moveTo>
                <a:lnTo>
                  <a:pt x="1618" y="3855"/>
                </a:lnTo>
                <a:lnTo>
                  <a:pt x="1779" y="3559"/>
                </a:lnTo>
                <a:lnTo>
                  <a:pt x="1968" y="3262"/>
                </a:lnTo>
                <a:lnTo>
                  <a:pt x="2157" y="2993"/>
                </a:lnTo>
                <a:lnTo>
                  <a:pt x="2373" y="2750"/>
                </a:lnTo>
                <a:lnTo>
                  <a:pt x="1941" y="1618"/>
                </a:lnTo>
                <a:lnTo>
                  <a:pt x="3666" y="513"/>
                </a:lnTo>
                <a:lnTo>
                  <a:pt x="4529" y="1375"/>
                </a:lnTo>
                <a:lnTo>
                  <a:pt x="4529" y="1375"/>
                </a:lnTo>
                <a:lnTo>
                  <a:pt x="4852" y="1268"/>
                </a:lnTo>
                <a:lnTo>
                  <a:pt x="5176" y="1214"/>
                </a:lnTo>
                <a:lnTo>
                  <a:pt x="5499" y="1160"/>
                </a:lnTo>
                <a:lnTo>
                  <a:pt x="5850" y="1133"/>
                </a:lnTo>
                <a:lnTo>
                  <a:pt x="6362" y="1"/>
                </a:lnTo>
                <a:lnTo>
                  <a:pt x="8357" y="432"/>
                </a:lnTo>
                <a:lnTo>
                  <a:pt x="8357" y="1645"/>
                </a:lnTo>
                <a:lnTo>
                  <a:pt x="8357" y="1645"/>
                </a:lnTo>
                <a:lnTo>
                  <a:pt x="8653" y="1807"/>
                </a:lnTo>
                <a:lnTo>
                  <a:pt x="8923" y="1995"/>
                </a:lnTo>
                <a:lnTo>
                  <a:pt x="9192" y="2211"/>
                </a:lnTo>
                <a:lnTo>
                  <a:pt x="9435" y="2427"/>
                </a:lnTo>
                <a:lnTo>
                  <a:pt x="10594" y="1995"/>
                </a:lnTo>
                <a:lnTo>
                  <a:pt x="11699" y="3694"/>
                </a:lnTo>
                <a:lnTo>
                  <a:pt x="10890" y="4583"/>
                </a:lnTo>
                <a:lnTo>
                  <a:pt x="10890" y="4583"/>
                </a:lnTo>
                <a:lnTo>
                  <a:pt x="10971" y="4907"/>
                </a:lnTo>
                <a:lnTo>
                  <a:pt x="11052" y="5230"/>
                </a:lnTo>
                <a:lnTo>
                  <a:pt x="11079" y="5580"/>
                </a:lnTo>
                <a:lnTo>
                  <a:pt x="11106" y="5904"/>
                </a:lnTo>
                <a:lnTo>
                  <a:pt x="12265" y="6416"/>
                </a:lnTo>
                <a:lnTo>
                  <a:pt x="11834" y="8411"/>
                </a:lnTo>
                <a:lnTo>
                  <a:pt x="10594" y="8411"/>
                </a:lnTo>
                <a:lnTo>
                  <a:pt x="10594" y="8411"/>
                </a:lnTo>
                <a:lnTo>
                  <a:pt x="10432" y="8707"/>
                </a:lnTo>
                <a:lnTo>
                  <a:pt x="10243" y="8977"/>
                </a:lnTo>
                <a:lnTo>
                  <a:pt x="10055" y="9246"/>
                </a:lnTo>
                <a:lnTo>
                  <a:pt x="9839" y="9516"/>
                </a:lnTo>
                <a:lnTo>
                  <a:pt x="10270" y="10648"/>
                </a:lnTo>
                <a:lnTo>
                  <a:pt x="8545" y="11753"/>
                </a:lnTo>
                <a:lnTo>
                  <a:pt x="7683" y="10891"/>
                </a:lnTo>
                <a:lnTo>
                  <a:pt x="7683" y="10891"/>
                </a:lnTo>
                <a:lnTo>
                  <a:pt x="7359" y="10972"/>
                </a:lnTo>
                <a:lnTo>
                  <a:pt x="7036" y="11052"/>
                </a:lnTo>
                <a:lnTo>
                  <a:pt x="6685" y="11106"/>
                </a:lnTo>
                <a:lnTo>
                  <a:pt x="6362" y="11133"/>
                </a:lnTo>
                <a:lnTo>
                  <a:pt x="5850" y="12265"/>
                </a:lnTo>
                <a:lnTo>
                  <a:pt x="3855" y="11834"/>
                </a:lnTo>
                <a:lnTo>
                  <a:pt x="3855" y="10594"/>
                </a:lnTo>
                <a:lnTo>
                  <a:pt x="3855" y="10594"/>
                </a:lnTo>
                <a:lnTo>
                  <a:pt x="3559" y="10432"/>
                </a:lnTo>
                <a:lnTo>
                  <a:pt x="3289" y="10244"/>
                </a:lnTo>
                <a:lnTo>
                  <a:pt x="3019" y="10055"/>
                </a:lnTo>
                <a:lnTo>
                  <a:pt x="2750" y="9839"/>
                </a:lnTo>
                <a:lnTo>
                  <a:pt x="1618" y="10271"/>
                </a:lnTo>
                <a:lnTo>
                  <a:pt x="513" y="8573"/>
                </a:lnTo>
                <a:lnTo>
                  <a:pt x="1375" y="7683"/>
                </a:lnTo>
                <a:lnTo>
                  <a:pt x="1375" y="7683"/>
                </a:lnTo>
                <a:lnTo>
                  <a:pt x="1294" y="7360"/>
                </a:lnTo>
                <a:lnTo>
                  <a:pt x="1213" y="7036"/>
                </a:lnTo>
                <a:lnTo>
                  <a:pt x="1160" y="6713"/>
                </a:lnTo>
                <a:lnTo>
                  <a:pt x="1133" y="6362"/>
                </a:lnTo>
                <a:lnTo>
                  <a:pt x="0" y="5850"/>
                </a:lnTo>
                <a:lnTo>
                  <a:pt x="432" y="3855"/>
                </a:lnTo>
                <a:lnTo>
                  <a:pt x="1672" y="3855"/>
                </a:lnTo>
                <a:lnTo>
                  <a:pt x="1618" y="3855"/>
                </a:lnTo>
                <a:close/>
                <a:moveTo>
                  <a:pt x="3963" y="5580"/>
                </a:moveTo>
                <a:lnTo>
                  <a:pt x="3963" y="5580"/>
                </a:lnTo>
                <a:lnTo>
                  <a:pt x="3936" y="5796"/>
                </a:lnTo>
                <a:lnTo>
                  <a:pt x="3909" y="6012"/>
                </a:lnTo>
                <a:lnTo>
                  <a:pt x="3936" y="6227"/>
                </a:lnTo>
                <a:lnTo>
                  <a:pt x="3963" y="6443"/>
                </a:lnTo>
                <a:lnTo>
                  <a:pt x="3990" y="6659"/>
                </a:lnTo>
                <a:lnTo>
                  <a:pt x="4071" y="6847"/>
                </a:lnTo>
                <a:lnTo>
                  <a:pt x="4152" y="7036"/>
                </a:lnTo>
                <a:lnTo>
                  <a:pt x="4259" y="7225"/>
                </a:lnTo>
                <a:lnTo>
                  <a:pt x="4394" y="7413"/>
                </a:lnTo>
                <a:lnTo>
                  <a:pt x="4529" y="7548"/>
                </a:lnTo>
                <a:lnTo>
                  <a:pt x="4664" y="7710"/>
                </a:lnTo>
                <a:lnTo>
                  <a:pt x="4852" y="7845"/>
                </a:lnTo>
                <a:lnTo>
                  <a:pt x="5014" y="7953"/>
                </a:lnTo>
                <a:lnTo>
                  <a:pt x="5203" y="8060"/>
                </a:lnTo>
                <a:lnTo>
                  <a:pt x="5418" y="8114"/>
                </a:lnTo>
                <a:lnTo>
                  <a:pt x="5634" y="8195"/>
                </a:lnTo>
                <a:lnTo>
                  <a:pt x="5634" y="8195"/>
                </a:lnTo>
                <a:lnTo>
                  <a:pt x="5850" y="8222"/>
                </a:lnTo>
                <a:lnTo>
                  <a:pt x="6065" y="8249"/>
                </a:lnTo>
                <a:lnTo>
                  <a:pt x="6281" y="8222"/>
                </a:lnTo>
                <a:lnTo>
                  <a:pt x="6497" y="8195"/>
                </a:lnTo>
                <a:lnTo>
                  <a:pt x="6712" y="8141"/>
                </a:lnTo>
                <a:lnTo>
                  <a:pt x="6901" y="8087"/>
                </a:lnTo>
                <a:lnTo>
                  <a:pt x="7117" y="8006"/>
                </a:lnTo>
                <a:lnTo>
                  <a:pt x="7278" y="7899"/>
                </a:lnTo>
                <a:lnTo>
                  <a:pt x="7467" y="7764"/>
                </a:lnTo>
                <a:lnTo>
                  <a:pt x="7629" y="7629"/>
                </a:lnTo>
                <a:lnTo>
                  <a:pt x="7764" y="7467"/>
                </a:lnTo>
                <a:lnTo>
                  <a:pt x="7898" y="7306"/>
                </a:lnTo>
                <a:lnTo>
                  <a:pt x="8006" y="7117"/>
                </a:lnTo>
                <a:lnTo>
                  <a:pt x="8114" y="6928"/>
                </a:lnTo>
                <a:lnTo>
                  <a:pt x="8195" y="6740"/>
                </a:lnTo>
                <a:lnTo>
                  <a:pt x="8249" y="6524"/>
                </a:lnTo>
                <a:lnTo>
                  <a:pt x="8249" y="6524"/>
                </a:lnTo>
                <a:lnTo>
                  <a:pt x="8276" y="6281"/>
                </a:lnTo>
                <a:lnTo>
                  <a:pt x="8303" y="6066"/>
                </a:lnTo>
                <a:lnTo>
                  <a:pt x="8276" y="5850"/>
                </a:lnTo>
                <a:lnTo>
                  <a:pt x="8249" y="5634"/>
                </a:lnTo>
                <a:lnTo>
                  <a:pt x="8195" y="5446"/>
                </a:lnTo>
                <a:lnTo>
                  <a:pt x="8141" y="5230"/>
                </a:lnTo>
                <a:lnTo>
                  <a:pt x="8060" y="5041"/>
                </a:lnTo>
                <a:lnTo>
                  <a:pt x="7952" y="4880"/>
                </a:lnTo>
                <a:lnTo>
                  <a:pt x="7817" y="4691"/>
                </a:lnTo>
                <a:lnTo>
                  <a:pt x="7683" y="4529"/>
                </a:lnTo>
                <a:lnTo>
                  <a:pt x="7521" y="4394"/>
                </a:lnTo>
                <a:lnTo>
                  <a:pt x="7359" y="4260"/>
                </a:lnTo>
                <a:lnTo>
                  <a:pt x="7197" y="4152"/>
                </a:lnTo>
                <a:lnTo>
                  <a:pt x="6982" y="4044"/>
                </a:lnTo>
                <a:lnTo>
                  <a:pt x="6793" y="3963"/>
                </a:lnTo>
                <a:lnTo>
                  <a:pt x="6578" y="3909"/>
                </a:lnTo>
                <a:lnTo>
                  <a:pt x="6578" y="3909"/>
                </a:lnTo>
                <a:lnTo>
                  <a:pt x="6578" y="3909"/>
                </a:lnTo>
                <a:lnTo>
                  <a:pt x="6362" y="3882"/>
                </a:lnTo>
                <a:lnTo>
                  <a:pt x="6119" y="3855"/>
                </a:lnTo>
                <a:lnTo>
                  <a:pt x="5904" y="3855"/>
                </a:lnTo>
                <a:lnTo>
                  <a:pt x="5688" y="3909"/>
                </a:lnTo>
                <a:lnTo>
                  <a:pt x="5499" y="3936"/>
                </a:lnTo>
                <a:lnTo>
                  <a:pt x="5284" y="4017"/>
                </a:lnTo>
                <a:lnTo>
                  <a:pt x="5095" y="4098"/>
                </a:lnTo>
                <a:lnTo>
                  <a:pt x="4933" y="4206"/>
                </a:lnTo>
                <a:lnTo>
                  <a:pt x="4745" y="4341"/>
                </a:lnTo>
                <a:lnTo>
                  <a:pt x="4583" y="4475"/>
                </a:lnTo>
                <a:lnTo>
                  <a:pt x="4448" y="4610"/>
                </a:lnTo>
                <a:lnTo>
                  <a:pt x="4313" y="4799"/>
                </a:lnTo>
                <a:lnTo>
                  <a:pt x="4205" y="4961"/>
                </a:lnTo>
                <a:lnTo>
                  <a:pt x="4098" y="5149"/>
                </a:lnTo>
                <a:lnTo>
                  <a:pt x="4017" y="5365"/>
                </a:lnTo>
                <a:lnTo>
                  <a:pt x="3963" y="5580"/>
                </a:lnTo>
                <a:lnTo>
                  <a:pt x="3963" y="5580"/>
                </a:lnTo>
                <a:close/>
              </a:path>
            </a:pathLst>
          </a:custGeom>
          <a:noFill/>
          <a:ln w="28575" cap="flat" cmpd="sng">
            <a:solidFill>
              <a:srgbClr val="4861E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7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1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subTitle" idx="1"/>
          </p:nvPr>
        </p:nvSpPr>
        <p:spPr>
          <a:xfrm>
            <a:off x="1290775" y="2633325"/>
            <a:ext cx="2907600" cy="38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sz="2400" b="1">
                <a:solidFill>
                  <a:srgbClr val="FFDA6C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2"/>
          </p:nvPr>
        </p:nvSpPr>
        <p:spPr>
          <a:xfrm>
            <a:off x="4945650" y="2633325"/>
            <a:ext cx="2907600" cy="38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sz="2400" b="1">
                <a:solidFill>
                  <a:srgbClr val="FFDA6C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3"/>
          </p:nvPr>
        </p:nvSpPr>
        <p:spPr>
          <a:xfrm>
            <a:off x="1172100" y="3020625"/>
            <a:ext cx="3144900" cy="11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4"/>
          </p:nvPr>
        </p:nvSpPr>
        <p:spPr>
          <a:xfrm>
            <a:off x="4827000" y="3020625"/>
            <a:ext cx="3144900" cy="11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/>
          <p:nvPr/>
        </p:nvSpPr>
        <p:spPr>
          <a:xfrm rot="10800000">
            <a:off x="-1310533" y="-1203999"/>
            <a:ext cx="3421033" cy="3325949"/>
          </a:xfrm>
          <a:custGeom>
            <a:avLst/>
            <a:gdLst/>
            <a:ahLst/>
            <a:cxnLst/>
            <a:rect l="l" t="t" r="r" b="b"/>
            <a:pathLst>
              <a:path w="84371" h="82026" extrusionOk="0">
                <a:moveTo>
                  <a:pt x="61405" y="0"/>
                </a:moveTo>
                <a:lnTo>
                  <a:pt x="60677" y="27"/>
                </a:lnTo>
                <a:lnTo>
                  <a:pt x="59949" y="108"/>
                </a:lnTo>
                <a:lnTo>
                  <a:pt x="59249" y="189"/>
                </a:lnTo>
                <a:lnTo>
                  <a:pt x="58521" y="324"/>
                </a:lnTo>
                <a:lnTo>
                  <a:pt x="57820" y="486"/>
                </a:lnTo>
                <a:lnTo>
                  <a:pt x="57119" y="647"/>
                </a:lnTo>
                <a:lnTo>
                  <a:pt x="56418" y="863"/>
                </a:lnTo>
                <a:lnTo>
                  <a:pt x="55744" y="1079"/>
                </a:lnTo>
                <a:lnTo>
                  <a:pt x="55044" y="1321"/>
                </a:lnTo>
                <a:lnTo>
                  <a:pt x="54397" y="1618"/>
                </a:lnTo>
                <a:lnTo>
                  <a:pt x="53750" y="1914"/>
                </a:lnTo>
                <a:lnTo>
                  <a:pt x="53103" y="2238"/>
                </a:lnTo>
                <a:lnTo>
                  <a:pt x="52483" y="2588"/>
                </a:lnTo>
                <a:lnTo>
                  <a:pt x="51863" y="2965"/>
                </a:lnTo>
                <a:lnTo>
                  <a:pt x="51270" y="3370"/>
                </a:lnTo>
                <a:lnTo>
                  <a:pt x="50704" y="3801"/>
                </a:lnTo>
                <a:lnTo>
                  <a:pt x="50138" y="4259"/>
                </a:lnTo>
                <a:lnTo>
                  <a:pt x="49599" y="4718"/>
                </a:lnTo>
                <a:lnTo>
                  <a:pt x="49086" y="5203"/>
                </a:lnTo>
                <a:lnTo>
                  <a:pt x="48601" y="5715"/>
                </a:lnTo>
                <a:lnTo>
                  <a:pt x="48116" y="6254"/>
                </a:lnTo>
                <a:lnTo>
                  <a:pt x="47685" y="6820"/>
                </a:lnTo>
                <a:lnTo>
                  <a:pt x="47253" y="7386"/>
                </a:lnTo>
                <a:lnTo>
                  <a:pt x="46876" y="7979"/>
                </a:lnTo>
                <a:lnTo>
                  <a:pt x="46499" y="8599"/>
                </a:lnTo>
                <a:lnTo>
                  <a:pt x="46175" y="9219"/>
                </a:lnTo>
                <a:lnTo>
                  <a:pt x="45879" y="9893"/>
                </a:lnTo>
                <a:lnTo>
                  <a:pt x="45582" y="10594"/>
                </a:lnTo>
                <a:lnTo>
                  <a:pt x="45340" y="11322"/>
                </a:lnTo>
                <a:lnTo>
                  <a:pt x="45097" y="12049"/>
                </a:lnTo>
                <a:lnTo>
                  <a:pt x="44908" y="12777"/>
                </a:lnTo>
                <a:lnTo>
                  <a:pt x="44558" y="14260"/>
                </a:lnTo>
                <a:lnTo>
                  <a:pt x="44235" y="15769"/>
                </a:lnTo>
                <a:lnTo>
                  <a:pt x="43911" y="17279"/>
                </a:lnTo>
                <a:lnTo>
                  <a:pt x="43561" y="18761"/>
                </a:lnTo>
                <a:lnTo>
                  <a:pt x="43372" y="19516"/>
                </a:lnTo>
                <a:lnTo>
                  <a:pt x="43156" y="20244"/>
                </a:lnTo>
                <a:lnTo>
                  <a:pt x="42914" y="20972"/>
                </a:lnTo>
                <a:lnTo>
                  <a:pt x="42617" y="21672"/>
                </a:lnTo>
                <a:lnTo>
                  <a:pt x="42348" y="22292"/>
                </a:lnTo>
                <a:lnTo>
                  <a:pt x="42078" y="22885"/>
                </a:lnTo>
                <a:lnTo>
                  <a:pt x="41755" y="23451"/>
                </a:lnTo>
                <a:lnTo>
                  <a:pt x="41431" y="24018"/>
                </a:lnTo>
                <a:lnTo>
                  <a:pt x="41081" y="24557"/>
                </a:lnTo>
                <a:lnTo>
                  <a:pt x="40703" y="25096"/>
                </a:lnTo>
                <a:lnTo>
                  <a:pt x="40299" y="25608"/>
                </a:lnTo>
                <a:lnTo>
                  <a:pt x="39895" y="26093"/>
                </a:lnTo>
                <a:lnTo>
                  <a:pt x="39463" y="26578"/>
                </a:lnTo>
                <a:lnTo>
                  <a:pt x="39032" y="27063"/>
                </a:lnTo>
                <a:lnTo>
                  <a:pt x="38574" y="27522"/>
                </a:lnTo>
                <a:lnTo>
                  <a:pt x="38089" y="27980"/>
                </a:lnTo>
                <a:lnTo>
                  <a:pt x="37604" y="28411"/>
                </a:lnTo>
                <a:lnTo>
                  <a:pt x="37091" y="28816"/>
                </a:lnTo>
                <a:lnTo>
                  <a:pt x="36579" y="29220"/>
                </a:lnTo>
                <a:lnTo>
                  <a:pt x="36040" y="29624"/>
                </a:lnTo>
                <a:lnTo>
                  <a:pt x="35501" y="30002"/>
                </a:lnTo>
                <a:lnTo>
                  <a:pt x="34935" y="30379"/>
                </a:lnTo>
                <a:lnTo>
                  <a:pt x="33803" y="31080"/>
                </a:lnTo>
                <a:lnTo>
                  <a:pt x="32617" y="31727"/>
                </a:lnTo>
                <a:lnTo>
                  <a:pt x="31404" y="32320"/>
                </a:lnTo>
                <a:lnTo>
                  <a:pt x="30191" y="32859"/>
                </a:lnTo>
                <a:lnTo>
                  <a:pt x="28951" y="33371"/>
                </a:lnTo>
                <a:lnTo>
                  <a:pt x="27684" y="33829"/>
                </a:lnTo>
                <a:lnTo>
                  <a:pt x="26417" y="34234"/>
                </a:lnTo>
                <a:lnTo>
                  <a:pt x="25339" y="34557"/>
                </a:lnTo>
                <a:lnTo>
                  <a:pt x="24261" y="34827"/>
                </a:lnTo>
                <a:lnTo>
                  <a:pt x="23182" y="35069"/>
                </a:lnTo>
                <a:lnTo>
                  <a:pt x="22131" y="35258"/>
                </a:lnTo>
                <a:lnTo>
                  <a:pt x="20056" y="35635"/>
                </a:lnTo>
                <a:lnTo>
                  <a:pt x="18007" y="36013"/>
                </a:lnTo>
                <a:lnTo>
                  <a:pt x="17010" y="36228"/>
                </a:lnTo>
                <a:lnTo>
                  <a:pt x="16012" y="36471"/>
                </a:lnTo>
                <a:lnTo>
                  <a:pt x="15042" y="36740"/>
                </a:lnTo>
                <a:lnTo>
                  <a:pt x="14045" y="37064"/>
                </a:lnTo>
                <a:lnTo>
                  <a:pt x="13101" y="37468"/>
                </a:lnTo>
                <a:lnTo>
                  <a:pt x="12616" y="37684"/>
                </a:lnTo>
                <a:lnTo>
                  <a:pt x="12131" y="37899"/>
                </a:lnTo>
                <a:lnTo>
                  <a:pt x="11673" y="38169"/>
                </a:lnTo>
                <a:lnTo>
                  <a:pt x="11187" y="38439"/>
                </a:lnTo>
                <a:lnTo>
                  <a:pt x="10729" y="38735"/>
                </a:lnTo>
                <a:lnTo>
                  <a:pt x="10271" y="39032"/>
                </a:lnTo>
                <a:lnTo>
                  <a:pt x="9462" y="39652"/>
                </a:lnTo>
                <a:lnTo>
                  <a:pt x="8681" y="40272"/>
                </a:lnTo>
                <a:lnTo>
                  <a:pt x="7926" y="40918"/>
                </a:lnTo>
                <a:lnTo>
                  <a:pt x="7225" y="41592"/>
                </a:lnTo>
                <a:lnTo>
                  <a:pt x="6551" y="42266"/>
                </a:lnTo>
                <a:lnTo>
                  <a:pt x="5931" y="42967"/>
                </a:lnTo>
                <a:lnTo>
                  <a:pt x="5338" y="43668"/>
                </a:lnTo>
                <a:lnTo>
                  <a:pt x="4772" y="44396"/>
                </a:lnTo>
                <a:lnTo>
                  <a:pt x="4233" y="45123"/>
                </a:lnTo>
                <a:lnTo>
                  <a:pt x="3748" y="45851"/>
                </a:lnTo>
                <a:lnTo>
                  <a:pt x="3290" y="46606"/>
                </a:lnTo>
                <a:lnTo>
                  <a:pt x="2858" y="47388"/>
                </a:lnTo>
                <a:lnTo>
                  <a:pt x="2454" y="48142"/>
                </a:lnTo>
                <a:lnTo>
                  <a:pt x="2077" y="48924"/>
                </a:lnTo>
                <a:lnTo>
                  <a:pt x="1753" y="49706"/>
                </a:lnTo>
                <a:lnTo>
                  <a:pt x="1457" y="50488"/>
                </a:lnTo>
                <a:lnTo>
                  <a:pt x="1187" y="51269"/>
                </a:lnTo>
                <a:lnTo>
                  <a:pt x="944" y="52051"/>
                </a:lnTo>
                <a:lnTo>
                  <a:pt x="729" y="52833"/>
                </a:lnTo>
                <a:lnTo>
                  <a:pt x="540" y="53614"/>
                </a:lnTo>
                <a:lnTo>
                  <a:pt x="378" y="54396"/>
                </a:lnTo>
                <a:lnTo>
                  <a:pt x="244" y="55178"/>
                </a:lnTo>
                <a:lnTo>
                  <a:pt x="136" y="55959"/>
                </a:lnTo>
                <a:lnTo>
                  <a:pt x="82" y="56714"/>
                </a:lnTo>
                <a:lnTo>
                  <a:pt x="28" y="57469"/>
                </a:lnTo>
                <a:lnTo>
                  <a:pt x="1" y="58224"/>
                </a:lnTo>
                <a:lnTo>
                  <a:pt x="1" y="58978"/>
                </a:lnTo>
                <a:lnTo>
                  <a:pt x="28" y="59679"/>
                </a:lnTo>
                <a:lnTo>
                  <a:pt x="82" y="60407"/>
                </a:lnTo>
                <a:lnTo>
                  <a:pt x="163" y="61108"/>
                </a:lnTo>
                <a:lnTo>
                  <a:pt x="271" y="61782"/>
                </a:lnTo>
                <a:lnTo>
                  <a:pt x="378" y="62456"/>
                </a:lnTo>
                <a:lnTo>
                  <a:pt x="486" y="62914"/>
                </a:lnTo>
                <a:lnTo>
                  <a:pt x="621" y="63372"/>
                </a:lnTo>
                <a:lnTo>
                  <a:pt x="917" y="64289"/>
                </a:lnTo>
                <a:lnTo>
                  <a:pt x="1268" y="65232"/>
                </a:lnTo>
                <a:lnTo>
                  <a:pt x="1699" y="66149"/>
                </a:lnTo>
                <a:lnTo>
                  <a:pt x="2184" y="67092"/>
                </a:lnTo>
                <a:lnTo>
                  <a:pt x="2723" y="68035"/>
                </a:lnTo>
                <a:lnTo>
                  <a:pt x="3343" y="68952"/>
                </a:lnTo>
                <a:lnTo>
                  <a:pt x="3990" y="69868"/>
                </a:lnTo>
                <a:lnTo>
                  <a:pt x="4476" y="70515"/>
                </a:lnTo>
                <a:lnTo>
                  <a:pt x="4988" y="71162"/>
                </a:lnTo>
                <a:lnTo>
                  <a:pt x="5500" y="71755"/>
                </a:lnTo>
                <a:lnTo>
                  <a:pt x="6039" y="72348"/>
                </a:lnTo>
                <a:lnTo>
                  <a:pt x="6605" y="72941"/>
                </a:lnTo>
                <a:lnTo>
                  <a:pt x="7171" y="73507"/>
                </a:lnTo>
                <a:lnTo>
                  <a:pt x="7764" y="74046"/>
                </a:lnTo>
                <a:lnTo>
                  <a:pt x="8357" y="74586"/>
                </a:lnTo>
                <a:lnTo>
                  <a:pt x="8977" y="75098"/>
                </a:lnTo>
                <a:lnTo>
                  <a:pt x="9597" y="75583"/>
                </a:lnTo>
                <a:lnTo>
                  <a:pt x="10244" y="76068"/>
                </a:lnTo>
                <a:lnTo>
                  <a:pt x="10891" y="76526"/>
                </a:lnTo>
                <a:lnTo>
                  <a:pt x="11565" y="76958"/>
                </a:lnTo>
                <a:lnTo>
                  <a:pt x="12239" y="77389"/>
                </a:lnTo>
                <a:lnTo>
                  <a:pt x="12913" y="77793"/>
                </a:lnTo>
                <a:lnTo>
                  <a:pt x="13613" y="78171"/>
                </a:lnTo>
                <a:lnTo>
                  <a:pt x="14314" y="78548"/>
                </a:lnTo>
                <a:lnTo>
                  <a:pt x="15042" y="78898"/>
                </a:lnTo>
                <a:lnTo>
                  <a:pt x="15770" y="79222"/>
                </a:lnTo>
                <a:lnTo>
                  <a:pt x="16498" y="79545"/>
                </a:lnTo>
                <a:lnTo>
                  <a:pt x="17225" y="79842"/>
                </a:lnTo>
                <a:lnTo>
                  <a:pt x="17980" y="80111"/>
                </a:lnTo>
                <a:lnTo>
                  <a:pt x="18735" y="80381"/>
                </a:lnTo>
                <a:lnTo>
                  <a:pt x="19517" y="80597"/>
                </a:lnTo>
                <a:lnTo>
                  <a:pt x="20271" y="80839"/>
                </a:lnTo>
                <a:lnTo>
                  <a:pt x="21053" y="81028"/>
                </a:lnTo>
                <a:lnTo>
                  <a:pt x="21862" y="81217"/>
                </a:lnTo>
                <a:lnTo>
                  <a:pt x="22643" y="81378"/>
                </a:lnTo>
                <a:lnTo>
                  <a:pt x="23425" y="81513"/>
                </a:lnTo>
                <a:lnTo>
                  <a:pt x="24234" y="81621"/>
                </a:lnTo>
                <a:lnTo>
                  <a:pt x="25042" y="81729"/>
                </a:lnTo>
                <a:lnTo>
                  <a:pt x="25851" y="81810"/>
                </a:lnTo>
                <a:lnTo>
                  <a:pt x="27118" y="81917"/>
                </a:lnTo>
                <a:lnTo>
                  <a:pt x="28385" y="81998"/>
                </a:lnTo>
                <a:lnTo>
                  <a:pt x="29625" y="82025"/>
                </a:lnTo>
                <a:lnTo>
                  <a:pt x="32159" y="82025"/>
                </a:lnTo>
                <a:lnTo>
                  <a:pt x="33425" y="81971"/>
                </a:lnTo>
                <a:lnTo>
                  <a:pt x="34692" y="81890"/>
                </a:lnTo>
                <a:lnTo>
                  <a:pt x="35932" y="81783"/>
                </a:lnTo>
                <a:lnTo>
                  <a:pt x="37199" y="81648"/>
                </a:lnTo>
                <a:lnTo>
                  <a:pt x="38439" y="81513"/>
                </a:lnTo>
                <a:lnTo>
                  <a:pt x="39679" y="81324"/>
                </a:lnTo>
                <a:lnTo>
                  <a:pt x="40919" y="81109"/>
                </a:lnTo>
                <a:lnTo>
                  <a:pt x="42132" y="80866"/>
                </a:lnTo>
                <a:lnTo>
                  <a:pt x="43372" y="80597"/>
                </a:lnTo>
                <a:lnTo>
                  <a:pt x="44585" y="80300"/>
                </a:lnTo>
                <a:lnTo>
                  <a:pt x="45771" y="79977"/>
                </a:lnTo>
                <a:lnTo>
                  <a:pt x="46957" y="79626"/>
                </a:lnTo>
                <a:lnTo>
                  <a:pt x="48143" y="79249"/>
                </a:lnTo>
                <a:lnTo>
                  <a:pt x="49329" y="78844"/>
                </a:lnTo>
                <a:lnTo>
                  <a:pt x="50488" y="78413"/>
                </a:lnTo>
                <a:lnTo>
                  <a:pt x="51620" y="77982"/>
                </a:lnTo>
                <a:lnTo>
                  <a:pt x="52752" y="77497"/>
                </a:lnTo>
                <a:lnTo>
                  <a:pt x="53858" y="76985"/>
                </a:lnTo>
                <a:lnTo>
                  <a:pt x="54963" y="76472"/>
                </a:lnTo>
                <a:lnTo>
                  <a:pt x="56041" y="75906"/>
                </a:lnTo>
                <a:lnTo>
                  <a:pt x="57119" y="75340"/>
                </a:lnTo>
                <a:lnTo>
                  <a:pt x="58170" y="74720"/>
                </a:lnTo>
                <a:lnTo>
                  <a:pt x="59195" y="74100"/>
                </a:lnTo>
                <a:lnTo>
                  <a:pt x="60192" y="73453"/>
                </a:lnTo>
                <a:lnTo>
                  <a:pt x="61189" y="72780"/>
                </a:lnTo>
                <a:lnTo>
                  <a:pt x="62160" y="72079"/>
                </a:lnTo>
                <a:lnTo>
                  <a:pt x="63103" y="71351"/>
                </a:lnTo>
                <a:lnTo>
                  <a:pt x="64181" y="70488"/>
                </a:lnTo>
                <a:lnTo>
                  <a:pt x="65206" y="69626"/>
                </a:lnTo>
                <a:lnTo>
                  <a:pt x="66203" y="68709"/>
                </a:lnTo>
                <a:lnTo>
                  <a:pt x="67146" y="67793"/>
                </a:lnTo>
                <a:lnTo>
                  <a:pt x="68090" y="66849"/>
                </a:lnTo>
                <a:lnTo>
                  <a:pt x="68979" y="65879"/>
                </a:lnTo>
                <a:lnTo>
                  <a:pt x="69842" y="64909"/>
                </a:lnTo>
                <a:lnTo>
                  <a:pt x="70651" y="63911"/>
                </a:lnTo>
                <a:lnTo>
                  <a:pt x="71459" y="62914"/>
                </a:lnTo>
                <a:lnTo>
                  <a:pt x="72214" y="61890"/>
                </a:lnTo>
                <a:lnTo>
                  <a:pt x="72969" y="60838"/>
                </a:lnTo>
                <a:lnTo>
                  <a:pt x="73670" y="59787"/>
                </a:lnTo>
                <a:lnTo>
                  <a:pt x="74343" y="58709"/>
                </a:lnTo>
                <a:lnTo>
                  <a:pt x="74990" y="57631"/>
                </a:lnTo>
                <a:lnTo>
                  <a:pt x="75637" y="56552"/>
                </a:lnTo>
                <a:lnTo>
                  <a:pt x="76230" y="55447"/>
                </a:lnTo>
                <a:lnTo>
                  <a:pt x="76796" y="54342"/>
                </a:lnTo>
                <a:lnTo>
                  <a:pt x="77362" y="53237"/>
                </a:lnTo>
                <a:lnTo>
                  <a:pt x="77902" y="52105"/>
                </a:lnTo>
                <a:lnTo>
                  <a:pt x="78387" y="50973"/>
                </a:lnTo>
                <a:lnTo>
                  <a:pt x="78872" y="49841"/>
                </a:lnTo>
                <a:lnTo>
                  <a:pt x="79357" y="48708"/>
                </a:lnTo>
                <a:lnTo>
                  <a:pt x="79788" y="47549"/>
                </a:lnTo>
                <a:lnTo>
                  <a:pt x="80220" y="46390"/>
                </a:lnTo>
                <a:lnTo>
                  <a:pt x="80624" y="45258"/>
                </a:lnTo>
                <a:lnTo>
                  <a:pt x="81028" y="44099"/>
                </a:lnTo>
                <a:lnTo>
                  <a:pt x="81756" y="41781"/>
                </a:lnTo>
                <a:lnTo>
                  <a:pt x="82403" y="39463"/>
                </a:lnTo>
                <a:lnTo>
                  <a:pt x="83023" y="37172"/>
                </a:lnTo>
                <a:lnTo>
                  <a:pt x="83373" y="35770"/>
                </a:lnTo>
                <a:lnTo>
                  <a:pt x="83643" y="34341"/>
                </a:lnTo>
                <a:lnTo>
                  <a:pt x="83886" y="32913"/>
                </a:lnTo>
                <a:lnTo>
                  <a:pt x="84101" y="31484"/>
                </a:lnTo>
                <a:lnTo>
                  <a:pt x="84236" y="30029"/>
                </a:lnTo>
                <a:lnTo>
                  <a:pt x="84317" y="28573"/>
                </a:lnTo>
                <a:lnTo>
                  <a:pt x="84371" y="27144"/>
                </a:lnTo>
                <a:lnTo>
                  <a:pt x="84344" y="25689"/>
                </a:lnTo>
                <a:lnTo>
                  <a:pt x="84263" y="24260"/>
                </a:lnTo>
                <a:lnTo>
                  <a:pt x="84128" y="22805"/>
                </a:lnTo>
                <a:lnTo>
                  <a:pt x="83913" y="21403"/>
                </a:lnTo>
                <a:lnTo>
                  <a:pt x="83805" y="20675"/>
                </a:lnTo>
                <a:lnTo>
                  <a:pt x="83670" y="19974"/>
                </a:lnTo>
                <a:lnTo>
                  <a:pt x="83508" y="19273"/>
                </a:lnTo>
                <a:lnTo>
                  <a:pt x="83347" y="18573"/>
                </a:lnTo>
                <a:lnTo>
                  <a:pt x="83158" y="17899"/>
                </a:lnTo>
                <a:lnTo>
                  <a:pt x="82942" y="17198"/>
                </a:lnTo>
                <a:lnTo>
                  <a:pt x="82727" y="16524"/>
                </a:lnTo>
                <a:lnTo>
                  <a:pt x="82484" y="15850"/>
                </a:lnTo>
                <a:lnTo>
                  <a:pt x="82214" y="15176"/>
                </a:lnTo>
                <a:lnTo>
                  <a:pt x="81945" y="14502"/>
                </a:lnTo>
                <a:lnTo>
                  <a:pt x="81648" y="13855"/>
                </a:lnTo>
                <a:lnTo>
                  <a:pt x="81352" y="13181"/>
                </a:lnTo>
                <a:lnTo>
                  <a:pt x="81001" y="12535"/>
                </a:lnTo>
                <a:lnTo>
                  <a:pt x="80678" y="11915"/>
                </a:lnTo>
                <a:lnTo>
                  <a:pt x="80301" y="11295"/>
                </a:lnTo>
                <a:lnTo>
                  <a:pt x="79923" y="10675"/>
                </a:lnTo>
                <a:lnTo>
                  <a:pt x="79519" y="10055"/>
                </a:lnTo>
                <a:lnTo>
                  <a:pt x="79088" y="9462"/>
                </a:lnTo>
                <a:lnTo>
                  <a:pt x="78656" y="8896"/>
                </a:lnTo>
                <a:lnTo>
                  <a:pt x="78198" y="8330"/>
                </a:lnTo>
                <a:lnTo>
                  <a:pt x="77740" y="7763"/>
                </a:lnTo>
                <a:lnTo>
                  <a:pt x="77255" y="7224"/>
                </a:lnTo>
                <a:lnTo>
                  <a:pt x="76769" y="6712"/>
                </a:lnTo>
                <a:lnTo>
                  <a:pt x="76257" y="6200"/>
                </a:lnTo>
                <a:lnTo>
                  <a:pt x="75718" y="5688"/>
                </a:lnTo>
                <a:lnTo>
                  <a:pt x="75179" y="5203"/>
                </a:lnTo>
                <a:lnTo>
                  <a:pt x="74640" y="4745"/>
                </a:lnTo>
                <a:lnTo>
                  <a:pt x="74074" y="4313"/>
                </a:lnTo>
                <a:lnTo>
                  <a:pt x="73481" y="3882"/>
                </a:lnTo>
                <a:lnTo>
                  <a:pt x="72888" y="3478"/>
                </a:lnTo>
                <a:lnTo>
                  <a:pt x="72295" y="3073"/>
                </a:lnTo>
                <a:lnTo>
                  <a:pt x="71675" y="2723"/>
                </a:lnTo>
                <a:lnTo>
                  <a:pt x="71055" y="2372"/>
                </a:lnTo>
                <a:lnTo>
                  <a:pt x="70408" y="2022"/>
                </a:lnTo>
                <a:lnTo>
                  <a:pt x="69761" y="1726"/>
                </a:lnTo>
                <a:lnTo>
                  <a:pt x="69114" y="1456"/>
                </a:lnTo>
                <a:lnTo>
                  <a:pt x="68440" y="1186"/>
                </a:lnTo>
                <a:lnTo>
                  <a:pt x="67766" y="944"/>
                </a:lnTo>
                <a:lnTo>
                  <a:pt x="67093" y="728"/>
                </a:lnTo>
                <a:lnTo>
                  <a:pt x="66392" y="539"/>
                </a:lnTo>
                <a:lnTo>
                  <a:pt x="65691" y="378"/>
                </a:lnTo>
                <a:lnTo>
                  <a:pt x="64990" y="243"/>
                </a:lnTo>
                <a:lnTo>
                  <a:pt x="64289" y="135"/>
                </a:lnTo>
                <a:lnTo>
                  <a:pt x="63561" y="54"/>
                </a:lnTo>
                <a:lnTo>
                  <a:pt x="6283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35" name="Google Shape;35;p5"/>
          <p:cNvSpPr/>
          <p:nvPr/>
        </p:nvSpPr>
        <p:spPr>
          <a:xfrm rot="10800000">
            <a:off x="8633466" y="3119600"/>
            <a:ext cx="674715" cy="2148525"/>
          </a:xfrm>
          <a:custGeom>
            <a:avLst/>
            <a:gdLst/>
            <a:ahLst/>
            <a:cxnLst/>
            <a:rect l="l" t="t" r="r" b="b"/>
            <a:pathLst>
              <a:path w="126056" h="85941" extrusionOk="0">
                <a:moveTo>
                  <a:pt x="19664" y="1"/>
                </a:moveTo>
                <a:lnTo>
                  <a:pt x="18798" y="105"/>
                </a:lnTo>
                <a:lnTo>
                  <a:pt x="17958" y="214"/>
                </a:lnTo>
                <a:lnTo>
                  <a:pt x="17118" y="334"/>
                </a:lnTo>
                <a:lnTo>
                  <a:pt x="16306" y="454"/>
                </a:lnTo>
                <a:lnTo>
                  <a:pt x="15520" y="584"/>
                </a:lnTo>
                <a:lnTo>
                  <a:pt x="14735" y="719"/>
                </a:lnTo>
                <a:lnTo>
                  <a:pt x="14003" y="860"/>
                </a:lnTo>
                <a:lnTo>
                  <a:pt x="13272" y="1005"/>
                </a:lnTo>
                <a:lnTo>
                  <a:pt x="12541" y="1151"/>
                </a:lnTo>
                <a:lnTo>
                  <a:pt x="11864" y="1307"/>
                </a:lnTo>
                <a:lnTo>
                  <a:pt x="11187" y="1468"/>
                </a:lnTo>
                <a:lnTo>
                  <a:pt x="10537" y="1630"/>
                </a:lnTo>
                <a:lnTo>
                  <a:pt x="9887" y="1801"/>
                </a:lnTo>
                <a:lnTo>
                  <a:pt x="9291" y="1973"/>
                </a:lnTo>
                <a:lnTo>
                  <a:pt x="8695" y="2150"/>
                </a:lnTo>
                <a:lnTo>
                  <a:pt x="8099" y="2332"/>
                </a:lnTo>
                <a:lnTo>
                  <a:pt x="7557" y="2520"/>
                </a:lnTo>
                <a:lnTo>
                  <a:pt x="7015" y="2707"/>
                </a:lnTo>
                <a:lnTo>
                  <a:pt x="6501" y="2900"/>
                </a:lnTo>
                <a:lnTo>
                  <a:pt x="6013" y="3097"/>
                </a:lnTo>
                <a:lnTo>
                  <a:pt x="5526" y="3295"/>
                </a:lnTo>
                <a:lnTo>
                  <a:pt x="5065" y="3498"/>
                </a:lnTo>
                <a:lnTo>
                  <a:pt x="4632" y="3701"/>
                </a:lnTo>
                <a:lnTo>
                  <a:pt x="4226" y="3909"/>
                </a:lnTo>
                <a:lnTo>
                  <a:pt x="3819" y="4117"/>
                </a:lnTo>
                <a:lnTo>
                  <a:pt x="3440" y="4331"/>
                </a:lnTo>
                <a:lnTo>
                  <a:pt x="3088" y="4549"/>
                </a:lnTo>
                <a:lnTo>
                  <a:pt x="2736" y="4763"/>
                </a:lnTo>
                <a:lnTo>
                  <a:pt x="2438" y="4981"/>
                </a:lnTo>
                <a:lnTo>
                  <a:pt x="2140" y="5205"/>
                </a:lnTo>
                <a:lnTo>
                  <a:pt x="1842" y="5423"/>
                </a:lnTo>
                <a:lnTo>
                  <a:pt x="1598" y="5647"/>
                </a:lnTo>
                <a:lnTo>
                  <a:pt x="1355" y="5876"/>
                </a:lnTo>
                <a:lnTo>
                  <a:pt x="1138" y="6100"/>
                </a:lnTo>
                <a:lnTo>
                  <a:pt x="921" y="6329"/>
                </a:lnTo>
                <a:lnTo>
                  <a:pt x="732" y="6558"/>
                </a:lnTo>
                <a:lnTo>
                  <a:pt x="569" y="6782"/>
                </a:lnTo>
                <a:lnTo>
                  <a:pt x="434" y="7011"/>
                </a:lnTo>
                <a:lnTo>
                  <a:pt x="325" y="7245"/>
                </a:lnTo>
                <a:lnTo>
                  <a:pt x="217" y="7474"/>
                </a:lnTo>
                <a:lnTo>
                  <a:pt x="136" y="7703"/>
                </a:lnTo>
                <a:lnTo>
                  <a:pt x="55" y="7932"/>
                </a:lnTo>
                <a:lnTo>
                  <a:pt x="27" y="8161"/>
                </a:lnTo>
                <a:lnTo>
                  <a:pt x="0" y="8390"/>
                </a:lnTo>
                <a:lnTo>
                  <a:pt x="0" y="8619"/>
                </a:lnTo>
                <a:lnTo>
                  <a:pt x="0" y="8843"/>
                </a:lnTo>
                <a:lnTo>
                  <a:pt x="55" y="9072"/>
                </a:lnTo>
                <a:lnTo>
                  <a:pt x="109" y="9295"/>
                </a:lnTo>
                <a:lnTo>
                  <a:pt x="190" y="9519"/>
                </a:lnTo>
                <a:lnTo>
                  <a:pt x="271" y="9743"/>
                </a:lnTo>
                <a:lnTo>
                  <a:pt x="380" y="9961"/>
                </a:lnTo>
                <a:lnTo>
                  <a:pt x="515" y="10180"/>
                </a:lnTo>
                <a:lnTo>
                  <a:pt x="678" y="10399"/>
                </a:lnTo>
                <a:lnTo>
                  <a:pt x="840" y="10612"/>
                </a:lnTo>
                <a:lnTo>
                  <a:pt x="1030" y="10825"/>
                </a:lnTo>
                <a:lnTo>
                  <a:pt x="1246" y="11039"/>
                </a:lnTo>
                <a:lnTo>
                  <a:pt x="1490" y="11247"/>
                </a:lnTo>
                <a:lnTo>
                  <a:pt x="1734" y="11450"/>
                </a:lnTo>
                <a:lnTo>
                  <a:pt x="2005" y="11653"/>
                </a:lnTo>
                <a:lnTo>
                  <a:pt x="2303" y="11851"/>
                </a:lnTo>
                <a:lnTo>
                  <a:pt x="2628" y="12048"/>
                </a:lnTo>
                <a:lnTo>
                  <a:pt x="2953" y="12241"/>
                </a:lnTo>
                <a:lnTo>
                  <a:pt x="3305" y="12428"/>
                </a:lnTo>
                <a:lnTo>
                  <a:pt x="3684" y="12616"/>
                </a:lnTo>
                <a:lnTo>
                  <a:pt x="4442" y="12985"/>
                </a:lnTo>
                <a:lnTo>
                  <a:pt x="5255" y="13349"/>
                </a:lnTo>
                <a:lnTo>
                  <a:pt x="6095" y="13708"/>
                </a:lnTo>
                <a:lnTo>
                  <a:pt x="6961" y="14073"/>
                </a:lnTo>
                <a:lnTo>
                  <a:pt x="7828" y="14432"/>
                </a:lnTo>
                <a:lnTo>
                  <a:pt x="8722" y="14791"/>
                </a:lnTo>
                <a:lnTo>
                  <a:pt x="10537" y="15504"/>
                </a:lnTo>
                <a:lnTo>
                  <a:pt x="12405" y="16217"/>
                </a:lnTo>
                <a:lnTo>
                  <a:pt x="14274" y="16930"/>
                </a:lnTo>
                <a:lnTo>
                  <a:pt x="16116" y="17637"/>
                </a:lnTo>
                <a:lnTo>
                  <a:pt x="17904" y="18350"/>
                </a:lnTo>
                <a:lnTo>
                  <a:pt x="18770" y="18709"/>
                </a:lnTo>
                <a:lnTo>
                  <a:pt x="19637" y="19069"/>
                </a:lnTo>
                <a:lnTo>
                  <a:pt x="20477" y="19428"/>
                </a:lnTo>
                <a:lnTo>
                  <a:pt x="21289" y="19787"/>
                </a:lnTo>
                <a:lnTo>
                  <a:pt x="22048" y="20151"/>
                </a:lnTo>
                <a:lnTo>
                  <a:pt x="22806" y="20515"/>
                </a:lnTo>
                <a:lnTo>
                  <a:pt x="23510" y="20880"/>
                </a:lnTo>
                <a:lnTo>
                  <a:pt x="24188" y="21249"/>
                </a:lnTo>
                <a:lnTo>
                  <a:pt x="24811" y="21619"/>
                </a:lnTo>
                <a:lnTo>
                  <a:pt x="25406" y="21988"/>
                </a:lnTo>
                <a:lnTo>
                  <a:pt x="25948" y="22363"/>
                </a:lnTo>
                <a:lnTo>
                  <a:pt x="26436" y="22743"/>
                </a:lnTo>
                <a:lnTo>
                  <a:pt x="26869" y="23123"/>
                </a:lnTo>
                <a:lnTo>
                  <a:pt x="27221" y="23508"/>
                </a:lnTo>
                <a:lnTo>
                  <a:pt x="27546" y="23893"/>
                </a:lnTo>
                <a:lnTo>
                  <a:pt x="27682" y="24090"/>
                </a:lnTo>
                <a:lnTo>
                  <a:pt x="27790" y="24283"/>
                </a:lnTo>
                <a:lnTo>
                  <a:pt x="27952" y="24585"/>
                </a:lnTo>
                <a:lnTo>
                  <a:pt x="28034" y="24892"/>
                </a:lnTo>
                <a:lnTo>
                  <a:pt x="28115" y="25194"/>
                </a:lnTo>
                <a:lnTo>
                  <a:pt x="28142" y="25496"/>
                </a:lnTo>
                <a:lnTo>
                  <a:pt x="28142" y="25797"/>
                </a:lnTo>
                <a:lnTo>
                  <a:pt x="28115" y="26104"/>
                </a:lnTo>
                <a:lnTo>
                  <a:pt x="28088" y="26406"/>
                </a:lnTo>
                <a:lnTo>
                  <a:pt x="28007" y="26713"/>
                </a:lnTo>
                <a:lnTo>
                  <a:pt x="27817" y="27322"/>
                </a:lnTo>
                <a:lnTo>
                  <a:pt x="27600" y="27931"/>
                </a:lnTo>
                <a:lnTo>
                  <a:pt x="27113" y="29144"/>
                </a:lnTo>
                <a:lnTo>
                  <a:pt x="26869" y="29752"/>
                </a:lnTo>
                <a:lnTo>
                  <a:pt x="26788" y="30054"/>
                </a:lnTo>
                <a:lnTo>
                  <a:pt x="26706" y="30361"/>
                </a:lnTo>
                <a:lnTo>
                  <a:pt x="26652" y="30663"/>
                </a:lnTo>
                <a:lnTo>
                  <a:pt x="26625" y="30965"/>
                </a:lnTo>
                <a:lnTo>
                  <a:pt x="26598" y="31267"/>
                </a:lnTo>
                <a:lnTo>
                  <a:pt x="26625" y="31563"/>
                </a:lnTo>
                <a:lnTo>
                  <a:pt x="26652" y="31865"/>
                </a:lnTo>
                <a:lnTo>
                  <a:pt x="26734" y="32167"/>
                </a:lnTo>
                <a:lnTo>
                  <a:pt x="26869" y="32464"/>
                </a:lnTo>
                <a:lnTo>
                  <a:pt x="27032" y="32766"/>
                </a:lnTo>
                <a:lnTo>
                  <a:pt x="27221" y="33062"/>
                </a:lnTo>
                <a:lnTo>
                  <a:pt x="27465" y="33359"/>
                </a:lnTo>
                <a:lnTo>
                  <a:pt x="27763" y="33650"/>
                </a:lnTo>
                <a:lnTo>
                  <a:pt x="28115" y="33947"/>
                </a:lnTo>
                <a:lnTo>
                  <a:pt x="28386" y="34145"/>
                </a:lnTo>
                <a:lnTo>
                  <a:pt x="28657" y="34342"/>
                </a:lnTo>
                <a:lnTo>
                  <a:pt x="28982" y="34535"/>
                </a:lnTo>
                <a:lnTo>
                  <a:pt x="29307" y="34733"/>
                </a:lnTo>
                <a:lnTo>
                  <a:pt x="29659" y="34925"/>
                </a:lnTo>
                <a:lnTo>
                  <a:pt x="30011" y="35118"/>
                </a:lnTo>
                <a:lnTo>
                  <a:pt x="30417" y="35305"/>
                </a:lnTo>
                <a:lnTo>
                  <a:pt x="30823" y="35498"/>
                </a:lnTo>
                <a:lnTo>
                  <a:pt x="31230" y="35685"/>
                </a:lnTo>
                <a:lnTo>
                  <a:pt x="31690" y="35872"/>
                </a:lnTo>
                <a:lnTo>
                  <a:pt x="32611" y="36242"/>
                </a:lnTo>
                <a:lnTo>
                  <a:pt x="33586" y="36611"/>
                </a:lnTo>
                <a:lnTo>
                  <a:pt x="34615" y="36976"/>
                </a:lnTo>
                <a:lnTo>
                  <a:pt x="35672" y="37340"/>
                </a:lnTo>
                <a:lnTo>
                  <a:pt x="36755" y="37699"/>
                </a:lnTo>
                <a:lnTo>
                  <a:pt x="37893" y="38058"/>
                </a:lnTo>
                <a:lnTo>
                  <a:pt x="39030" y="38412"/>
                </a:lnTo>
                <a:lnTo>
                  <a:pt x="41333" y="39125"/>
                </a:lnTo>
                <a:lnTo>
                  <a:pt x="43635" y="39833"/>
                </a:lnTo>
                <a:lnTo>
                  <a:pt x="44772" y="40187"/>
                </a:lnTo>
                <a:lnTo>
                  <a:pt x="45883" y="40546"/>
                </a:lnTo>
                <a:lnTo>
                  <a:pt x="46939" y="40900"/>
                </a:lnTo>
                <a:lnTo>
                  <a:pt x="47996" y="41259"/>
                </a:lnTo>
                <a:lnTo>
                  <a:pt x="48998" y="41618"/>
                </a:lnTo>
                <a:lnTo>
                  <a:pt x="49919" y="41982"/>
                </a:lnTo>
                <a:lnTo>
                  <a:pt x="50812" y="42346"/>
                </a:lnTo>
                <a:lnTo>
                  <a:pt x="51246" y="42534"/>
                </a:lnTo>
                <a:lnTo>
                  <a:pt x="51625" y="42716"/>
                </a:lnTo>
                <a:lnTo>
                  <a:pt x="52031" y="42903"/>
                </a:lnTo>
                <a:lnTo>
                  <a:pt x="52383" y="43085"/>
                </a:lnTo>
                <a:lnTo>
                  <a:pt x="52735" y="43273"/>
                </a:lnTo>
                <a:lnTo>
                  <a:pt x="53060" y="43465"/>
                </a:lnTo>
                <a:lnTo>
                  <a:pt x="53358" y="43653"/>
                </a:lnTo>
                <a:lnTo>
                  <a:pt x="53629" y="43840"/>
                </a:lnTo>
                <a:lnTo>
                  <a:pt x="53900" y="44032"/>
                </a:lnTo>
                <a:lnTo>
                  <a:pt x="54144" y="44225"/>
                </a:lnTo>
                <a:lnTo>
                  <a:pt x="54334" y="44418"/>
                </a:lnTo>
                <a:lnTo>
                  <a:pt x="54523" y="44615"/>
                </a:lnTo>
                <a:lnTo>
                  <a:pt x="54686" y="44813"/>
                </a:lnTo>
                <a:lnTo>
                  <a:pt x="54821" y="45011"/>
                </a:lnTo>
                <a:lnTo>
                  <a:pt x="54902" y="45209"/>
                </a:lnTo>
                <a:lnTo>
                  <a:pt x="54984" y="45412"/>
                </a:lnTo>
                <a:lnTo>
                  <a:pt x="55011" y="45609"/>
                </a:lnTo>
                <a:lnTo>
                  <a:pt x="55038" y="45817"/>
                </a:lnTo>
                <a:lnTo>
                  <a:pt x="55011" y="46046"/>
                </a:lnTo>
                <a:lnTo>
                  <a:pt x="54956" y="46270"/>
                </a:lnTo>
                <a:lnTo>
                  <a:pt x="54848" y="46499"/>
                </a:lnTo>
                <a:lnTo>
                  <a:pt x="54713" y="46728"/>
                </a:lnTo>
                <a:lnTo>
                  <a:pt x="54550" y="46952"/>
                </a:lnTo>
                <a:lnTo>
                  <a:pt x="54361" y="47176"/>
                </a:lnTo>
                <a:lnTo>
                  <a:pt x="54144" y="47405"/>
                </a:lnTo>
                <a:lnTo>
                  <a:pt x="53900" y="47628"/>
                </a:lnTo>
                <a:lnTo>
                  <a:pt x="53656" y="47852"/>
                </a:lnTo>
                <a:lnTo>
                  <a:pt x="53358" y="48076"/>
                </a:lnTo>
                <a:lnTo>
                  <a:pt x="52763" y="48524"/>
                </a:lnTo>
                <a:lnTo>
                  <a:pt x="52140" y="48971"/>
                </a:lnTo>
                <a:lnTo>
                  <a:pt x="51490" y="49413"/>
                </a:lnTo>
                <a:lnTo>
                  <a:pt x="50840" y="49861"/>
                </a:lnTo>
                <a:lnTo>
                  <a:pt x="50244" y="50309"/>
                </a:lnTo>
                <a:lnTo>
                  <a:pt x="49946" y="50532"/>
                </a:lnTo>
                <a:lnTo>
                  <a:pt x="49675" y="50756"/>
                </a:lnTo>
                <a:lnTo>
                  <a:pt x="49431" y="50980"/>
                </a:lnTo>
                <a:lnTo>
                  <a:pt x="49187" y="51204"/>
                </a:lnTo>
                <a:lnTo>
                  <a:pt x="48998" y="51427"/>
                </a:lnTo>
                <a:lnTo>
                  <a:pt x="48808" y="51656"/>
                </a:lnTo>
                <a:lnTo>
                  <a:pt x="48673" y="51880"/>
                </a:lnTo>
                <a:lnTo>
                  <a:pt x="48537" y="52109"/>
                </a:lnTo>
                <a:lnTo>
                  <a:pt x="48456" y="52333"/>
                </a:lnTo>
                <a:lnTo>
                  <a:pt x="48402" y="52562"/>
                </a:lnTo>
                <a:lnTo>
                  <a:pt x="48402" y="52791"/>
                </a:lnTo>
                <a:lnTo>
                  <a:pt x="48456" y="53020"/>
                </a:lnTo>
                <a:lnTo>
                  <a:pt x="48483" y="53160"/>
                </a:lnTo>
                <a:lnTo>
                  <a:pt x="48564" y="53301"/>
                </a:lnTo>
                <a:lnTo>
                  <a:pt x="48727" y="53577"/>
                </a:lnTo>
                <a:lnTo>
                  <a:pt x="48944" y="53847"/>
                </a:lnTo>
                <a:lnTo>
                  <a:pt x="49241" y="54118"/>
                </a:lnTo>
                <a:lnTo>
                  <a:pt x="49594" y="54383"/>
                </a:lnTo>
                <a:lnTo>
                  <a:pt x="49973" y="54644"/>
                </a:lnTo>
                <a:lnTo>
                  <a:pt x="50406" y="54904"/>
                </a:lnTo>
                <a:lnTo>
                  <a:pt x="50894" y="55164"/>
                </a:lnTo>
                <a:lnTo>
                  <a:pt x="51435" y="55419"/>
                </a:lnTo>
                <a:lnTo>
                  <a:pt x="52004" y="55674"/>
                </a:lnTo>
                <a:lnTo>
                  <a:pt x="52627" y="55924"/>
                </a:lnTo>
                <a:lnTo>
                  <a:pt x="53250" y="56174"/>
                </a:lnTo>
                <a:lnTo>
                  <a:pt x="53927" y="56418"/>
                </a:lnTo>
                <a:lnTo>
                  <a:pt x="54631" y="56668"/>
                </a:lnTo>
                <a:lnTo>
                  <a:pt x="55363" y="56912"/>
                </a:lnTo>
                <a:lnTo>
                  <a:pt x="56094" y="57152"/>
                </a:lnTo>
                <a:lnTo>
                  <a:pt x="56880" y="57396"/>
                </a:lnTo>
                <a:lnTo>
                  <a:pt x="57665" y="57636"/>
                </a:lnTo>
                <a:lnTo>
                  <a:pt x="59263" y="58120"/>
                </a:lnTo>
                <a:lnTo>
                  <a:pt x="62567" y="59077"/>
                </a:lnTo>
                <a:lnTo>
                  <a:pt x="64193" y="59556"/>
                </a:lnTo>
                <a:lnTo>
                  <a:pt x="65791" y="60040"/>
                </a:lnTo>
                <a:lnTo>
                  <a:pt x="66576" y="60280"/>
                </a:lnTo>
                <a:lnTo>
                  <a:pt x="67334" y="60524"/>
                </a:lnTo>
                <a:lnTo>
                  <a:pt x="68066" y="60769"/>
                </a:lnTo>
                <a:lnTo>
                  <a:pt x="68770" y="61013"/>
                </a:lnTo>
                <a:lnTo>
                  <a:pt x="69826" y="61393"/>
                </a:lnTo>
                <a:lnTo>
                  <a:pt x="70801" y="61778"/>
                </a:lnTo>
                <a:lnTo>
                  <a:pt x="71749" y="62169"/>
                </a:lnTo>
                <a:lnTo>
                  <a:pt x="72616" y="62559"/>
                </a:lnTo>
                <a:lnTo>
                  <a:pt x="73429" y="62954"/>
                </a:lnTo>
                <a:lnTo>
                  <a:pt x="74214" y="63355"/>
                </a:lnTo>
                <a:lnTo>
                  <a:pt x="74945" y="63756"/>
                </a:lnTo>
                <a:lnTo>
                  <a:pt x="75623" y="64162"/>
                </a:lnTo>
                <a:lnTo>
                  <a:pt x="76273" y="64573"/>
                </a:lnTo>
                <a:lnTo>
                  <a:pt x="76868" y="64984"/>
                </a:lnTo>
                <a:lnTo>
                  <a:pt x="77437" y="65400"/>
                </a:lnTo>
                <a:lnTo>
                  <a:pt x="77952" y="65817"/>
                </a:lnTo>
                <a:lnTo>
                  <a:pt x="78439" y="66233"/>
                </a:lnTo>
                <a:lnTo>
                  <a:pt x="78927" y="66654"/>
                </a:lnTo>
                <a:lnTo>
                  <a:pt x="79360" y="67076"/>
                </a:lnTo>
                <a:lnTo>
                  <a:pt x="79767" y="67503"/>
                </a:lnTo>
                <a:lnTo>
                  <a:pt x="80173" y="67924"/>
                </a:lnTo>
                <a:lnTo>
                  <a:pt x="80552" y="68351"/>
                </a:lnTo>
                <a:lnTo>
                  <a:pt x="81256" y="69210"/>
                </a:lnTo>
                <a:lnTo>
                  <a:pt x="81906" y="70068"/>
                </a:lnTo>
                <a:lnTo>
                  <a:pt x="82529" y="70932"/>
                </a:lnTo>
                <a:lnTo>
                  <a:pt x="83152" y="71791"/>
                </a:lnTo>
                <a:lnTo>
                  <a:pt x="83802" y="72650"/>
                </a:lnTo>
                <a:lnTo>
                  <a:pt x="84479" y="73508"/>
                </a:lnTo>
                <a:lnTo>
                  <a:pt x="84832" y="73935"/>
                </a:lnTo>
                <a:lnTo>
                  <a:pt x="85184" y="74362"/>
                </a:lnTo>
                <a:lnTo>
                  <a:pt x="85590" y="74783"/>
                </a:lnTo>
                <a:lnTo>
                  <a:pt x="85996" y="75210"/>
                </a:lnTo>
                <a:lnTo>
                  <a:pt x="86457" y="75637"/>
                </a:lnTo>
                <a:lnTo>
                  <a:pt x="86944" y="76069"/>
                </a:lnTo>
                <a:lnTo>
                  <a:pt x="87486" y="76495"/>
                </a:lnTo>
                <a:lnTo>
                  <a:pt x="88028" y="76922"/>
                </a:lnTo>
                <a:lnTo>
                  <a:pt x="88624" y="77349"/>
                </a:lnTo>
                <a:lnTo>
                  <a:pt x="89274" y="77770"/>
                </a:lnTo>
                <a:lnTo>
                  <a:pt x="89951" y="78192"/>
                </a:lnTo>
                <a:lnTo>
                  <a:pt x="90655" y="78608"/>
                </a:lnTo>
                <a:lnTo>
                  <a:pt x="91413" y="79025"/>
                </a:lnTo>
                <a:lnTo>
                  <a:pt x="92226" y="79436"/>
                </a:lnTo>
                <a:lnTo>
                  <a:pt x="93065" y="79836"/>
                </a:lnTo>
                <a:lnTo>
                  <a:pt x="93959" y="80237"/>
                </a:lnTo>
                <a:lnTo>
                  <a:pt x="94907" y="80633"/>
                </a:lnTo>
                <a:lnTo>
                  <a:pt x="95882" y="81023"/>
                </a:lnTo>
                <a:lnTo>
                  <a:pt x="96939" y="81403"/>
                </a:lnTo>
                <a:lnTo>
                  <a:pt x="98022" y="81777"/>
                </a:lnTo>
                <a:lnTo>
                  <a:pt x="98591" y="81965"/>
                </a:lnTo>
                <a:lnTo>
                  <a:pt x="99160" y="82147"/>
                </a:lnTo>
                <a:lnTo>
                  <a:pt x="99756" y="82324"/>
                </a:lnTo>
                <a:lnTo>
                  <a:pt x="100351" y="82501"/>
                </a:lnTo>
                <a:lnTo>
                  <a:pt x="100974" y="82678"/>
                </a:lnTo>
                <a:lnTo>
                  <a:pt x="101597" y="82850"/>
                </a:lnTo>
                <a:lnTo>
                  <a:pt x="102247" y="83021"/>
                </a:lnTo>
                <a:lnTo>
                  <a:pt x="102897" y="83193"/>
                </a:lnTo>
                <a:lnTo>
                  <a:pt x="103575" y="83354"/>
                </a:lnTo>
                <a:lnTo>
                  <a:pt x="104279" y="83521"/>
                </a:lnTo>
                <a:lnTo>
                  <a:pt x="104983" y="83682"/>
                </a:lnTo>
                <a:lnTo>
                  <a:pt x="105687" y="83838"/>
                </a:lnTo>
                <a:lnTo>
                  <a:pt x="106419" y="83994"/>
                </a:lnTo>
                <a:lnTo>
                  <a:pt x="107177" y="84145"/>
                </a:lnTo>
                <a:lnTo>
                  <a:pt x="107935" y="84296"/>
                </a:lnTo>
                <a:lnTo>
                  <a:pt x="108721" y="84442"/>
                </a:lnTo>
                <a:lnTo>
                  <a:pt x="109506" y="84588"/>
                </a:lnTo>
                <a:lnTo>
                  <a:pt x="110319" y="84728"/>
                </a:lnTo>
                <a:lnTo>
                  <a:pt x="111158" y="84863"/>
                </a:lnTo>
                <a:lnTo>
                  <a:pt x="111998" y="84999"/>
                </a:lnTo>
                <a:lnTo>
                  <a:pt x="112838" y="85129"/>
                </a:lnTo>
                <a:lnTo>
                  <a:pt x="113732" y="85254"/>
                </a:lnTo>
                <a:lnTo>
                  <a:pt x="114598" y="85379"/>
                </a:lnTo>
                <a:lnTo>
                  <a:pt x="115519" y="85498"/>
                </a:lnTo>
                <a:lnTo>
                  <a:pt x="116440" y="85613"/>
                </a:lnTo>
                <a:lnTo>
                  <a:pt x="117388" y="85727"/>
                </a:lnTo>
                <a:lnTo>
                  <a:pt x="118336" y="85837"/>
                </a:lnTo>
                <a:lnTo>
                  <a:pt x="119311" y="85941"/>
                </a:lnTo>
                <a:lnTo>
                  <a:pt x="119609" y="85582"/>
                </a:lnTo>
                <a:lnTo>
                  <a:pt x="119907" y="85233"/>
                </a:lnTo>
                <a:lnTo>
                  <a:pt x="120530" y="84546"/>
                </a:lnTo>
                <a:lnTo>
                  <a:pt x="121180" y="83875"/>
                </a:lnTo>
                <a:lnTo>
                  <a:pt x="121830" y="83219"/>
                </a:lnTo>
                <a:lnTo>
                  <a:pt x="122480" y="82569"/>
                </a:lnTo>
                <a:lnTo>
                  <a:pt x="123130" y="81918"/>
                </a:lnTo>
                <a:lnTo>
                  <a:pt x="123726" y="81262"/>
                </a:lnTo>
                <a:lnTo>
                  <a:pt x="124295" y="80596"/>
                </a:lnTo>
                <a:lnTo>
                  <a:pt x="124566" y="80258"/>
                </a:lnTo>
                <a:lnTo>
                  <a:pt x="124809" y="79914"/>
                </a:lnTo>
                <a:lnTo>
                  <a:pt x="125053" y="79566"/>
                </a:lnTo>
                <a:lnTo>
                  <a:pt x="125243" y="79212"/>
                </a:lnTo>
                <a:lnTo>
                  <a:pt x="125432" y="78853"/>
                </a:lnTo>
                <a:lnTo>
                  <a:pt x="125622" y="78483"/>
                </a:lnTo>
                <a:lnTo>
                  <a:pt x="125757" y="78103"/>
                </a:lnTo>
                <a:lnTo>
                  <a:pt x="125866" y="77718"/>
                </a:lnTo>
                <a:lnTo>
                  <a:pt x="125974" y="77323"/>
                </a:lnTo>
                <a:lnTo>
                  <a:pt x="126028" y="76917"/>
                </a:lnTo>
                <a:lnTo>
                  <a:pt x="126055" y="76501"/>
                </a:lnTo>
                <a:lnTo>
                  <a:pt x="126055" y="76074"/>
                </a:lnTo>
                <a:lnTo>
                  <a:pt x="126028" y="75637"/>
                </a:lnTo>
                <a:lnTo>
                  <a:pt x="125947" y="75184"/>
                </a:lnTo>
                <a:lnTo>
                  <a:pt x="125839" y="74716"/>
                </a:lnTo>
                <a:lnTo>
                  <a:pt x="125703" y="74232"/>
                </a:lnTo>
                <a:lnTo>
                  <a:pt x="125595" y="74055"/>
                </a:lnTo>
                <a:lnTo>
                  <a:pt x="125460" y="73862"/>
                </a:lnTo>
                <a:lnTo>
                  <a:pt x="125243" y="73664"/>
                </a:lnTo>
                <a:lnTo>
                  <a:pt x="124972" y="73451"/>
                </a:lnTo>
                <a:lnTo>
                  <a:pt x="124674" y="73232"/>
                </a:lnTo>
                <a:lnTo>
                  <a:pt x="124322" y="73009"/>
                </a:lnTo>
                <a:lnTo>
                  <a:pt x="123916" y="72774"/>
                </a:lnTo>
                <a:lnTo>
                  <a:pt x="123509" y="72530"/>
                </a:lnTo>
                <a:lnTo>
                  <a:pt x="122534" y="72015"/>
                </a:lnTo>
                <a:lnTo>
                  <a:pt x="121478" y="71468"/>
                </a:lnTo>
                <a:lnTo>
                  <a:pt x="120367" y="70896"/>
                </a:lnTo>
                <a:lnTo>
                  <a:pt x="119176" y="70297"/>
                </a:lnTo>
                <a:lnTo>
                  <a:pt x="118011" y="69668"/>
                </a:lnTo>
                <a:lnTo>
                  <a:pt x="117415" y="69345"/>
                </a:lnTo>
                <a:lnTo>
                  <a:pt x="116846" y="69017"/>
                </a:lnTo>
                <a:lnTo>
                  <a:pt x="116278" y="68679"/>
                </a:lnTo>
                <a:lnTo>
                  <a:pt x="115709" y="68341"/>
                </a:lnTo>
                <a:lnTo>
                  <a:pt x="115194" y="67997"/>
                </a:lnTo>
                <a:lnTo>
                  <a:pt x="114680" y="67643"/>
                </a:lnTo>
                <a:lnTo>
                  <a:pt x="114192" y="67289"/>
                </a:lnTo>
                <a:lnTo>
                  <a:pt x="113759" y="66930"/>
                </a:lnTo>
                <a:lnTo>
                  <a:pt x="113325" y="66566"/>
                </a:lnTo>
                <a:lnTo>
                  <a:pt x="112946" y="66197"/>
                </a:lnTo>
                <a:lnTo>
                  <a:pt x="112621" y="65822"/>
                </a:lnTo>
                <a:lnTo>
                  <a:pt x="112323" y="65447"/>
                </a:lnTo>
                <a:lnTo>
                  <a:pt x="112079" y="65067"/>
                </a:lnTo>
                <a:lnTo>
                  <a:pt x="111917" y="64682"/>
                </a:lnTo>
                <a:lnTo>
                  <a:pt x="111538" y="63766"/>
                </a:lnTo>
                <a:lnTo>
                  <a:pt x="111213" y="62845"/>
                </a:lnTo>
                <a:lnTo>
                  <a:pt x="110590" y="61003"/>
                </a:lnTo>
                <a:lnTo>
                  <a:pt x="109967" y="59161"/>
                </a:lnTo>
                <a:lnTo>
                  <a:pt x="109344" y="57318"/>
                </a:lnTo>
                <a:lnTo>
                  <a:pt x="109019" y="56402"/>
                </a:lnTo>
                <a:lnTo>
                  <a:pt x="108856" y="55945"/>
                </a:lnTo>
                <a:lnTo>
                  <a:pt x="108640" y="55492"/>
                </a:lnTo>
                <a:lnTo>
                  <a:pt x="108423" y="55044"/>
                </a:lnTo>
                <a:lnTo>
                  <a:pt x="108179" y="54597"/>
                </a:lnTo>
                <a:lnTo>
                  <a:pt x="107908" y="54149"/>
                </a:lnTo>
                <a:lnTo>
                  <a:pt x="107610" y="53707"/>
                </a:lnTo>
                <a:lnTo>
                  <a:pt x="107258" y="53270"/>
                </a:lnTo>
                <a:lnTo>
                  <a:pt x="106852" y="52832"/>
                </a:lnTo>
                <a:lnTo>
                  <a:pt x="106391" y="52395"/>
                </a:lnTo>
                <a:lnTo>
                  <a:pt x="105877" y="51969"/>
                </a:lnTo>
                <a:lnTo>
                  <a:pt x="105579" y="51750"/>
                </a:lnTo>
                <a:lnTo>
                  <a:pt x="105281" y="51537"/>
                </a:lnTo>
                <a:lnTo>
                  <a:pt x="104983" y="51323"/>
                </a:lnTo>
                <a:lnTo>
                  <a:pt x="104631" y="51115"/>
                </a:lnTo>
                <a:lnTo>
                  <a:pt x="104279" y="50902"/>
                </a:lnTo>
                <a:lnTo>
                  <a:pt x="103927" y="50694"/>
                </a:lnTo>
                <a:lnTo>
                  <a:pt x="103520" y="50480"/>
                </a:lnTo>
                <a:lnTo>
                  <a:pt x="103114" y="50272"/>
                </a:lnTo>
                <a:lnTo>
                  <a:pt x="102437" y="49955"/>
                </a:lnTo>
                <a:lnTo>
                  <a:pt x="101733" y="49637"/>
                </a:lnTo>
                <a:lnTo>
                  <a:pt x="100974" y="49325"/>
                </a:lnTo>
                <a:lnTo>
                  <a:pt x="100216" y="49013"/>
                </a:lnTo>
                <a:lnTo>
                  <a:pt x="98618" y="48393"/>
                </a:lnTo>
                <a:lnTo>
                  <a:pt x="96993" y="47774"/>
                </a:lnTo>
                <a:lnTo>
                  <a:pt x="96207" y="47467"/>
                </a:lnTo>
                <a:lnTo>
                  <a:pt x="95422" y="47160"/>
                </a:lnTo>
                <a:lnTo>
                  <a:pt x="94664" y="46848"/>
                </a:lnTo>
                <a:lnTo>
                  <a:pt x="93959" y="46536"/>
                </a:lnTo>
                <a:lnTo>
                  <a:pt x="93255" y="46218"/>
                </a:lnTo>
                <a:lnTo>
                  <a:pt x="92632" y="45895"/>
                </a:lnTo>
                <a:lnTo>
                  <a:pt x="92063" y="45573"/>
                </a:lnTo>
                <a:lnTo>
                  <a:pt x="91792" y="45412"/>
                </a:lnTo>
                <a:lnTo>
                  <a:pt x="91522" y="45245"/>
                </a:lnTo>
                <a:lnTo>
                  <a:pt x="91115" y="44933"/>
                </a:lnTo>
                <a:lnTo>
                  <a:pt x="90736" y="44620"/>
                </a:lnTo>
                <a:lnTo>
                  <a:pt x="90438" y="44308"/>
                </a:lnTo>
                <a:lnTo>
                  <a:pt x="90194" y="43991"/>
                </a:lnTo>
                <a:lnTo>
                  <a:pt x="89978" y="43673"/>
                </a:lnTo>
                <a:lnTo>
                  <a:pt x="89815" y="43356"/>
                </a:lnTo>
                <a:lnTo>
                  <a:pt x="89707" y="43033"/>
                </a:lnTo>
                <a:lnTo>
                  <a:pt x="89626" y="42711"/>
                </a:lnTo>
                <a:lnTo>
                  <a:pt x="89571" y="42393"/>
                </a:lnTo>
                <a:lnTo>
                  <a:pt x="89544" y="42065"/>
                </a:lnTo>
                <a:lnTo>
                  <a:pt x="89571" y="41743"/>
                </a:lnTo>
                <a:lnTo>
                  <a:pt x="89599" y="41420"/>
                </a:lnTo>
                <a:lnTo>
                  <a:pt x="89707" y="40769"/>
                </a:lnTo>
                <a:lnTo>
                  <a:pt x="89869" y="40119"/>
                </a:lnTo>
                <a:lnTo>
                  <a:pt x="90032" y="39463"/>
                </a:lnTo>
                <a:lnTo>
                  <a:pt x="90167" y="38813"/>
                </a:lnTo>
                <a:lnTo>
                  <a:pt x="90222" y="38485"/>
                </a:lnTo>
                <a:lnTo>
                  <a:pt x="90249" y="38162"/>
                </a:lnTo>
                <a:lnTo>
                  <a:pt x="90276" y="37834"/>
                </a:lnTo>
                <a:lnTo>
                  <a:pt x="90276" y="37512"/>
                </a:lnTo>
                <a:lnTo>
                  <a:pt x="90222" y="37189"/>
                </a:lnTo>
                <a:lnTo>
                  <a:pt x="90167" y="36861"/>
                </a:lnTo>
                <a:lnTo>
                  <a:pt x="90059" y="36544"/>
                </a:lnTo>
                <a:lnTo>
                  <a:pt x="89924" y="36221"/>
                </a:lnTo>
                <a:lnTo>
                  <a:pt x="89734" y="35898"/>
                </a:lnTo>
                <a:lnTo>
                  <a:pt x="89490" y="35581"/>
                </a:lnTo>
                <a:lnTo>
                  <a:pt x="89219" y="35264"/>
                </a:lnTo>
                <a:lnTo>
                  <a:pt x="88867" y="34946"/>
                </a:lnTo>
                <a:lnTo>
                  <a:pt x="88542" y="34681"/>
                </a:lnTo>
                <a:lnTo>
                  <a:pt x="88163" y="34415"/>
                </a:lnTo>
                <a:lnTo>
                  <a:pt x="87730" y="34155"/>
                </a:lnTo>
                <a:lnTo>
                  <a:pt x="87296" y="33895"/>
                </a:lnTo>
                <a:lnTo>
                  <a:pt x="86809" y="33635"/>
                </a:lnTo>
                <a:lnTo>
                  <a:pt x="86321" y="33380"/>
                </a:lnTo>
                <a:lnTo>
                  <a:pt x="85780" y="33125"/>
                </a:lnTo>
                <a:lnTo>
                  <a:pt x="85238" y="32870"/>
                </a:lnTo>
                <a:lnTo>
                  <a:pt x="84669" y="32620"/>
                </a:lnTo>
                <a:lnTo>
                  <a:pt x="84100" y="32365"/>
                </a:lnTo>
                <a:lnTo>
                  <a:pt x="82881" y="31865"/>
                </a:lnTo>
                <a:lnTo>
                  <a:pt x="80417" y="30866"/>
                </a:lnTo>
                <a:lnTo>
                  <a:pt x="79198" y="30367"/>
                </a:lnTo>
                <a:lnTo>
                  <a:pt x="78033" y="29867"/>
                </a:lnTo>
                <a:lnTo>
                  <a:pt x="77464" y="29612"/>
                </a:lnTo>
                <a:lnTo>
                  <a:pt x="76896" y="29362"/>
                </a:lnTo>
                <a:lnTo>
                  <a:pt x="76381" y="29107"/>
                </a:lnTo>
                <a:lnTo>
                  <a:pt x="75866" y="28852"/>
                </a:lnTo>
                <a:lnTo>
                  <a:pt x="75379" y="28597"/>
                </a:lnTo>
                <a:lnTo>
                  <a:pt x="74918" y="28337"/>
                </a:lnTo>
                <a:lnTo>
                  <a:pt x="74512" y="28077"/>
                </a:lnTo>
                <a:lnTo>
                  <a:pt x="74106" y="27817"/>
                </a:lnTo>
                <a:lnTo>
                  <a:pt x="73754" y="27551"/>
                </a:lnTo>
                <a:lnTo>
                  <a:pt x="73456" y="27286"/>
                </a:lnTo>
                <a:lnTo>
                  <a:pt x="73185" y="27020"/>
                </a:lnTo>
                <a:lnTo>
                  <a:pt x="72941" y="26750"/>
                </a:lnTo>
                <a:lnTo>
                  <a:pt x="72833" y="26557"/>
                </a:lnTo>
                <a:lnTo>
                  <a:pt x="72724" y="26370"/>
                </a:lnTo>
                <a:lnTo>
                  <a:pt x="72616" y="26177"/>
                </a:lnTo>
                <a:lnTo>
                  <a:pt x="72562" y="25985"/>
                </a:lnTo>
                <a:lnTo>
                  <a:pt x="72535" y="25792"/>
                </a:lnTo>
                <a:lnTo>
                  <a:pt x="72508" y="25605"/>
                </a:lnTo>
                <a:lnTo>
                  <a:pt x="72508" y="25412"/>
                </a:lnTo>
                <a:lnTo>
                  <a:pt x="72508" y="25220"/>
                </a:lnTo>
                <a:lnTo>
                  <a:pt x="72535" y="25027"/>
                </a:lnTo>
                <a:lnTo>
                  <a:pt x="72589" y="24835"/>
                </a:lnTo>
                <a:lnTo>
                  <a:pt x="72752" y="24450"/>
                </a:lnTo>
                <a:lnTo>
                  <a:pt x="72941" y="24064"/>
                </a:lnTo>
                <a:lnTo>
                  <a:pt x="73185" y="23679"/>
                </a:lnTo>
                <a:lnTo>
                  <a:pt x="73483" y="23294"/>
                </a:lnTo>
                <a:lnTo>
                  <a:pt x="73808" y="22904"/>
                </a:lnTo>
                <a:lnTo>
                  <a:pt x="74187" y="22519"/>
                </a:lnTo>
                <a:lnTo>
                  <a:pt x="74566" y="22134"/>
                </a:lnTo>
                <a:lnTo>
                  <a:pt x="75352" y="21358"/>
                </a:lnTo>
                <a:lnTo>
                  <a:pt x="76164" y="20588"/>
                </a:lnTo>
                <a:lnTo>
                  <a:pt x="76571" y="20203"/>
                </a:lnTo>
                <a:lnTo>
                  <a:pt x="76950" y="19823"/>
                </a:lnTo>
                <a:lnTo>
                  <a:pt x="77302" y="19438"/>
                </a:lnTo>
                <a:lnTo>
                  <a:pt x="77600" y="19053"/>
                </a:lnTo>
                <a:lnTo>
                  <a:pt x="77871" y="18673"/>
                </a:lnTo>
                <a:lnTo>
                  <a:pt x="78114" y="18293"/>
                </a:lnTo>
                <a:lnTo>
                  <a:pt x="78304" y="17913"/>
                </a:lnTo>
                <a:lnTo>
                  <a:pt x="78412" y="17539"/>
                </a:lnTo>
                <a:lnTo>
                  <a:pt x="78439" y="17346"/>
                </a:lnTo>
                <a:lnTo>
                  <a:pt x="78467" y="17159"/>
                </a:lnTo>
                <a:lnTo>
                  <a:pt x="78467" y="16971"/>
                </a:lnTo>
                <a:lnTo>
                  <a:pt x="78439" y="16784"/>
                </a:lnTo>
                <a:lnTo>
                  <a:pt x="78412" y="16597"/>
                </a:lnTo>
                <a:lnTo>
                  <a:pt x="78331" y="16409"/>
                </a:lnTo>
                <a:lnTo>
                  <a:pt x="78250" y="16222"/>
                </a:lnTo>
                <a:lnTo>
                  <a:pt x="78169" y="16040"/>
                </a:lnTo>
                <a:lnTo>
                  <a:pt x="78033" y="15852"/>
                </a:lnTo>
                <a:lnTo>
                  <a:pt x="77871" y="15670"/>
                </a:lnTo>
                <a:lnTo>
                  <a:pt x="77708" y="15483"/>
                </a:lnTo>
                <a:lnTo>
                  <a:pt x="77491" y="15301"/>
                </a:lnTo>
                <a:lnTo>
                  <a:pt x="77275" y="15119"/>
                </a:lnTo>
                <a:lnTo>
                  <a:pt x="77004" y="14931"/>
                </a:lnTo>
                <a:lnTo>
                  <a:pt x="76706" y="14749"/>
                </a:lnTo>
                <a:lnTo>
                  <a:pt x="76408" y="14567"/>
                </a:lnTo>
                <a:lnTo>
                  <a:pt x="76056" y="14390"/>
                </a:lnTo>
                <a:lnTo>
                  <a:pt x="75704" y="14213"/>
                </a:lnTo>
                <a:lnTo>
                  <a:pt x="75298" y="14041"/>
                </a:lnTo>
                <a:lnTo>
                  <a:pt x="74891" y="13864"/>
                </a:lnTo>
                <a:lnTo>
                  <a:pt x="74458" y="13693"/>
                </a:lnTo>
                <a:lnTo>
                  <a:pt x="74025" y="13526"/>
                </a:lnTo>
                <a:lnTo>
                  <a:pt x="73537" y="13354"/>
                </a:lnTo>
                <a:lnTo>
                  <a:pt x="73049" y="13188"/>
                </a:lnTo>
                <a:lnTo>
                  <a:pt x="72047" y="12855"/>
                </a:lnTo>
                <a:lnTo>
                  <a:pt x="71018" y="12527"/>
                </a:lnTo>
                <a:lnTo>
                  <a:pt x="68905" y="11871"/>
                </a:lnTo>
                <a:lnTo>
                  <a:pt x="67849" y="11543"/>
                </a:lnTo>
                <a:lnTo>
                  <a:pt x="66820" y="11216"/>
                </a:lnTo>
                <a:lnTo>
                  <a:pt x="65845" y="10883"/>
                </a:lnTo>
                <a:lnTo>
                  <a:pt x="65384" y="10716"/>
                </a:lnTo>
                <a:lnTo>
                  <a:pt x="64924" y="10544"/>
                </a:lnTo>
                <a:lnTo>
                  <a:pt x="64518" y="10373"/>
                </a:lnTo>
                <a:lnTo>
                  <a:pt x="64111" y="10201"/>
                </a:lnTo>
                <a:lnTo>
                  <a:pt x="63705" y="10029"/>
                </a:lnTo>
                <a:lnTo>
                  <a:pt x="63353" y="9852"/>
                </a:lnTo>
                <a:lnTo>
                  <a:pt x="63028" y="9675"/>
                </a:lnTo>
                <a:lnTo>
                  <a:pt x="62703" y="9493"/>
                </a:lnTo>
                <a:lnTo>
                  <a:pt x="62432" y="9311"/>
                </a:lnTo>
                <a:lnTo>
                  <a:pt x="62188" y="9124"/>
                </a:lnTo>
                <a:lnTo>
                  <a:pt x="62026" y="8983"/>
                </a:lnTo>
                <a:lnTo>
                  <a:pt x="61890" y="8837"/>
                </a:lnTo>
                <a:lnTo>
                  <a:pt x="61782" y="8692"/>
                </a:lnTo>
                <a:lnTo>
                  <a:pt x="61674" y="8541"/>
                </a:lnTo>
                <a:lnTo>
                  <a:pt x="61511" y="8249"/>
                </a:lnTo>
                <a:lnTo>
                  <a:pt x="61403" y="7953"/>
                </a:lnTo>
                <a:lnTo>
                  <a:pt x="61322" y="7656"/>
                </a:lnTo>
                <a:lnTo>
                  <a:pt x="61294" y="7359"/>
                </a:lnTo>
                <a:lnTo>
                  <a:pt x="61294" y="7063"/>
                </a:lnTo>
                <a:lnTo>
                  <a:pt x="61294" y="6766"/>
                </a:lnTo>
                <a:lnTo>
                  <a:pt x="61322" y="6168"/>
                </a:lnTo>
                <a:lnTo>
                  <a:pt x="61294" y="5871"/>
                </a:lnTo>
                <a:lnTo>
                  <a:pt x="61267" y="5574"/>
                </a:lnTo>
                <a:lnTo>
                  <a:pt x="61159" y="5278"/>
                </a:lnTo>
                <a:lnTo>
                  <a:pt x="61051" y="4981"/>
                </a:lnTo>
                <a:lnTo>
                  <a:pt x="60942" y="4835"/>
                </a:lnTo>
                <a:lnTo>
                  <a:pt x="60834" y="4690"/>
                </a:lnTo>
                <a:lnTo>
                  <a:pt x="60726" y="4544"/>
                </a:lnTo>
                <a:lnTo>
                  <a:pt x="60590" y="4398"/>
                </a:lnTo>
                <a:lnTo>
                  <a:pt x="60428" y="4279"/>
                </a:lnTo>
                <a:lnTo>
                  <a:pt x="60265" y="4164"/>
                </a:lnTo>
                <a:lnTo>
                  <a:pt x="60049" y="4050"/>
                </a:lnTo>
                <a:lnTo>
                  <a:pt x="59805" y="3935"/>
                </a:lnTo>
                <a:lnTo>
                  <a:pt x="59561" y="3826"/>
                </a:lnTo>
                <a:lnTo>
                  <a:pt x="59263" y="3711"/>
                </a:lnTo>
                <a:lnTo>
                  <a:pt x="58938" y="3602"/>
                </a:lnTo>
                <a:lnTo>
                  <a:pt x="58586" y="3493"/>
                </a:lnTo>
                <a:lnTo>
                  <a:pt x="58207" y="3384"/>
                </a:lnTo>
                <a:lnTo>
                  <a:pt x="57800" y="3279"/>
                </a:lnTo>
                <a:lnTo>
                  <a:pt x="57394" y="3170"/>
                </a:lnTo>
                <a:lnTo>
                  <a:pt x="56934" y="3066"/>
                </a:lnTo>
                <a:lnTo>
                  <a:pt x="56473" y="2962"/>
                </a:lnTo>
                <a:lnTo>
                  <a:pt x="55959" y="2863"/>
                </a:lnTo>
                <a:lnTo>
                  <a:pt x="55444" y="2759"/>
                </a:lnTo>
                <a:lnTo>
                  <a:pt x="54902" y="2660"/>
                </a:lnTo>
                <a:lnTo>
                  <a:pt x="54361" y="2561"/>
                </a:lnTo>
                <a:lnTo>
                  <a:pt x="53792" y="2468"/>
                </a:lnTo>
                <a:lnTo>
                  <a:pt x="53196" y="2369"/>
                </a:lnTo>
                <a:lnTo>
                  <a:pt x="52573" y="2275"/>
                </a:lnTo>
                <a:lnTo>
                  <a:pt x="51950" y="2187"/>
                </a:lnTo>
                <a:lnTo>
                  <a:pt x="51300" y="2093"/>
                </a:lnTo>
                <a:lnTo>
                  <a:pt x="49973" y="1916"/>
                </a:lnTo>
                <a:lnTo>
                  <a:pt x="48564" y="1749"/>
                </a:lnTo>
                <a:lnTo>
                  <a:pt x="47129" y="1588"/>
                </a:lnTo>
                <a:lnTo>
                  <a:pt x="45639" y="1432"/>
                </a:lnTo>
                <a:lnTo>
                  <a:pt x="44122" y="1281"/>
                </a:lnTo>
                <a:lnTo>
                  <a:pt x="42551" y="1141"/>
                </a:lnTo>
                <a:lnTo>
                  <a:pt x="40980" y="1010"/>
                </a:lnTo>
                <a:lnTo>
                  <a:pt x="39382" y="886"/>
                </a:lnTo>
                <a:lnTo>
                  <a:pt x="37784" y="771"/>
                </a:lnTo>
                <a:lnTo>
                  <a:pt x="36159" y="662"/>
                </a:lnTo>
                <a:lnTo>
                  <a:pt x="34561" y="568"/>
                </a:lnTo>
                <a:lnTo>
                  <a:pt x="32936" y="480"/>
                </a:lnTo>
                <a:lnTo>
                  <a:pt x="31338" y="402"/>
                </a:lnTo>
                <a:lnTo>
                  <a:pt x="29767" y="334"/>
                </a:lnTo>
                <a:lnTo>
                  <a:pt x="28223" y="277"/>
                </a:lnTo>
                <a:lnTo>
                  <a:pt x="26706" y="230"/>
                </a:lnTo>
                <a:lnTo>
                  <a:pt x="25217" y="193"/>
                </a:lnTo>
                <a:lnTo>
                  <a:pt x="23781" y="167"/>
                </a:lnTo>
                <a:lnTo>
                  <a:pt x="22373" y="152"/>
                </a:lnTo>
                <a:lnTo>
                  <a:pt x="20396" y="152"/>
                </a:lnTo>
                <a:lnTo>
                  <a:pt x="19773" y="157"/>
                </a:lnTo>
                <a:lnTo>
                  <a:pt x="19664" y="1"/>
                </a:lnTo>
                <a:close/>
              </a:path>
            </a:pathLst>
          </a:custGeom>
          <a:solidFill>
            <a:srgbClr val="FFDA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/>
          <p:nvPr/>
        </p:nvSpPr>
        <p:spPr>
          <a:xfrm rot="10800000">
            <a:off x="8698124" y="3214950"/>
            <a:ext cx="504660" cy="2050050"/>
          </a:xfrm>
          <a:custGeom>
            <a:avLst/>
            <a:gdLst/>
            <a:ahLst/>
            <a:cxnLst/>
            <a:rect l="l" t="t" r="r" b="b"/>
            <a:pathLst>
              <a:path w="94285" h="82002" extrusionOk="0">
                <a:moveTo>
                  <a:pt x="55" y="1"/>
                </a:moveTo>
                <a:lnTo>
                  <a:pt x="0" y="53"/>
                </a:lnTo>
                <a:lnTo>
                  <a:pt x="0" y="110"/>
                </a:lnTo>
                <a:lnTo>
                  <a:pt x="0" y="162"/>
                </a:lnTo>
                <a:lnTo>
                  <a:pt x="55" y="219"/>
                </a:lnTo>
                <a:lnTo>
                  <a:pt x="55" y="282"/>
                </a:lnTo>
                <a:lnTo>
                  <a:pt x="109" y="349"/>
                </a:lnTo>
                <a:lnTo>
                  <a:pt x="244" y="495"/>
                </a:lnTo>
                <a:lnTo>
                  <a:pt x="434" y="662"/>
                </a:lnTo>
                <a:lnTo>
                  <a:pt x="623" y="849"/>
                </a:lnTo>
                <a:lnTo>
                  <a:pt x="1680" y="1879"/>
                </a:lnTo>
                <a:lnTo>
                  <a:pt x="3034" y="3253"/>
                </a:lnTo>
                <a:lnTo>
                  <a:pt x="7070" y="7073"/>
                </a:lnTo>
                <a:lnTo>
                  <a:pt x="12351" y="12095"/>
                </a:lnTo>
                <a:lnTo>
                  <a:pt x="15439" y="15014"/>
                </a:lnTo>
                <a:lnTo>
                  <a:pt x="18825" y="18189"/>
                </a:lnTo>
                <a:lnTo>
                  <a:pt x="26354" y="25194"/>
                </a:lnTo>
                <a:lnTo>
                  <a:pt x="28332" y="27062"/>
                </a:lnTo>
                <a:lnTo>
                  <a:pt x="30336" y="28982"/>
                </a:lnTo>
                <a:lnTo>
                  <a:pt x="32340" y="30939"/>
                </a:lnTo>
                <a:lnTo>
                  <a:pt x="34399" y="32937"/>
                </a:lnTo>
                <a:lnTo>
                  <a:pt x="38597" y="37033"/>
                </a:lnTo>
                <a:lnTo>
                  <a:pt x="42931" y="41253"/>
                </a:lnTo>
                <a:lnTo>
                  <a:pt x="43418" y="41774"/>
                </a:lnTo>
                <a:lnTo>
                  <a:pt x="43906" y="42294"/>
                </a:lnTo>
                <a:lnTo>
                  <a:pt x="44366" y="42815"/>
                </a:lnTo>
                <a:lnTo>
                  <a:pt x="44799" y="43340"/>
                </a:lnTo>
                <a:lnTo>
                  <a:pt x="45206" y="43861"/>
                </a:lnTo>
                <a:lnTo>
                  <a:pt x="45612" y="44381"/>
                </a:lnTo>
                <a:lnTo>
                  <a:pt x="46018" y="44907"/>
                </a:lnTo>
                <a:lnTo>
                  <a:pt x="46370" y="45432"/>
                </a:lnTo>
                <a:lnTo>
                  <a:pt x="46723" y="45953"/>
                </a:lnTo>
                <a:lnTo>
                  <a:pt x="47075" y="46478"/>
                </a:lnTo>
                <a:lnTo>
                  <a:pt x="47373" y="47004"/>
                </a:lnTo>
                <a:lnTo>
                  <a:pt x="47671" y="47529"/>
                </a:lnTo>
                <a:lnTo>
                  <a:pt x="47941" y="48055"/>
                </a:lnTo>
                <a:lnTo>
                  <a:pt x="48212" y="48586"/>
                </a:lnTo>
                <a:lnTo>
                  <a:pt x="48456" y="49111"/>
                </a:lnTo>
                <a:lnTo>
                  <a:pt x="48673" y="49637"/>
                </a:lnTo>
                <a:lnTo>
                  <a:pt x="48781" y="49892"/>
                </a:lnTo>
                <a:lnTo>
                  <a:pt x="48916" y="50142"/>
                </a:lnTo>
                <a:lnTo>
                  <a:pt x="49079" y="50397"/>
                </a:lnTo>
                <a:lnTo>
                  <a:pt x="49269" y="50647"/>
                </a:lnTo>
                <a:lnTo>
                  <a:pt x="49458" y="50902"/>
                </a:lnTo>
                <a:lnTo>
                  <a:pt x="49675" y="51151"/>
                </a:lnTo>
                <a:lnTo>
                  <a:pt x="49892" y="51401"/>
                </a:lnTo>
                <a:lnTo>
                  <a:pt x="50162" y="51651"/>
                </a:lnTo>
                <a:lnTo>
                  <a:pt x="50433" y="51896"/>
                </a:lnTo>
                <a:lnTo>
                  <a:pt x="50731" y="52145"/>
                </a:lnTo>
                <a:lnTo>
                  <a:pt x="51056" y="52390"/>
                </a:lnTo>
                <a:lnTo>
                  <a:pt x="51381" y="52640"/>
                </a:lnTo>
                <a:lnTo>
                  <a:pt x="51733" y="52884"/>
                </a:lnTo>
                <a:lnTo>
                  <a:pt x="52113" y="53129"/>
                </a:lnTo>
                <a:lnTo>
                  <a:pt x="52492" y="53368"/>
                </a:lnTo>
                <a:lnTo>
                  <a:pt x="52925" y="53613"/>
                </a:lnTo>
                <a:lnTo>
                  <a:pt x="53358" y="53847"/>
                </a:lnTo>
                <a:lnTo>
                  <a:pt x="53819" y="54076"/>
                </a:lnTo>
                <a:lnTo>
                  <a:pt x="54767" y="54539"/>
                </a:lnTo>
                <a:lnTo>
                  <a:pt x="55769" y="54987"/>
                </a:lnTo>
                <a:lnTo>
                  <a:pt x="56798" y="55434"/>
                </a:lnTo>
                <a:lnTo>
                  <a:pt x="57855" y="55877"/>
                </a:lnTo>
                <a:lnTo>
                  <a:pt x="58911" y="56309"/>
                </a:lnTo>
                <a:lnTo>
                  <a:pt x="59940" y="56746"/>
                </a:lnTo>
                <a:lnTo>
                  <a:pt x="60942" y="57173"/>
                </a:lnTo>
                <a:lnTo>
                  <a:pt x="61863" y="57584"/>
                </a:lnTo>
                <a:lnTo>
                  <a:pt x="62730" y="57995"/>
                </a:lnTo>
                <a:lnTo>
                  <a:pt x="63570" y="58411"/>
                </a:lnTo>
                <a:lnTo>
                  <a:pt x="64355" y="58827"/>
                </a:lnTo>
                <a:lnTo>
                  <a:pt x="65113" y="59244"/>
                </a:lnTo>
                <a:lnTo>
                  <a:pt x="65818" y="59665"/>
                </a:lnTo>
                <a:lnTo>
                  <a:pt x="66495" y="60092"/>
                </a:lnTo>
                <a:lnTo>
                  <a:pt x="67145" y="60519"/>
                </a:lnTo>
                <a:lnTo>
                  <a:pt x="67741" y="60946"/>
                </a:lnTo>
                <a:lnTo>
                  <a:pt x="68310" y="61377"/>
                </a:lnTo>
                <a:lnTo>
                  <a:pt x="68824" y="61809"/>
                </a:lnTo>
                <a:lnTo>
                  <a:pt x="69312" y="62241"/>
                </a:lnTo>
                <a:lnTo>
                  <a:pt x="69745" y="62678"/>
                </a:lnTo>
                <a:lnTo>
                  <a:pt x="70151" y="63116"/>
                </a:lnTo>
                <a:lnTo>
                  <a:pt x="70531" y="63553"/>
                </a:lnTo>
                <a:lnTo>
                  <a:pt x="70856" y="63995"/>
                </a:lnTo>
                <a:lnTo>
                  <a:pt x="72345" y="65619"/>
                </a:lnTo>
                <a:lnTo>
                  <a:pt x="73104" y="66405"/>
                </a:lnTo>
                <a:lnTo>
                  <a:pt x="73862" y="67180"/>
                </a:lnTo>
                <a:lnTo>
                  <a:pt x="74648" y="67940"/>
                </a:lnTo>
                <a:lnTo>
                  <a:pt x="75433" y="68679"/>
                </a:lnTo>
                <a:lnTo>
                  <a:pt x="76246" y="69402"/>
                </a:lnTo>
                <a:lnTo>
                  <a:pt x="77085" y="70110"/>
                </a:lnTo>
                <a:lnTo>
                  <a:pt x="77952" y="70797"/>
                </a:lnTo>
                <a:lnTo>
                  <a:pt x="78819" y="71463"/>
                </a:lnTo>
                <a:lnTo>
                  <a:pt x="79740" y="72113"/>
                </a:lnTo>
                <a:lnTo>
                  <a:pt x="80660" y="72743"/>
                </a:lnTo>
                <a:lnTo>
                  <a:pt x="81581" y="73352"/>
                </a:lnTo>
                <a:lnTo>
                  <a:pt x="82529" y="73940"/>
                </a:lnTo>
                <a:lnTo>
                  <a:pt x="83477" y="74513"/>
                </a:lnTo>
                <a:lnTo>
                  <a:pt x="84425" y="75064"/>
                </a:lnTo>
                <a:lnTo>
                  <a:pt x="85400" y="75590"/>
                </a:lnTo>
                <a:lnTo>
                  <a:pt x="86375" y="76100"/>
                </a:lnTo>
                <a:lnTo>
                  <a:pt x="88244" y="77052"/>
                </a:lnTo>
                <a:lnTo>
                  <a:pt x="89084" y="77500"/>
                </a:lnTo>
                <a:lnTo>
                  <a:pt x="89842" y="77926"/>
                </a:lnTo>
                <a:lnTo>
                  <a:pt x="90194" y="78129"/>
                </a:lnTo>
                <a:lnTo>
                  <a:pt x="90492" y="78332"/>
                </a:lnTo>
                <a:lnTo>
                  <a:pt x="90763" y="78525"/>
                </a:lnTo>
                <a:lnTo>
                  <a:pt x="91007" y="78717"/>
                </a:lnTo>
                <a:lnTo>
                  <a:pt x="91413" y="79087"/>
                </a:lnTo>
                <a:lnTo>
                  <a:pt x="91765" y="79441"/>
                </a:lnTo>
                <a:lnTo>
                  <a:pt x="92090" y="79779"/>
                </a:lnTo>
                <a:lnTo>
                  <a:pt x="92388" y="80096"/>
                </a:lnTo>
                <a:lnTo>
                  <a:pt x="92849" y="80664"/>
                </a:lnTo>
                <a:lnTo>
                  <a:pt x="93066" y="80908"/>
                </a:lnTo>
                <a:lnTo>
                  <a:pt x="93282" y="81127"/>
                </a:lnTo>
                <a:lnTo>
                  <a:pt x="93932" y="81751"/>
                </a:lnTo>
                <a:lnTo>
                  <a:pt x="94176" y="81944"/>
                </a:lnTo>
                <a:lnTo>
                  <a:pt x="94257" y="82001"/>
                </a:lnTo>
                <a:lnTo>
                  <a:pt x="94284" y="81949"/>
                </a:lnTo>
                <a:lnTo>
                  <a:pt x="94284" y="81892"/>
                </a:lnTo>
                <a:lnTo>
                  <a:pt x="94284" y="81840"/>
                </a:lnTo>
                <a:lnTo>
                  <a:pt x="94257" y="81783"/>
                </a:lnTo>
                <a:lnTo>
                  <a:pt x="94230" y="81720"/>
                </a:lnTo>
                <a:lnTo>
                  <a:pt x="94203" y="81652"/>
                </a:lnTo>
                <a:lnTo>
                  <a:pt x="94095" y="81502"/>
                </a:lnTo>
                <a:lnTo>
                  <a:pt x="93932" y="81325"/>
                </a:lnTo>
                <a:lnTo>
                  <a:pt x="93797" y="81122"/>
                </a:lnTo>
                <a:lnTo>
                  <a:pt x="93445" y="80659"/>
                </a:lnTo>
                <a:lnTo>
                  <a:pt x="93011" y="80096"/>
                </a:lnTo>
                <a:lnTo>
                  <a:pt x="92497" y="79441"/>
                </a:lnTo>
                <a:lnTo>
                  <a:pt x="92199" y="79076"/>
                </a:lnTo>
                <a:lnTo>
                  <a:pt x="91847" y="78691"/>
                </a:lnTo>
                <a:lnTo>
                  <a:pt x="91630" y="78488"/>
                </a:lnTo>
                <a:lnTo>
                  <a:pt x="91359" y="78285"/>
                </a:lnTo>
                <a:lnTo>
                  <a:pt x="91088" y="78083"/>
                </a:lnTo>
                <a:lnTo>
                  <a:pt x="90763" y="77869"/>
                </a:lnTo>
                <a:lnTo>
                  <a:pt x="90411" y="77656"/>
                </a:lnTo>
                <a:lnTo>
                  <a:pt x="90005" y="77437"/>
                </a:lnTo>
                <a:lnTo>
                  <a:pt x="89192" y="76990"/>
                </a:lnTo>
                <a:lnTo>
                  <a:pt x="87378" y="76037"/>
                </a:lnTo>
                <a:lnTo>
                  <a:pt x="86457" y="75533"/>
                </a:lnTo>
                <a:lnTo>
                  <a:pt x="85996" y="75267"/>
                </a:lnTo>
                <a:lnTo>
                  <a:pt x="85563" y="75002"/>
                </a:lnTo>
                <a:lnTo>
                  <a:pt x="83775" y="73883"/>
                </a:lnTo>
                <a:lnTo>
                  <a:pt x="82881" y="73295"/>
                </a:lnTo>
                <a:lnTo>
                  <a:pt x="81988" y="72691"/>
                </a:lnTo>
                <a:lnTo>
                  <a:pt x="81067" y="72061"/>
                </a:lnTo>
                <a:lnTo>
                  <a:pt x="80200" y="71416"/>
                </a:lnTo>
                <a:lnTo>
                  <a:pt x="79333" y="70750"/>
                </a:lnTo>
                <a:lnTo>
                  <a:pt x="78494" y="70063"/>
                </a:lnTo>
                <a:lnTo>
                  <a:pt x="77681" y="69355"/>
                </a:lnTo>
                <a:lnTo>
                  <a:pt x="76923" y="68637"/>
                </a:lnTo>
                <a:lnTo>
                  <a:pt x="76164" y="67893"/>
                </a:lnTo>
                <a:lnTo>
                  <a:pt x="75406" y="67138"/>
                </a:lnTo>
                <a:lnTo>
                  <a:pt x="74675" y="66363"/>
                </a:lnTo>
                <a:lnTo>
                  <a:pt x="73970" y="65572"/>
                </a:lnTo>
                <a:lnTo>
                  <a:pt x="72508" y="63948"/>
                </a:lnTo>
                <a:lnTo>
                  <a:pt x="72183" y="63506"/>
                </a:lnTo>
                <a:lnTo>
                  <a:pt x="71831" y="63058"/>
                </a:lnTo>
                <a:lnTo>
                  <a:pt x="71424" y="62616"/>
                </a:lnTo>
                <a:lnTo>
                  <a:pt x="70991" y="62174"/>
                </a:lnTo>
                <a:lnTo>
                  <a:pt x="70503" y="61737"/>
                </a:lnTo>
                <a:lnTo>
                  <a:pt x="69989" y="61299"/>
                </a:lnTo>
                <a:lnTo>
                  <a:pt x="69447" y="60862"/>
                </a:lnTo>
                <a:lnTo>
                  <a:pt x="68851" y="60430"/>
                </a:lnTo>
                <a:lnTo>
                  <a:pt x="68201" y="59998"/>
                </a:lnTo>
                <a:lnTo>
                  <a:pt x="67524" y="59566"/>
                </a:lnTo>
                <a:lnTo>
                  <a:pt x="66820" y="59140"/>
                </a:lnTo>
                <a:lnTo>
                  <a:pt x="66061" y="58713"/>
                </a:lnTo>
                <a:lnTo>
                  <a:pt x="65249" y="58291"/>
                </a:lnTo>
                <a:lnTo>
                  <a:pt x="64409" y="57875"/>
                </a:lnTo>
                <a:lnTo>
                  <a:pt x="63543" y="57454"/>
                </a:lnTo>
                <a:lnTo>
                  <a:pt x="62649" y="57042"/>
                </a:lnTo>
                <a:lnTo>
                  <a:pt x="61619" y="56611"/>
                </a:lnTo>
                <a:lnTo>
                  <a:pt x="60590" y="56179"/>
                </a:lnTo>
                <a:lnTo>
                  <a:pt x="58532" y="55304"/>
                </a:lnTo>
                <a:lnTo>
                  <a:pt x="57530" y="54862"/>
                </a:lnTo>
                <a:lnTo>
                  <a:pt x="56527" y="54414"/>
                </a:lnTo>
                <a:lnTo>
                  <a:pt x="55607" y="53962"/>
                </a:lnTo>
                <a:lnTo>
                  <a:pt x="55146" y="53733"/>
                </a:lnTo>
                <a:lnTo>
                  <a:pt x="54713" y="53504"/>
                </a:lnTo>
                <a:lnTo>
                  <a:pt x="54306" y="53270"/>
                </a:lnTo>
                <a:lnTo>
                  <a:pt x="53927" y="53030"/>
                </a:lnTo>
                <a:lnTo>
                  <a:pt x="53575" y="52791"/>
                </a:lnTo>
                <a:lnTo>
                  <a:pt x="53223" y="52551"/>
                </a:lnTo>
                <a:lnTo>
                  <a:pt x="52898" y="52307"/>
                </a:lnTo>
                <a:lnTo>
                  <a:pt x="52600" y="52067"/>
                </a:lnTo>
                <a:lnTo>
                  <a:pt x="52302" y="51823"/>
                </a:lnTo>
                <a:lnTo>
                  <a:pt x="52031" y="51578"/>
                </a:lnTo>
                <a:lnTo>
                  <a:pt x="51788" y="51334"/>
                </a:lnTo>
                <a:lnTo>
                  <a:pt x="51571" y="51089"/>
                </a:lnTo>
                <a:lnTo>
                  <a:pt x="51381" y="50844"/>
                </a:lnTo>
                <a:lnTo>
                  <a:pt x="51192" y="50595"/>
                </a:lnTo>
                <a:lnTo>
                  <a:pt x="51029" y="50350"/>
                </a:lnTo>
                <a:lnTo>
                  <a:pt x="50867" y="50100"/>
                </a:lnTo>
                <a:lnTo>
                  <a:pt x="50758" y="49856"/>
                </a:lnTo>
                <a:lnTo>
                  <a:pt x="50650" y="49606"/>
                </a:lnTo>
                <a:lnTo>
                  <a:pt x="50433" y="49075"/>
                </a:lnTo>
                <a:lnTo>
                  <a:pt x="50189" y="48549"/>
                </a:lnTo>
                <a:lnTo>
                  <a:pt x="49919" y="48019"/>
                </a:lnTo>
                <a:lnTo>
                  <a:pt x="49648" y="47493"/>
                </a:lnTo>
                <a:lnTo>
                  <a:pt x="49350" y="46962"/>
                </a:lnTo>
                <a:lnTo>
                  <a:pt x="49025" y="46437"/>
                </a:lnTo>
                <a:lnTo>
                  <a:pt x="48700" y="45911"/>
                </a:lnTo>
                <a:lnTo>
                  <a:pt x="48348" y="45385"/>
                </a:lnTo>
                <a:lnTo>
                  <a:pt x="47968" y="44860"/>
                </a:lnTo>
                <a:lnTo>
                  <a:pt x="47589" y="44334"/>
                </a:lnTo>
                <a:lnTo>
                  <a:pt x="47156" y="43809"/>
                </a:lnTo>
                <a:lnTo>
                  <a:pt x="46750" y="43283"/>
                </a:lnTo>
                <a:lnTo>
                  <a:pt x="46289" y="42763"/>
                </a:lnTo>
                <a:lnTo>
                  <a:pt x="45829" y="42237"/>
                </a:lnTo>
                <a:lnTo>
                  <a:pt x="45341" y="41717"/>
                </a:lnTo>
                <a:lnTo>
                  <a:pt x="44854" y="41196"/>
                </a:lnTo>
                <a:lnTo>
                  <a:pt x="36213" y="32875"/>
                </a:lnTo>
                <a:lnTo>
                  <a:pt x="28142" y="25126"/>
                </a:lnTo>
                <a:lnTo>
                  <a:pt x="13760" y="12043"/>
                </a:lnTo>
                <a:lnTo>
                  <a:pt x="8153" y="7037"/>
                </a:lnTo>
                <a:lnTo>
                  <a:pt x="3901" y="3227"/>
                </a:lnTo>
                <a:lnTo>
                  <a:pt x="2330" y="1864"/>
                </a:lnTo>
                <a:lnTo>
                  <a:pt x="1111" y="833"/>
                </a:lnTo>
                <a:lnTo>
                  <a:pt x="353" y="214"/>
                </a:lnTo>
                <a:lnTo>
                  <a:pt x="217" y="105"/>
                </a:lnTo>
                <a:lnTo>
                  <a:pt x="5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 rot="9972347">
            <a:off x="8383512" y="3752554"/>
            <a:ext cx="524715" cy="1671317"/>
          </a:xfrm>
          <a:custGeom>
            <a:avLst/>
            <a:gdLst/>
            <a:ahLst/>
            <a:cxnLst/>
            <a:rect l="l" t="t" r="r" b="b"/>
            <a:pathLst>
              <a:path w="126056" h="85941" extrusionOk="0">
                <a:moveTo>
                  <a:pt x="19664" y="1"/>
                </a:moveTo>
                <a:lnTo>
                  <a:pt x="18798" y="105"/>
                </a:lnTo>
                <a:lnTo>
                  <a:pt x="17958" y="214"/>
                </a:lnTo>
                <a:lnTo>
                  <a:pt x="17118" y="334"/>
                </a:lnTo>
                <a:lnTo>
                  <a:pt x="16306" y="454"/>
                </a:lnTo>
                <a:lnTo>
                  <a:pt x="15520" y="584"/>
                </a:lnTo>
                <a:lnTo>
                  <a:pt x="14735" y="719"/>
                </a:lnTo>
                <a:lnTo>
                  <a:pt x="14003" y="860"/>
                </a:lnTo>
                <a:lnTo>
                  <a:pt x="13272" y="1005"/>
                </a:lnTo>
                <a:lnTo>
                  <a:pt x="12541" y="1151"/>
                </a:lnTo>
                <a:lnTo>
                  <a:pt x="11864" y="1307"/>
                </a:lnTo>
                <a:lnTo>
                  <a:pt x="11187" y="1468"/>
                </a:lnTo>
                <a:lnTo>
                  <a:pt x="10537" y="1630"/>
                </a:lnTo>
                <a:lnTo>
                  <a:pt x="9887" y="1801"/>
                </a:lnTo>
                <a:lnTo>
                  <a:pt x="9291" y="1973"/>
                </a:lnTo>
                <a:lnTo>
                  <a:pt x="8695" y="2150"/>
                </a:lnTo>
                <a:lnTo>
                  <a:pt x="8099" y="2332"/>
                </a:lnTo>
                <a:lnTo>
                  <a:pt x="7557" y="2520"/>
                </a:lnTo>
                <a:lnTo>
                  <a:pt x="7015" y="2707"/>
                </a:lnTo>
                <a:lnTo>
                  <a:pt x="6501" y="2900"/>
                </a:lnTo>
                <a:lnTo>
                  <a:pt x="6013" y="3097"/>
                </a:lnTo>
                <a:lnTo>
                  <a:pt x="5526" y="3295"/>
                </a:lnTo>
                <a:lnTo>
                  <a:pt x="5065" y="3498"/>
                </a:lnTo>
                <a:lnTo>
                  <a:pt x="4632" y="3701"/>
                </a:lnTo>
                <a:lnTo>
                  <a:pt x="4226" y="3909"/>
                </a:lnTo>
                <a:lnTo>
                  <a:pt x="3819" y="4117"/>
                </a:lnTo>
                <a:lnTo>
                  <a:pt x="3440" y="4331"/>
                </a:lnTo>
                <a:lnTo>
                  <a:pt x="3088" y="4549"/>
                </a:lnTo>
                <a:lnTo>
                  <a:pt x="2736" y="4763"/>
                </a:lnTo>
                <a:lnTo>
                  <a:pt x="2438" y="4981"/>
                </a:lnTo>
                <a:lnTo>
                  <a:pt x="2140" y="5205"/>
                </a:lnTo>
                <a:lnTo>
                  <a:pt x="1842" y="5423"/>
                </a:lnTo>
                <a:lnTo>
                  <a:pt x="1598" y="5647"/>
                </a:lnTo>
                <a:lnTo>
                  <a:pt x="1355" y="5876"/>
                </a:lnTo>
                <a:lnTo>
                  <a:pt x="1138" y="6100"/>
                </a:lnTo>
                <a:lnTo>
                  <a:pt x="921" y="6329"/>
                </a:lnTo>
                <a:lnTo>
                  <a:pt x="732" y="6558"/>
                </a:lnTo>
                <a:lnTo>
                  <a:pt x="569" y="6782"/>
                </a:lnTo>
                <a:lnTo>
                  <a:pt x="434" y="7011"/>
                </a:lnTo>
                <a:lnTo>
                  <a:pt x="325" y="7245"/>
                </a:lnTo>
                <a:lnTo>
                  <a:pt x="217" y="7474"/>
                </a:lnTo>
                <a:lnTo>
                  <a:pt x="136" y="7703"/>
                </a:lnTo>
                <a:lnTo>
                  <a:pt x="55" y="7932"/>
                </a:lnTo>
                <a:lnTo>
                  <a:pt x="27" y="8161"/>
                </a:lnTo>
                <a:lnTo>
                  <a:pt x="0" y="8390"/>
                </a:lnTo>
                <a:lnTo>
                  <a:pt x="0" y="8619"/>
                </a:lnTo>
                <a:lnTo>
                  <a:pt x="0" y="8843"/>
                </a:lnTo>
                <a:lnTo>
                  <a:pt x="55" y="9072"/>
                </a:lnTo>
                <a:lnTo>
                  <a:pt x="109" y="9295"/>
                </a:lnTo>
                <a:lnTo>
                  <a:pt x="190" y="9519"/>
                </a:lnTo>
                <a:lnTo>
                  <a:pt x="271" y="9743"/>
                </a:lnTo>
                <a:lnTo>
                  <a:pt x="380" y="9961"/>
                </a:lnTo>
                <a:lnTo>
                  <a:pt x="515" y="10180"/>
                </a:lnTo>
                <a:lnTo>
                  <a:pt x="678" y="10399"/>
                </a:lnTo>
                <a:lnTo>
                  <a:pt x="840" y="10612"/>
                </a:lnTo>
                <a:lnTo>
                  <a:pt x="1030" y="10825"/>
                </a:lnTo>
                <a:lnTo>
                  <a:pt x="1246" y="11039"/>
                </a:lnTo>
                <a:lnTo>
                  <a:pt x="1490" y="11247"/>
                </a:lnTo>
                <a:lnTo>
                  <a:pt x="1734" y="11450"/>
                </a:lnTo>
                <a:lnTo>
                  <a:pt x="2005" y="11653"/>
                </a:lnTo>
                <a:lnTo>
                  <a:pt x="2303" y="11851"/>
                </a:lnTo>
                <a:lnTo>
                  <a:pt x="2628" y="12048"/>
                </a:lnTo>
                <a:lnTo>
                  <a:pt x="2953" y="12241"/>
                </a:lnTo>
                <a:lnTo>
                  <a:pt x="3305" y="12428"/>
                </a:lnTo>
                <a:lnTo>
                  <a:pt x="3684" y="12616"/>
                </a:lnTo>
                <a:lnTo>
                  <a:pt x="4442" y="12985"/>
                </a:lnTo>
                <a:lnTo>
                  <a:pt x="5255" y="13349"/>
                </a:lnTo>
                <a:lnTo>
                  <a:pt x="6095" y="13708"/>
                </a:lnTo>
                <a:lnTo>
                  <a:pt x="6961" y="14073"/>
                </a:lnTo>
                <a:lnTo>
                  <a:pt x="7828" y="14432"/>
                </a:lnTo>
                <a:lnTo>
                  <a:pt x="8722" y="14791"/>
                </a:lnTo>
                <a:lnTo>
                  <a:pt x="10537" y="15504"/>
                </a:lnTo>
                <a:lnTo>
                  <a:pt x="12405" y="16217"/>
                </a:lnTo>
                <a:lnTo>
                  <a:pt x="14274" y="16930"/>
                </a:lnTo>
                <a:lnTo>
                  <a:pt x="16116" y="17637"/>
                </a:lnTo>
                <a:lnTo>
                  <a:pt x="17904" y="18350"/>
                </a:lnTo>
                <a:lnTo>
                  <a:pt x="18770" y="18709"/>
                </a:lnTo>
                <a:lnTo>
                  <a:pt x="19637" y="19069"/>
                </a:lnTo>
                <a:lnTo>
                  <a:pt x="20477" y="19428"/>
                </a:lnTo>
                <a:lnTo>
                  <a:pt x="21289" y="19787"/>
                </a:lnTo>
                <a:lnTo>
                  <a:pt x="22048" y="20151"/>
                </a:lnTo>
                <a:lnTo>
                  <a:pt x="22806" y="20515"/>
                </a:lnTo>
                <a:lnTo>
                  <a:pt x="23510" y="20880"/>
                </a:lnTo>
                <a:lnTo>
                  <a:pt x="24188" y="21249"/>
                </a:lnTo>
                <a:lnTo>
                  <a:pt x="24811" y="21619"/>
                </a:lnTo>
                <a:lnTo>
                  <a:pt x="25406" y="21988"/>
                </a:lnTo>
                <a:lnTo>
                  <a:pt x="25948" y="22363"/>
                </a:lnTo>
                <a:lnTo>
                  <a:pt x="26436" y="22743"/>
                </a:lnTo>
                <a:lnTo>
                  <a:pt x="26869" y="23123"/>
                </a:lnTo>
                <a:lnTo>
                  <a:pt x="27221" y="23508"/>
                </a:lnTo>
                <a:lnTo>
                  <a:pt x="27546" y="23893"/>
                </a:lnTo>
                <a:lnTo>
                  <a:pt x="27682" y="24090"/>
                </a:lnTo>
                <a:lnTo>
                  <a:pt x="27790" y="24283"/>
                </a:lnTo>
                <a:lnTo>
                  <a:pt x="27952" y="24585"/>
                </a:lnTo>
                <a:lnTo>
                  <a:pt x="28034" y="24892"/>
                </a:lnTo>
                <a:lnTo>
                  <a:pt x="28115" y="25194"/>
                </a:lnTo>
                <a:lnTo>
                  <a:pt x="28142" y="25496"/>
                </a:lnTo>
                <a:lnTo>
                  <a:pt x="28142" y="25797"/>
                </a:lnTo>
                <a:lnTo>
                  <a:pt x="28115" y="26104"/>
                </a:lnTo>
                <a:lnTo>
                  <a:pt x="28088" y="26406"/>
                </a:lnTo>
                <a:lnTo>
                  <a:pt x="28007" y="26713"/>
                </a:lnTo>
                <a:lnTo>
                  <a:pt x="27817" y="27322"/>
                </a:lnTo>
                <a:lnTo>
                  <a:pt x="27600" y="27931"/>
                </a:lnTo>
                <a:lnTo>
                  <a:pt x="27113" y="29144"/>
                </a:lnTo>
                <a:lnTo>
                  <a:pt x="26869" y="29752"/>
                </a:lnTo>
                <a:lnTo>
                  <a:pt x="26788" y="30054"/>
                </a:lnTo>
                <a:lnTo>
                  <a:pt x="26706" y="30361"/>
                </a:lnTo>
                <a:lnTo>
                  <a:pt x="26652" y="30663"/>
                </a:lnTo>
                <a:lnTo>
                  <a:pt x="26625" y="30965"/>
                </a:lnTo>
                <a:lnTo>
                  <a:pt x="26598" y="31267"/>
                </a:lnTo>
                <a:lnTo>
                  <a:pt x="26625" y="31563"/>
                </a:lnTo>
                <a:lnTo>
                  <a:pt x="26652" y="31865"/>
                </a:lnTo>
                <a:lnTo>
                  <a:pt x="26734" y="32167"/>
                </a:lnTo>
                <a:lnTo>
                  <a:pt x="26869" y="32464"/>
                </a:lnTo>
                <a:lnTo>
                  <a:pt x="27032" y="32766"/>
                </a:lnTo>
                <a:lnTo>
                  <a:pt x="27221" y="33062"/>
                </a:lnTo>
                <a:lnTo>
                  <a:pt x="27465" y="33359"/>
                </a:lnTo>
                <a:lnTo>
                  <a:pt x="27763" y="33650"/>
                </a:lnTo>
                <a:lnTo>
                  <a:pt x="28115" y="33947"/>
                </a:lnTo>
                <a:lnTo>
                  <a:pt x="28386" y="34145"/>
                </a:lnTo>
                <a:lnTo>
                  <a:pt x="28657" y="34342"/>
                </a:lnTo>
                <a:lnTo>
                  <a:pt x="28982" y="34535"/>
                </a:lnTo>
                <a:lnTo>
                  <a:pt x="29307" y="34733"/>
                </a:lnTo>
                <a:lnTo>
                  <a:pt x="29659" y="34925"/>
                </a:lnTo>
                <a:lnTo>
                  <a:pt x="30011" y="35118"/>
                </a:lnTo>
                <a:lnTo>
                  <a:pt x="30417" y="35305"/>
                </a:lnTo>
                <a:lnTo>
                  <a:pt x="30823" y="35498"/>
                </a:lnTo>
                <a:lnTo>
                  <a:pt x="31230" y="35685"/>
                </a:lnTo>
                <a:lnTo>
                  <a:pt x="31690" y="35872"/>
                </a:lnTo>
                <a:lnTo>
                  <a:pt x="32611" y="36242"/>
                </a:lnTo>
                <a:lnTo>
                  <a:pt x="33586" y="36611"/>
                </a:lnTo>
                <a:lnTo>
                  <a:pt x="34615" y="36976"/>
                </a:lnTo>
                <a:lnTo>
                  <a:pt x="35672" y="37340"/>
                </a:lnTo>
                <a:lnTo>
                  <a:pt x="36755" y="37699"/>
                </a:lnTo>
                <a:lnTo>
                  <a:pt x="37893" y="38058"/>
                </a:lnTo>
                <a:lnTo>
                  <a:pt x="39030" y="38412"/>
                </a:lnTo>
                <a:lnTo>
                  <a:pt x="41333" y="39125"/>
                </a:lnTo>
                <a:lnTo>
                  <a:pt x="43635" y="39833"/>
                </a:lnTo>
                <a:lnTo>
                  <a:pt x="44772" y="40187"/>
                </a:lnTo>
                <a:lnTo>
                  <a:pt x="45883" y="40546"/>
                </a:lnTo>
                <a:lnTo>
                  <a:pt x="46939" y="40900"/>
                </a:lnTo>
                <a:lnTo>
                  <a:pt x="47996" y="41259"/>
                </a:lnTo>
                <a:lnTo>
                  <a:pt x="48998" y="41618"/>
                </a:lnTo>
                <a:lnTo>
                  <a:pt x="49919" y="41982"/>
                </a:lnTo>
                <a:lnTo>
                  <a:pt x="50812" y="42346"/>
                </a:lnTo>
                <a:lnTo>
                  <a:pt x="51246" y="42534"/>
                </a:lnTo>
                <a:lnTo>
                  <a:pt x="51625" y="42716"/>
                </a:lnTo>
                <a:lnTo>
                  <a:pt x="52031" y="42903"/>
                </a:lnTo>
                <a:lnTo>
                  <a:pt x="52383" y="43085"/>
                </a:lnTo>
                <a:lnTo>
                  <a:pt x="52735" y="43273"/>
                </a:lnTo>
                <a:lnTo>
                  <a:pt x="53060" y="43465"/>
                </a:lnTo>
                <a:lnTo>
                  <a:pt x="53358" y="43653"/>
                </a:lnTo>
                <a:lnTo>
                  <a:pt x="53629" y="43840"/>
                </a:lnTo>
                <a:lnTo>
                  <a:pt x="53900" y="44032"/>
                </a:lnTo>
                <a:lnTo>
                  <a:pt x="54144" y="44225"/>
                </a:lnTo>
                <a:lnTo>
                  <a:pt x="54334" y="44418"/>
                </a:lnTo>
                <a:lnTo>
                  <a:pt x="54523" y="44615"/>
                </a:lnTo>
                <a:lnTo>
                  <a:pt x="54686" y="44813"/>
                </a:lnTo>
                <a:lnTo>
                  <a:pt x="54821" y="45011"/>
                </a:lnTo>
                <a:lnTo>
                  <a:pt x="54902" y="45209"/>
                </a:lnTo>
                <a:lnTo>
                  <a:pt x="54984" y="45412"/>
                </a:lnTo>
                <a:lnTo>
                  <a:pt x="55011" y="45609"/>
                </a:lnTo>
                <a:lnTo>
                  <a:pt x="55038" y="45817"/>
                </a:lnTo>
                <a:lnTo>
                  <a:pt x="55011" y="46046"/>
                </a:lnTo>
                <a:lnTo>
                  <a:pt x="54956" y="46270"/>
                </a:lnTo>
                <a:lnTo>
                  <a:pt x="54848" y="46499"/>
                </a:lnTo>
                <a:lnTo>
                  <a:pt x="54713" y="46728"/>
                </a:lnTo>
                <a:lnTo>
                  <a:pt x="54550" y="46952"/>
                </a:lnTo>
                <a:lnTo>
                  <a:pt x="54361" y="47176"/>
                </a:lnTo>
                <a:lnTo>
                  <a:pt x="54144" y="47405"/>
                </a:lnTo>
                <a:lnTo>
                  <a:pt x="53900" y="47628"/>
                </a:lnTo>
                <a:lnTo>
                  <a:pt x="53656" y="47852"/>
                </a:lnTo>
                <a:lnTo>
                  <a:pt x="53358" y="48076"/>
                </a:lnTo>
                <a:lnTo>
                  <a:pt x="52763" y="48524"/>
                </a:lnTo>
                <a:lnTo>
                  <a:pt x="52140" y="48971"/>
                </a:lnTo>
                <a:lnTo>
                  <a:pt x="51490" y="49413"/>
                </a:lnTo>
                <a:lnTo>
                  <a:pt x="50840" y="49861"/>
                </a:lnTo>
                <a:lnTo>
                  <a:pt x="50244" y="50309"/>
                </a:lnTo>
                <a:lnTo>
                  <a:pt x="49946" y="50532"/>
                </a:lnTo>
                <a:lnTo>
                  <a:pt x="49675" y="50756"/>
                </a:lnTo>
                <a:lnTo>
                  <a:pt x="49431" y="50980"/>
                </a:lnTo>
                <a:lnTo>
                  <a:pt x="49187" y="51204"/>
                </a:lnTo>
                <a:lnTo>
                  <a:pt x="48998" y="51427"/>
                </a:lnTo>
                <a:lnTo>
                  <a:pt x="48808" y="51656"/>
                </a:lnTo>
                <a:lnTo>
                  <a:pt x="48673" y="51880"/>
                </a:lnTo>
                <a:lnTo>
                  <a:pt x="48537" y="52109"/>
                </a:lnTo>
                <a:lnTo>
                  <a:pt x="48456" y="52333"/>
                </a:lnTo>
                <a:lnTo>
                  <a:pt x="48402" y="52562"/>
                </a:lnTo>
                <a:lnTo>
                  <a:pt x="48402" y="52791"/>
                </a:lnTo>
                <a:lnTo>
                  <a:pt x="48456" y="53020"/>
                </a:lnTo>
                <a:lnTo>
                  <a:pt x="48483" y="53160"/>
                </a:lnTo>
                <a:lnTo>
                  <a:pt x="48564" y="53301"/>
                </a:lnTo>
                <a:lnTo>
                  <a:pt x="48727" y="53577"/>
                </a:lnTo>
                <a:lnTo>
                  <a:pt x="48944" y="53847"/>
                </a:lnTo>
                <a:lnTo>
                  <a:pt x="49241" y="54118"/>
                </a:lnTo>
                <a:lnTo>
                  <a:pt x="49594" y="54383"/>
                </a:lnTo>
                <a:lnTo>
                  <a:pt x="49973" y="54644"/>
                </a:lnTo>
                <a:lnTo>
                  <a:pt x="50406" y="54904"/>
                </a:lnTo>
                <a:lnTo>
                  <a:pt x="50894" y="55164"/>
                </a:lnTo>
                <a:lnTo>
                  <a:pt x="51435" y="55419"/>
                </a:lnTo>
                <a:lnTo>
                  <a:pt x="52004" y="55674"/>
                </a:lnTo>
                <a:lnTo>
                  <a:pt x="52627" y="55924"/>
                </a:lnTo>
                <a:lnTo>
                  <a:pt x="53250" y="56174"/>
                </a:lnTo>
                <a:lnTo>
                  <a:pt x="53927" y="56418"/>
                </a:lnTo>
                <a:lnTo>
                  <a:pt x="54631" y="56668"/>
                </a:lnTo>
                <a:lnTo>
                  <a:pt x="55363" y="56912"/>
                </a:lnTo>
                <a:lnTo>
                  <a:pt x="56094" y="57152"/>
                </a:lnTo>
                <a:lnTo>
                  <a:pt x="56880" y="57396"/>
                </a:lnTo>
                <a:lnTo>
                  <a:pt x="57665" y="57636"/>
                </a:lnTo>
                <a:lnTo>
                  <a:pt x="59263" y="58120"/>
                </a:lnTo>
                <a:lnTo>
                  <a:pt x="62567" y="59077"/>
                </a:lnTo>
                <a:lnTo>
                  <a:pt x="64193" y="59556"/>
                </a:lnTo>
                <a:lnTo>
                  <a:pt x="65791" y="60040"/>
                </a:lnTo>
                <a:lnTo>
                  <a:pt x="66576" y="60280"/>
                </a:lnTo>
                <a:lnTo>
                  <a:pt x="67334" y="60524"/>
                </a:lnTo>
                <a:lnTo>
                  <a:pt x="68066" y="60769"/>
                </a:lnTo>
                <a:lnTo>
                  <a:pt x="68770" y="61013"/>
                </a:lnTo>
                <a:lnTo>
                  <a:pt x="69826" y="61393"/>
                </a:lnTo>
                <a:lnTo>
                  <a:pt x="70801" y="61778"/>
                </a:lnTo>
                <a:lnTo>
                  <a:pt x="71749" y="62169"/>
                </a:lnTo>
                <a:lnTo>
                  <a:pt x="72616" y="62559"/>
                </a:lnTo>
                <a:lnTo>
                  <a:pt x="73429" y="62954"/>
                </a:lnTo>
                <a:lnTo>
                  <a:pt x="74214" y="63355"/>
                </a:lnTo>
                <a:lnTo>
                  <a:pt x="74945" y="63756"/>
                </a:lnTo>
                <a:lnTo>
                  <a:pt x="75623" y="64162"/>
                </a:lnTo>
                <a:lnTo>
                  <a:pt x="76273" y="64573"/>
                </a:lnTo>
                <a:lnTo>
                  <a:pt x="76868" y="64984"/>
                </a:lnTo>
                <a:lnTo>
                  <a:pt x="77437" y="65400"/>
                </a:lnTo>
                <a:lnTo>
                  <a:pt x="77952" y="65817"/>
                </a:lnTo>
                <a:lnTo>
                  <a:pt x="78439" y="66233"/>
                </a:lnTo>
                <a:lnTo>
                  <a:pt x="78927" y="66654"/>
                </a:lnTo>
                <a:lnTo>
                  <a:pt x="79360" y="67076"/>
                </a:lnTo>
                <a:lnTo>
                  <a:pt x="79767" y="67503"/>
                </a:lnTo>
                <a:lnTo>
                  <a:pt x="80173" y="67924"/>
                </a:lnTo>
                <a:lnTo>
                  <a:pt x="80552" y="68351"/>
                </a:lnTo>
                <a:lnTo>
                  <a:pt x="81256" y="69210"/>
                </a:lnTo>
                <a:lnTo>
                  <a:pt x="81906" y="70068"/>
                </a:lnTo>
                <a:lnTo>
                  <a:pt x="82529" y="70932"/>
                </a:lnTo>
                <a:lnTo>
                  <a:pt x="83152" y="71791"/>
                </a:lnTo>
                <a:lnTo>
                  <a:pt x="83802" y="72650"/>
                </a:lnTo>
                <a:lnTo>
                  <a:pt x="84479" y="73508"/>
                </a:lnTo>
                <a:lnTo>
                  <a:pt x="84832" y="73935"/>
                </a:lnTo>
                <a:lnTo>
                  <a:pt x="85184" y="74362"/>
                </a:lnTo>
                <a:lnTo>
                  <a:pt x="85590" y="74783"/>
                </a:lnTo>
                <a:lnTo>
                  <a:pt x="85996" y="75210"/>
                </a:lnTo>
                <a:lnTo>
                  <a:pt x="86457" y="75637"/>
                </a:lnTo>
                <a:lnTo>
                  <a:pt x="86944" y="76069"/>
                </a:lnTo>
                <a:lnTo>
                  <a:pt x="87486" y="76495"/>
                </a:lnTo>
                <a:lnTo>
                  <a:pt x="88028" y="76922"/>
                </a:lnTo>
                <a:lnTo>
                  <a:pt x="88624" y="77349"/>
                </a:lnTo>
                <a:lnTo>
                  <a:pt x="89274" y="77770"/>
                </a:lnTo>
                <a:lnTo>
                  <a:pt x="89951" y="78192"/>
                </a:lnTo>
                <a:lnTo>
                  <a:pt x="90655" y="78608"/>
                </a:lnTo>
                <a:lnTo>
                  <a:pt x="91413" y="79025"/>
                </a:lnTo>
                <a:lnTo>
                  <a:pt x="92226" y="79436"/>
                </a:lnTo>
                <a:lnTo>
                  <a:pt x="93065" y="79836"/>
                </a:lnTo>
                <a:lnTo>
                  <a:pt x="93959" y="80237"/>
                </a:lnTo>
                <a:lnTo>
                  <a:pt x="94907" y="80633"/>
                </a:lnTo>
                <a:lnTo>
                  <a:pt x="95882" y="81023"/>
                </a:lnTo>
                <a:lnTo>
                  <a:pt x="96939" y="81403"/>
                </a:lnTo>
                <a:lnTo>
                  <a:pt x="98022" y="81777"/>
                </a:lnTo>
                <a:lnTo>
                  <a:pt x="98591" y="81965"/>
                </a:lnTo>
                <a:lnTo>
                  <a:pt x="99160" y="82147"/>
                </a:lnTo>
                <a:lnTo>
                  <a:pt x="99756" y="82324"/>
                </a:lnTo>
                <a:lnTo>
                  <a:pt x="100351" y="82501"/>
                </a:lnTo>
                <a:lnTo>
                  <a:pt x="100974" y="82678"/>
                </a:lnTo>
                <a:lnTo>
                  <a:pt x="101597" y="82850"/>
                </a:lnTo>
                <a:lnTo>
                  <a:pt x="102247" y="83021"/>
                </a:lnTo>
                <a:lnTo>
                  <a:pt x="102897" y="83193"/>
                </a:lnTo>
                <a:lnTo>
                  <a:pt x="103575" y="83354"/>
                </a:lnTo>
                <a:lnTo>
                  <a:pt x="104279" y="83521"/>
                </a:lnTo>
                <a:lnTo>
                  <a:pt x="104983" y="83682"/>
                </a:lnTo>
                <a:lnTo>
                  <a:pt x="105687" y="83838"/>
                </a:lnTo>
                <a:lnTo>
                  <a:pt x="106419" y="83994"/>
                </a:lnTo>
                <a:lnTo>
                  <a:pt x="107177" y="84145"/>
                </a:lnTo>
                <a:lnTo>
                  <a:pt x="107935" y="84296"/>
                </a:lnTo>
                <a:lnTo>
                  <a:pt x="108721" y="84442"/>
                </a:lnTo>
                <a:lnTo>
                  <a:pt x="109506" y="84588"/>
                </a:lnTo>
                <a:lnTo>
                  <a:pt x="110319" y="84728"/>
                </a:lnTo>
                <a:lnTo>
                  <a:pt x="111158" y="84863"/>
                </a:lnTo>
                <a:lnTo>
                  <a:pt x="111998" y="84999"/>
                </a:lnTo>
                <a:lnTo>
                  <a:pt x="112838" y="85129"/>
                </a:lnTo>
                <a:lnTo>
                  <a:pt x="113732" y="85254"/>
                </a:lnTo>
                <a:lnTo>
                  <a:pt x="114598" y="85379"/>
                </a:lnTo>
                <a:lnTo>
                  <a:pt x="115519" y="85498"/>
                </a:lnTo>
                <a:lnTo>
                  <a:pt x="116440" y="85613"/>
                </a:lnTo>
                <a:lnTo>
                  <a:pt x="117388" y="85727"/>
                </a:lnTo>
                <a:lnTo>
                  <a:pt x="118336" y="85837"/>
                </a:lnTo>
                <a:lnTo>
                  <a:pt x="119311" y="85941"/>
                </a:lnTo>
                <a:lnTo>
                  <a:pt x="119609" y="85582"/>
                </a:lnTo>
                <a:lnTo>
                  <a:pt x="119907" y="85233"/>
                </a:lnTo>
                <a:lnTo>
                  <a:pt x="120530" y="84546"/>
                </a:lnTo>
                <a:lnTo>
                  <a:pt x="121180" y="83875"/>
                </a:lnTo>
                <a:lnTo>
                  <a:pt x="121830" y="83219"/>
                </a:lnTo>
                <a:lnTo>
                  <a:pt x="122480" y="82569"/>
                </a:lnTo>
                <a:lnTo>
                  <a:pt x="123130" y="81918"/>
                </a:lnTo>
                <a:lnTo>
                  <a:pt x="123726" y="81262"/>
                </a:lnTo>
                <a:lnTo>
                  <a:pt x="124295" y="80596"/>
                </a:lnTo>
                <a:lnTo>
                  <a:pt x="124566" y="80258"/>
                </a:lnTo>
                <a:lnTo>
                  <a:pt x="124809" y="79914"/>
                </a:lnTo>
                <a:lnTo>
                  <a:pt x="125053" y="79566"/>
                </a:lnTo>
                <a:lnTo>
                  <a:pt x="125243" y="79212"/>
                </a:lnTo>
                <a:lnTo>
                  <a:pt x="125432" y="78853"/>
                </a:lnTo>
                <a:lnTo>
                  <a:pt x="125622" y="78483"/>
                </a:lnTo>
                <a:lnTo>
                  <a:pt x="125757" y="78103"/>
                </a:lnTo>
                <a:lnTo>
                  <a:pt x="125866" y="77718"/>
                </a:lnTo>
                <a:lnTo>
                  <a:pt x="125974" y="77323"/>
                </a:lnTo>
                <a:lnTo>
                  <a:pt x="126028" y="76917"/>
                </a:lnTo>
                <a:lnTo>
                  <a:pt x="126055" y="76501"/>
                </a:lnTo>
                <a:lnTo>
                  <a:pt x="126055" y="76074"/>
                </a:lnTo>
                <a:lnTo>
                  <a:pt x="126028" y="75637"/>
                </a:lnTo>
                <a:lnTo>
                  <a:pt x="125947" y="75184"/>
                </a:lnTo>
                <a:lnTo>
                  <a:pt x="125839" y="74716"/>
                </a:lnTo>
                <a:lnTo>
                  <a:pt x="125703" y="74232"/>
                </a:lnTo>
                <a:lnTo>
                  <a:pt x="125595" y="74055"/>
                </a:lnTo>
                <a:lnTo>
                  <a:pt x="125460" y="73862"/>
                </a:lnTo>
                <a:lnTo>
                  <a:pt x="125243" y="73664"/>
                </a:lnTo>
                <a:lnTo>
                  <a:pt x="124972" y="73451"/>
                </a:lnTo>
                <a:lnTo>
                  <a:pt x="124674" y="73232"/>
                </a:lnTo>
                <a:lnTo>
                  <a:pt x="124322" y="73009"/>
                </a:lnTo>
                <a:lnTo>
                  <a:pt x="123916" y="72774"/>
                </a:lnTo>
                <a:lnTo>
                  <a:pt x="123509" y="72530"/>
                </a:lnTo>
                <a:lnTo>
                  <a:pt x="122534" y="72015"/>
                </a:lnTo>
                <a:lnTo>
                  <a:pt x="121478" y="71468"/>
                </a:lnTo>
                <a:lnTo>
                  <a:pt x="120367" y="70896"/>
                </a:lnTo>
                <a:lnTo>
                  <a:pt x="119176" y="70297"/>
                </a:lnTo>
                <a:lnTo>
                  <a:pt x="118011" y="69668"/>
                </a:lnTo>
                <a:lnTo>
                  <a:pt x="117415" y="69345"/>
                </a:lnTo>
                <a:lnTo>
                  <a:pt x="116846" y="69017"/>
                </a:lnTo>
                <a:lnTo>
                  <a:pt x="116278" y="68679"/>
                </a:lnTo>
                <a:lnTo>
                  <a:pt x="115709" y="68341"/>
                </a:lnTo>
                <a:lnTo>
                  <a:pt x="115194" y="67997"/>
                </a:lnTo>
                <a:lnTo>
                  <a:pt x="114680" y="67643"/>
                </a:lnTo>
                <a:lnTo>
                  <a:pt x="114192" y="67289"/>
                </a:lnTo>
                <a:lnTo>
                  <a:pt x="113759" y="66930"/>
                </a:lnTo>
                <a:lnTo>
                  <a:pt x="113325" y="66566"/>
                </a:lnTo>
                <a:lnTo>
                  <a:pt x="112946" y="66197"/>
                </a:lnTo>
                <a:lnTo>
                  <a:pt x="112621" y="65822"/>
                </a:lnTo>
                <a:lnTo>
                  <a:pt x="112323" y="65447"/>
                </a:lnTo>
                <a:lnTo>
                  <a:pt x="112079" y="65067"/>
                </a:lnTo>
                <a:lnTo>
                  <a:pt x="111917" y="64682"/>
                </a:lnTo>
                <a:lnTo>
                  <a:pt x="111538" y="63766"/>
                </a:lnTo>
                <a:lnTo>
                  <a:pt x="111213" y="62845"/>
                </a:lnTo>
                <a:lnTo>
                  <a:pt x="110590" y="61003"/>
                </a:lnTo>
                <a:lnTo>
                  <a:pt x="109967" y="59161"/>
                </a:lnTo>
                <a:lnTo>
                  <a:pt x="109344" y="57318"/>
                </a:lnTo>
                <a:lnTo>
                  <a:pt x="109019" y="56402"/>
                </a:lnTo>
                <a:lnTo>
                  <a:pt x="108856" y="55945"/>
                </a:lnTo>
                <a:lnTo>
                  <a:pt x="108640" y="55492"/>
                </a:lnTo>
                <a:lnTo>
                  <a:pt x="108423" y="55044"/>
                </a:lnTo>
                <a:lnTo>
                  <a:pt x="108179" y="54597"/>
                </a:lnTo>
                <a:lnTo>
                  <a:pt x="107908" y="54149"/>
                </a:lnTo>
                <a:lnTo>
                  <a:pt x="107610" y="53707"/>
                </a:lnTo>
                <a:lnTo>
                  <a:pt x="107258" y="53270"/>
                </a:lnTo>
                <a:lnTo>
                  <a:pt x="106852" y="52832"/>
                </a:lnTo>
                <a:lnTo>
                  <a:pt x="106391" y="52395"/>
                </a:lnTo>
                <a:lnTo>
                  <a:pt x="105877" y="51969"/>
                </a:lnTo>
                <a:lnTo>
                  <a:pt x="105579" y="51750"/>
                </a:lnTo>
                <a:lnTo>
                  <a:pt x="105281" y="51537"/>
                </a:lnTo>
                <a:lnTo>
                  <a:pt x="104983" y="51323"/>
                </a:lnTo>
                <a:lnTo>
                  <a:pt x="104631" y="51115"/>
                </a:lnTo>
                <a:lnTo>
                  <a:pt x="104279" y="50902"/>
                </a:lnTo>
                <a:lnTo>
                  <a:pt x="103927" y="50694"/>
                </a:lnTo>
                <a:lnTo>
                  <a:pt x="103520" y="50480"/>
                </a:lnTo>
                <a:lnTo>
                  <a:pt x="103114" y="50272"/>
                </a:lnTo>
                <a:lnTo>
                  <a:pt x="102437" y="49955"/>
                </a:lnTo>
                <a:lnTo>
                  <a:pt x="101733" y="49637"/>
                </a:lnTo>
                <a:lnTo>
                  <a:pt x="100974" y="49325"/>
                </a:lnTo>
                <a:lnTo>
                  <a:pt x="100216" y="49013"/>
                </a:lnTo>
                <a:lnTo>
                  <a:pt x="98618" y="48393"/>
                </a:lnTo>
                <a:lnTo>
                  <a:pt x="96993" y="47774"/>
                </a:lnTo>
                <a:lnTo>
                  <a:pt x="96207" y="47467"/>
                </a:lnTo>
                <a:lnTo>
                  <a:pt x="95422" y="47160"/>
                </a:lnTo>
                <a:lnTo>
                  <a:pt x="94664" y="46848"/>
                </a:lnTo>
                <a:lnTo>
                  <a:pt x="93959" y="46536"/>
                </a:lnTo>
                <a:lnTo>
                  <a:pt x="93255" y="46218"/>
                </a:lnTo>
                <a:lnTo>
                  <a:pt x="92632" y="45895"/>
                </a:lnTo>
                <a:lnTo>
                  <a:pt x="92063" y="45573"/>
                </a:lnTo>
                <a:lnTo>
                  <a:pt x="91792" y="45412"/>
                </a:lnTo>
                <a:lnTo>
                  <a:pt x="91522" y="45245"/>
                </a:lnTo>
                <a:lnTo>
                  <a:pt x="91115" y="44933"/>
                </a:lnTo>
                <a:lnTo>
                  <a:pt x="90736" y="44620"/>
                </a:lnTo>
                <a:lnTo>
                  <a:pt x="90438" y="44308"/>
                </a:lnTo>
                <a:lnTo>
                  <a:pt x="90194" y="43991"/>
                </a:lnTo>
                <a:lnTo>
                  <a:pt x="89978" y="43673"/>
                </a:lnTo>
                <a:lnTo>
                  <a:pt x="89815" y="43356"/>
                </a:lnTo>
                <a:lnTo>
                  <a:pt x="89707" y="43033"/>
                </a:lnTo>
                <a:lnTo>
                  <a:pt x="89626" y="42711"/>
                </a:lnTo>
                <a:lnTo>
                  <a:pt x="89571" y="42393"/>
                </a:lnTo>
                <a:lnTo>
                  <a:pt x="89544" y="42065"/>
                </a:lnTo>
                <a:lnTo>
                  <a:pt x="89571" y="41743"/>
                </a:lnTo>
                <a:lnTo>
                  <a:pt x="89599" y="41420"/>
                </a:lnTo>
                <a:lnTo>
                  <a:pt x="89707" y="40769"/>
                </a:lnTo>
                <a:lnTo>
                  <a:pt x="89869" y="40119"/>
                </a:lnTo>
                <a:lnTo>
                  <a:pt x="90032" y="39463"/>
                </a:lnTo>
                <a:lnTo>
                  <a:pt x="90167" y="38813"/>
                </a:lnTo>
                <a:lnTo>
                  <a:pt x="90222" y="38485"/>
                </a:lnTo>
                <a:lnTo>
                  <a:pt x="90249" y="38162"/>
                </a:lnTo>
                <a:lnTo>
                  <a:pt x="90276" y="37834"/>
                </a:lnTo>
                <a:lnTo>
                  <a:pt x="90276" y="37512"/>
                </a:lnTo>
                <a:lnTo>
                  <a:pt x="90222" y="37189"/>
                </a:lnTo>
                <a:lnTo>
                  <a:pt x="90167" y="36861"/>
                </a:lnTo>
                <a:lnTo>
                  <a:pt x="90059" y="36544"/>
                </a:lnTo>
                <a:lnTo>
                  <a:pt x="89924" y="36221"/>
                </a:lnTo>
                <a:lnTo>
                  <a:pt x="89734" y="35898"/>
                </a:lnTo>
                <a:lnTo>
                  <a:pt x="89490" y="35581"/>
                </a:lnTo>
                <a:lnTo>
                  <a:pt x="89219" y="35264"/>
                </a:lnTo>
                <a:lnTo>
                  <a:pt x="88867" y="34946"/>
                </a:lnTo>
                <a:lnTo>
                  <a:pt x="88542" y="34681"/>
                </a:lnTo>
                <a:lnTo>
                  <a:pt x="88163" y="34415"/>
                </a:lnTo>
                <a:lnTo>
                  <a:pt x="87730" y="34155"/>
                </a:lnTo>
                <a:lnTo>
                  <a:pt x="87296" y="33895"/>
                </a:lnTo>
                <a:lnTo>
                  <a:pt x="86809" y="33635"/>
                </a:lnTo>
                <a:lnTo>
                  <a:pt x="86321" y="33380"/>
                </a:lnTo>
                <a:lnTo>
                  <a:pt x="85780" y="33125"/>
                </a:lnTo>
                <a:lnTo>
                  <a:pt x="85238" y="32870"/>
                </a:lnTo>
                <a:lnTo>
                  <a:pt x="84669" y="32620"/>
                </a:lnTo>
                <a:lnTo>
                  <a:pt x="84100" y="32365"/>
                </a:lnTo>
                <a:lnTo>
                  <a:pt x="82881" y="31865"/>
                </a:lnTo>
                <a:lnTo>
                  <a:pt x="80417" y="30866"/>
                </a:lnTo>
                <a:lnTo>
                  <a:pt x="79198" y="30367"/>
                </a:lnTo>
                <a:lnTo>
                  <a:pt x="78033" y="29867"/>
                </a:lnTo>
                <a:lnTo>
                  <a:pt x="77464" y="29612"/>
                </a:lnTo>
                <a:lnTo>
                  <a:pt x="76896" y="29362"/>
                </a:lnTo>
                <a:lnTo>
                  <a:pt x="76381" y="29107"/>
                </a:lnTo>
                <a:lnTo>
                  <a:pt x="75866" y="28852"/>
                </a:lnTo>
                <a:lnTo>
                  <a:pt x="75379" y="28597"/>
                </a:lnTo>
                <a:lnTo>
                  <a:pt x="74918" y="28337"/>
                </a:lnTo>
                <a:lnTo>
                  <a:pt x="74512" y="28077"/>
                </a:lnTo>
                <a:lnTo>
                  <a:pt x="74106" y="27817"/>
                </a:lnTo>
                <a:lnTo>
                  <a:pt x="73754" y="27551"/>
                </a:lnTo>
                <a:lnTo>
                  <a:pt x="73456" y="27286"/>
                </a:lnTo>
                <a:lnTo>
                  <a:pt x="73185" y="27020"/>
                </a:lnTo>
                <a:lnTo>
                  <a:pt x="72941" y="26750"/>
                </a:lnTo>
                <a:lnTo>
                  <a:pt x="72833" y="26557"/>
                </a:lnTo>
                <a:lnTo>
                  <a:pt x="72724" y="26370"/>
                </a:lnTo>
                <a:lnTo>
                  <a:pt x="72616" y="26177"/>
                </a:lnTo>
                <a:lnTo>
                  <a:pt x="72562" y="25985"/>
                </a:lnTo>
                <a:lnTo>
                  <a:pt x="72535" y="25792"/>
                </a:lnTo>
                <a:lnTo>
                  <a:pt x="72508" y="25605"/>
                </a:lnTo>
                <a:lnTo>
                  <a:pt x="72508" y="25412"/>
                </a:lnTo>
                <a:lnTo>
                  <a:pt x="72508" y="25220"/>
                </a:lnTo>
                <a:lnTo>
                  <a:pt x="72535" y="25027"/>
                </a:lnTo>
                <a:lnTo>
                  <a:pt x="72589" y="24835"/>
                </a:lnTo>
                <a:lnTo>
                  <a:pt x="72752" y="24450"/>
                </a:lnTo>
                <a:lnTo>
                  <a:pt x="72941" y="24064"/>
                </a:lnTo>
                <a:lnTo>
                  <a:pt x="73185" y="23679"/>
                </a:lnTo>
                <a:lnTo>
                  <a:pt x="73483" y="23294"/>
                </a:lnTo>
                <a:lnTo>
                  <a:pt x="73808" y="22904"/>
                </a:lnTo>
                <a:lnTo>
                  <a:pt x="74187" y="22519"/>
                </a:lnTo>
                <a:lnTo>
                  <a:pt x="74566" y="22134"/>
                </a:lnTo>
                <a:lnTo>
                  <a:pt x="75352" y="21358"/>
                </a:lnTo>
                <a:lnTo>
                  <a:pt x="76164" y="20588"/>
                </a:lnTo>
                <a:lnTo>
                  <a:pt x="76571" y="20203"/>
                </a:lnTo>
                <a:lnTo>
                  <a:pt x="76950" y="19823"/>
                </a:lnTo>
                <a:lnTo>
                  <a:pt x="77302" y="19438"/>
                </a:lnTo>
                <a:lnTo>
                  <a:pt x="77600" y="19053"/>
                </a:lnTo>
                <a:lnTo>
                  <a:pt x="77871" y="18673"/>
                </a:lnTo>
                <a:lnTo>
                  <a:pt x="78114" y="18293"/>
                </a:lnTo>
                <a:lnTo>
                  <a:pt x="78304" y="17913"/>
                </a:lnTo>
                <a:lnTo>
                  <a:pt x="78412" y="17539"/>
                </a:lnTo>
                <a:lnTo>
                  <a:pt x="78439" y="17346"/>
                </a:lnTo>
                <a:lnTo>
                  <a:pt x="78467" y="17159"/>
                </a:lnTo>
                <a:lnTo>
                  <a:pt x="78467" y="16971"/>
                </a:lnTo>
                <a:lnTo>
                  <a:pt x="78439" y="16784"/>
                </a:lnTo>
                <a:lnTo>
                  <a:pt x="78412" y="16597"/>
                </a:lnTo>
                <a:lnTo>
                  <a:pt x="78331" y="16409"/>
                </a:lnTo>
                <a:lnTo>
                  <a:pt x="78250" y="16222"/>
                </a:lnTo>
                <a:lnTo>
                  <a:pt x="78169" y="16040"/>
                </a:lnTo>
                <a:lnTo>
                  <a:pt x="78033" y="15852"/>
                </a:lnTo>
                <a:lnTo>
                  <a:pt x="77871" y="15670"/>
                </a:lnTo>
                <a:lnTo>
                  <a:pt x="77708" y="15483"/>
                </a:lnTo>
                <a:lnTo>
                  <a:pt x="77491" y="15301"/>
                </a:lnTo>
                <a:lnTo>
                  <a:pt x="77275" y="15119"/>
                </a:lnTo>
                <a:lnTo>
                  <a:pt x="77004" y="14931"/>
                </a:lnTo>
                <a:lnTo>
                  <a:pt x="76706" y="14749"/>
                </a:lnTo>
                <a:lnTo>
                  <a:pt x="76408" y="14567"/>
                </a:lnTo>
                <a:lnTo>
                  <a:pt x="76056" y="14390"/>
                </a:lnTo>
                <a:lnTo>
                  <a:pt x="75704" y="14213"/>
                </a:lnTo>
                <a:lnTo>
                  <a:pt x="75298" y="14041"/>
                </a:lnTo>
                <a:lnTo>
                  <a:pt x="74891" y="13864"/>
                </a:lnTo>
                <a:lnTo>
                  <a:pt x="74458" y="13693"/>
                </a:lnTo>
                <a:lnTo>
                  <a:pt x="74025" y="13526"/>
                </a:lnTo>
                <a:lnTo>
                  <a:pt x="73537" y="13354"/>
                </a:lnTo>
                <a:lnTo>
                  <a:pt x="73049" y="13188"/>
                </a:lnTo>
                <a:lnTo>
                  <a:pt x="72047" y="12855"/>
                </a:lnTo>
                <a:lnTo>
                  <a:pt x="71018" y="12527"/>
                </a:lnTo>
                <a:lnTo>
                  <a:pt x="68905" y="11871"/>
                </a:lnTo>
                <a:lnTo>
                  <a:pt x="67849" y="11543"/>
                </a:lnTo>
                <a:lnTo>
                  <a:pt x="66820" y="11216"/>
                </a:lnTo>
                <a:lnTo>
                  <a:pt x="65845" y="10883"/>
                </a:lnTo>
                <a:lnTo>
                  <a:pt x="65384" y="10716"/>
                </a:lnTo>
                <a:lnTo>
                  <a:pt x="64924" y="10544"/>
                </a:lnTo>
                <a:lnTo>
                  <a:pt x="64518" y="10373"/>
                </a:lnTo>
                <a:lnTo>
                  <a:pt x="64111" y="10201"/>
                </a:lnTo>
                <a:lnTo>
                  <a:pt x="63705" y="10029"/>
                </a:lnTo>
                <a:lnTo>
                  <a:pt x="63353" y="9852"/>
                </a:lnTo>
                <a:lnTo>
                  <a:pt x="63028" y="9675"/>
                </a:lnTo>
                <a:lnTo>
                  <a:pt x="62703" y="9493"/>
                </a:lnTo>
                <a:lnTo>
                  <a:pt x="62432" y="9311"/>
                </a:lnTo>
                <a:lnTo>
                  <a:pt x="62188" y="9124"/>
                </a:lnTo>
                <a:lnTo>
                  <a:pt x="62026" y="8983"/>
                </a:lnTo>
                <a:lnTo>
                  <a:pt x="61890" y="8837"/>
                </a:lnTo>
                <a:lnTo>
                  <a:pt x="61782" y="8692"/>
                </a:lnTo>
                <a:lnTo>
                  <a:pt x="61674" y="8541"/>
                </a:lnTo>
                <a:lnTo>
                  <a:pt x="61511" y="8249"/>
                </a:lnTo>
                <a:lnTo>
                  <a:pt x="61403" y="7953"/>
                </a:lnTo>
                <a:lnTo>
                  <a:pt x="61322" y="7656"/>
                </a:lnTo>
                <a:lnTo>
                  <a:pt x="61294" y="7359"/>
                </a:lnTo>
                <a:lnTo>
                  <a:pt x="61294" y="7063"/>
                </a:lnTo>
                <a:lnTo>
                  <a:pt x="61294" y="6766"/>
                </a:lnTo>
                <a:lnTo>
                  <a:pt x="61322" y="6168"/>
                </a:lnTo>
                <a:lnTo>
                  <a:pt x="61294" y="5871"/>
                </a:lnTo>
                <a:lnTo>
                  <a:pt x="61267" y="5574"/>
                </a:lnTo>
                <a:lnTo>
                  <a:pt x="61159" y="5278"/>
                </a:lnTo>
                <a:lnTo>
                  <a:pt x="61051" y="4981"/>
                </a:lnTo>
                <a:lnTo>
                  <a:pt x="60942" y="4835"/>
                </a:lnTo>
                <a:lnTo>
                  <a:pt x="60834" y="4690"/>
                </a:lnTo>
                <a:lnTo>
                  <a:pt x="60726" y="4544"/>
                </a:lnTo>
                <a:lnTo>
                  <a:pt x="60590" y="4398"/>
                </a:lnTo>
                <a:lnTo>
                  <a:pt x="60428" y="4279"/>
                </a:lnTo>
                <a:lnTo>
                  <a:pt x="60265" y="4164"/>
                </a:lnTo>
                <a:lnTo>
                  <a:pt x="60049" y="4050"/>
                </a:lnTo>
                <a:lnTo>
                  <a:pt x="59805" y="3935"/>
                </a:lnTo>
                <a:lnTo>
                  <a:pt x="59561" y="3826"/>
                </a:lnTo>
                <a:lnTo>
                  <a:pt x="59263" y="3711"/>
                </a:lnTo>
                <a:lnTo>
                  <a:pt x="58938" y="3602"/>
                </a:lnTo>
                <a:lnTo>
                  <a:pt x="58586" y="3493"/>
                </a:lnTo>
                <a:lnTo>
                  <a:pt x="58207" y="3384"/>
                </a:lnTo>
                <a:lnTo>
                  <a:pt x="57800" y="3279"/>
                </a:lnTo>
                <a:lnTo>
                  <a:pt x="57394" y="3170"/>
                </a:lnTo>
                <a:lnTo>
                  <a:pt x="56934" y="3066"/>
                </a:lnTo>
                <a:lnTo>
                  <a:pt x="56473" y="2962"/>
                </a:lnTo>
                <a:lnTo>
                  <a:pt x="55959" y="2863"/>
                </a:lnTo>
                <a:lnTo>
                  <a:pt x="55444" y="2759"/>
                </a:lnTo>
                <a:lnTo>
                  <a:pt x="54902" y="2660"/>
                </a:lnTo>
                <a:lnTo>
                  <a:pt x="54361" y="2561"/>
                </a:lnTo>
                <a:lnTo>
                  <a:pt x="53792" y="2468"/>
                </a:lnTo>
                <a:lnTo>
                  <a:pt x="53196" y="2369"/>
                </a:lnTo>
                <a:lnTo>
                  <a:pt x="52573" y="2275"/>
                </a:lnTo>
                <a:lnTo>
                  <a:pt x="51950" y="2187"/>
                </a:lnTo>
                <a:lnTo>
                  <a:pt x="51300" y="2093"/>
                </a:lnTo>
                <a:lnTo>
                  <a:pt x="49973" y="1916"/>
                </a:lnTo>
                <a:lnTo>
                  <a:pt x="48564" y="1749"/>
                </a:lnTo>
                <a:lnTo>
                  <a:pt x="47129" y="1588"/>
                </a:lnTo>
                <a:lnTo>
                  <a:pt x="45639" y="1432"/>
                </a:lnTo>
                <a:lnTo>
                  <a:pt x="44122" y="1281"/>
                </a:lnTo>
                <a:lnTo>
                  <a:pt x="42551" y="1141"/>
                </a:lnTo>
                <a:lnTo>
                  <a:pt x="40980" y="1010"/>
                </a:lnTo>
                <a:lnTo>
                  <a:pt x="39382" y="886"/>
                </a:lnTo>
                <a:lnTo>
                  <a:pt x="37784" y="771"/>
                </a:lnTo>
                <a:lnTo>
                  <a:pt x="36159" y="662"/>
                </a:lnTo>
                <a:lnTo>
                  <a:pt x="34561" y="568"/>
                </a:lnTo>
                <a:lnTo>
                  <a:pt x="32936" y="480"/>
                </a:lnTo>
                <a:lnTo>
                  <a:pt x="31338" y="402"/>
                </a:lnTo>
                <a:lnTo>
                  <a:pt x="29767" y="334"/>
                </a:lnTo>
                <a:lnTo>
                  <a:pt x="28223" y="277"/>
                </a:lnTo>
                <a:lnTo>
                  <a:pt x="26706" y="230"/>
                </a:lnTo>
                <a:lnTo>
                  <a:pt x="25217" y="193"/>
                </a:lnTo>
                <a:lnTo>
                  <a:pt x="23781" y="167"/>
                </a:lnTo>
                <a:lnTo>
                  <a:pt x="22373" y="152"/>
                </a:lnTo>
                <a:lnTo>
                  <a:pt x="20396" y="152"/>
                </a:lnTo>
                <a:lnTo>
                  <a:pt x="19773" y="157"/>
                </a:lnTo>
                <a:lnTo>
                  <a:pt x="19664" y="1"/>
                </a:lnTo>
                <a:close/>
              </a:path>
            </a:pathLst>
          </a:custGeom>
          <a:solidFill>
            <a:srgbClr val="FFDA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/>
          <p:nvPr/>
        </p:nvSpPr>
        <p:spPr>
          <a:xfrm rot="9972347">
            <a:off x="8442801" y="3829504"/>
            <a:ext cx="392466" cy="1594714"/>
          </a:xfrm>
          <a:custGeom>
            <a:avLst/>
            <a:gdLst/>
            <a:ahLst/>
            <a:cxnLst/>
            <a:rect l="l" t="t" r="r" b="b"/>
            <a:pathLst>
              <a:path w="94285" h="82002" extrusionOk="0">
                <a:moveTo>
                  <a:pt x="55" y="1"/>
                </a:moveTo>
                <a:lnTo>
                  <a:pt x="0" y="53"/>
                </a:lnTo>
                <a:lnTo>
                  <a:pt x="0" y="110"/>
                </a:lnTo>
                <a:lnTo>
                  <a:pt x="0" y="162"/>
                </a:lnTo>
                <a:lnTo>
                  <a:pt x="55" y="219"/>
                </a:lnTo>
                <a:lnTo>
                  <a:pt x="55" y="282"/>
                </a:lnTo>
                <a:lnTo>
                  <a:pt x="109" y="349"/>
                </a:lnTo>
                <a:lnTo>
                  <a:pt x="244" y="495"/>
                </a:lnTo>
                <a:lnTo>
                  <a:pt x="434" y="662"/>
                </a:lnTo>
                <a:lnTo>
                  <a:pt x="623" y="849"/>
                </a:lnTo>
                <a:lnTo>
                  <a:pt x="1680" y="1879"/>
                </a:lnTo>
                <a:lnTo>
                  <a:pt x="3034" y="3253"/>
                </a:lnTo>
                <a:lnTo>
                  <a:pt x="7070" y="7073"/>
                </a:lnTo>
                <a:lnTo>
                  <a:pt x="12351" y="12095"/>
                </a:lnTo>
                <a:lnTo>
                  <a:pt x="15439" y="15014"/>
                </a:lnTo>
                <a:lnTo>
                  <a:pt x="18825" y="18189"/>
                </a:lnTo>
                <a:lnTo>
                  <a:pt x="26354" y="25194"/>
                </a:lnTo>
                <a:lnTo>
                  <a:pt x="28332" y="27062"/>
                </a:lnTo>
                <a:lnTo>
                  <a:pt x="30336" y="28982"/>
                </a:lnTo>
                <a:lnTo>
                  <a:pt x="32340" y="30939"/>
                </a:lnTo>
                <a:lnTo>
                  <a:pt x="34399" y="32937"/>
                </a:lnTo>
                <a:lnTo>
                  <a:pt x="38597" y="37033"/>
                </a:lnTo>
                <a:lnTo>
                  <a:pt x="42931" y="41253"/>
                </a:lnTo>
                <a:lnTo>
                  <a:pt x="43418" y="41774"/>
                </a:lnTo>
                <a:lnTo>
                  <a:pt x="43906" y="42294"/>
                </a:lnTo>
                <a:lnTo>
                  <a:pt x="44366" y="42815"/>
                </a:lnTo>
                <a:lnTo>
                  <a:pt x="44799" y="43340"/>
                </a:lnTo>
                <a:lnTo>
                  <a:pt x="45206" y="43861"/>
                </a:lnTo>
                <a:lnTo>
                  <a:pt x="45612" y="44381"/>
                </a:lnTo>
                <a:lnTo>
                  <a:pt x="46018" y="44907"/>
                </a:lnTo>
                <a:lnTo>
                  <a:pt x="46370" y="45432"/>
                </a:lnTo>
                <a:lnTo>
                  <a:pt x="46723" y="45953"/>
                </a:lnTo>
                <a:lnTo>
                  <a:pt x="47075" y="46478"/>
                </a:lnTo>
                <a:lnTo>
                  <a:pt x="47373" y="47004"/>
                </a:lnTo>
                <a:lnTo>
                  <a:pt x="47671" y="47529"/>
                </a:lnTo>
                <a:lnTo>
                  <a:pt x="47941" y="48055"/>
                </a:lnTo>
                <a:lnTo>
                  <a:pt x="48212" y="48586"/>
                </a:lnTo>
                <a:lnTo>
                  <a:pt x="48456" y="49111"/>
                </a:lnTo>
                <a:lnTo>
                  <a:pt x="48673" y="49637"/>
                </a:lnTo>
                <a:lnTo>
                  <a:pt x="48781" y="49892"/>
                </a:lnTo>
                <a:lnTo>
                  <a:pt x="48916" y="50142"/>
                </a:lnTo>
                <a:lnTo>
                  <a:pt x="49079" y="50397"/>
                </a:lnTo>
                <a:lnTo>
                  <a:pt x="49269" y="50647"/>
                </a:lnTo>
                <a:lnTo>
                  <a:pt x="49458" y="50902"/>
                </a:lnTo>
                <a:lnTo>
                  <a:pt x="49675" y="51151"/>
                </a:lnTo>
                <a:lnTo>
                  <a:pt x="49892" y="51401"/>
                </a:lnTo>
                <a:lnTo>
                  <a:pt x="50162" y="51651"/>
                </a:lnTo>
                <a:lnTo>
                  <a:pt x="50433" y="51896"/>
                </a:lnTo>
                <a:lnTo>
                  <a:pt x="50731" y="52145"/>
                </a:lnTo>
                <a:lnTo>
                  <a:pt x="51056" y="52390"/>
                </a:lnTo>
                <a:lnTo>
                  <a:pt x="51381" y="52640"/>
                </a:lnTo>
                <a:lnTo>
                  <a:pt x="51733" y="52884"/>
                </a:lnTo>
                <a:lnTo>
                  <a:pt x="52113" y="53129"/>
                </a:lnTo>
                <a:lnTo>
                  <a:pt x="52492" y="53368"/>
                </a:lnTo>
                <a:lnTo>
                  <a:pt x="52925" y="53613"/>
                </a:lnTo>
                <a:lnTo>
                  <a:pt x="53358" y="53847"/>
                </a:lnTo>
                <a:lnTo>
                  <a:pt x="53819" y="54076"/>
                </a:lnTo>
                <a:lnTo>
                  <a:pt x="54767" y="54539"/>
                </a:lnTo>
                <a:lnTo>
                  <a:pt x="55769" y="54987"/>
                </a:lnTo>
                <a:lnTo>
                  <a:pt x="56798" y="55434"/>
                </a:lnTo>
                <a:lnTo>
                  <a:pt x="57855" y="55877"/>
                </a:lnTo>
                <a:lnTo>
                  <a:pt x="58911" y="56309"/>
                </a:lnTo>
                <a:lnTo>
                  <a:pt x="59940" y="56746"/>
                </a:lnTo>
                <a:lnTo>
                  <a:pt x="60942" y="57173"/>
                </a:lnTo>
                <a:lnTo>
                  <a:pt x="61863" y="57584"/>
                </a:lnTo>
                <a:lnTo>
                  <a:pt x="62730" y="57995"/>
                </a:lnTo>
                <a:lnTo>
                  <a:pt x="63570" y="58411"/>
                </a:lnTo>
                <a:lnTo>
                  <a:pt x="64355" y="58827"/>
                </a:lnTo>
                <a:lnTo>
                  <a:pt x="65113" y="59244"/>
                </a:lnTo>
                <a:lnTo>
                  <a:pt x="65818" y="59665"/>
                </a:lnTo>
                <a:lnTo>
                  <a:pt x="66495" y="60092"/>
                </a:lnTo>
                <a:lnTo>
                  <a:pt x="67145" y="60519"/>
                </a:lnTo>
                <a:lnTo>
                  <a:pt x="67741" y="60946"/>
                </a:lnTo>
                <a:lnTo>
                  <a:pt x="68310" y="61377"/>
                </a:lnTo>
                <a:lnTo>
                  <a:pt x="68824" y="61809"/>
                </a:lnTo>
                <a:lnTo>
                  <a:pt x="69312" y="62241"/>
                </a:lnTo>
                <a:lnTo>
                  <a:pt x="69745" y="62678"/>
                </a:lnTo>
                <a:lnTo>
                  <a:pt x="70151" y="63116"/>
                </a:lnTo>
                <a:lnTo>
                  <a:pt x="70531" y="63553"/>
                </a:lnTo>
                <a:lnTo>
                  <a:pt x="70856" y="63995"/>
                </a:lnTo>
                <a:lnTo>
                  <a:pt x="72345" y="65619"/>
                </a:lnTo>
                <a:lnTo>
                  <a:pt x="73104" y="66405"/>
                </a:lnTo>
                <a:lnTo>
                  <a:pt x="73862" y="67180"/>
                </a:lnTo>
                <a:lnTo>
                  <a:pt x="74648" y="67940"/>
                </a:lnTo>
                <a:lnTo>
                  <a:pt x="75433" y="68679"/>
                </a:lnTo>
                <a:lnTo>
                  <a:pt x="76246" y="69402"/>
                </a:lnTo>
                <a:lnTo>
                  <a:pt x="77085" y="70110"/>
                </a:lnTo>
                <a:lnTo>
                  <a:pt x="77952" y="70797"/>
                </a:lnTo>
                <a:lnTo>
                  <a:pt x="78819" y="71463"/>
                </a:lnTo>
                <a:lnTo>
                  <a:pt x="79740" y="72113"/>
                </a:lnTo>
                <a:lnTo>
                  <a:pt x="80660" y="72743"/>
                </a:lnTo>
                <a:lnTo>
                  <a:pt x="81581" y="73352"/>
                </a:lnTo>
                <a:lnTo>
                  <a:pt x="82529" y="73940"/>
                </a:lnTo>
                <a:lnTo>
                  <a:pt x="83477" y="74513"/>
                </a:lnTo>
                <a:lnTo>
                  <a:pt x="84425" y="75064"/>
                </a:lnTo>
                <a:lnTo>
                  <a:pt x="85400" y="75590"/>
                </a:lnTo>
                <a:lnTo>
                  <a:pt x="86375" y="76100"/>
                </a:lnTo>
                <a:lnTo>
                  <a:pt x="88244" y="77052"/>
                </a:lnTo>
                <a:lnTo>
                  <a:pt x="89084" y="77500"/>
                </a:lnTo>
                <a:lnTo>
                  <a:pt x="89842" y="77926"/>
                </a:lnTo>
                <a:lnTo>
                  <a:pt x="90194" y="78129"/>
                </a:lnTo>
                <a:lnTo>
                  <a:pt x="90492" y="78332"/>
                </a:lnTo>
                <a:lnTo>
                  <a:pt x="90763" y="78525"/>
                </a:lnTo>
                <a:lnTo>
                  <a:pt x="91007" y="78717"/>
                </a:lnTo>
                <a:lnTo>
                  <a:pt x="91413" y="79087"/>
                </a:lnTo>
                <a:lnTo>
                  <a:pt x="91765" y="79441"/>
                </a:lnTo>
                <a:lnTo>
                  <a:pt x="92090" y="79779"/>
                </a:lnTo>
                <a:lnTo>
                  <a:pt x="92388" y="80096"/>
                </a:lnTo>
                <a:lnTo>
                  <a:pt x="92849" y="80664"/>
                </a:lnTo>
                <a:lnTo>
                  <a:pt x="93066" y="80908"/>
                </a:lnTo>
                <a:lnTo>
                  <a:pt x="93282" y="81127"/>
                </a:lnTo>
                <a:lnTo>
                  <a:pt x="93932" y="81751"/>
                </a:lnTo>
                <a:lnTo>
                  <a:pt x="94176" y="81944"/>
                </a:lnTo>
                <a:lnTo>
                  <a:pt x="94257" y="82001"/>
                </a:lnTo>
                <a:lnTo>
                  <a:pt x="94284" y="81949"/>
                </a:lnTo>
                <a:lnTo>
                  <a:pt x="94284" y="81892"/>
                </a:lnTo>
                <a:lnTo>
                  <a:pt x="94284" y="81840"/>
                </a:lnTo>
                <a:lnTo>
                  <a:pt x="94257" y="81783"/>
                </a:lnTo>
                <a:lnTo>
                  <a:pt x="94230" y="81720"/>
                </a:lnTo>
                <a:lnTo>
                  <a:pt x="94203" y="81652"/>
                </a:lnTo>
                <a:lnTo>
                  <a:pt x="94095" y="81502"/>
                </a:lnTo>
                <a:lnTo>
                  <a:pt x="93932" y="81325"/>
                </a:lnTo>
                <a:lnTo>
                  <a:pt x="93797" y="81122"/>
                </a:lnTo>
                <a:lnTo>
                  <a:pt x="93445" y="80659"/>
                </a:lnTo>
                <a:lnTo>
                  <a:pt x="93011" y="80096"/>
                </a:lnTo>
                <a:lnTo>
                  <a:pt x="92497" y="79441"/>
                </a:lnTo>
                <a:lnTo>
                  <a:pt x="92199" y="79076"/>
                </a:lnTo>
                <a:lnTo>
                  <a:pt x="91847" y="78691"/>
                </a:lnTo>
                <a:lnTo>
                  <a:pt x="91630" y="78488"/>
                </a:lnTo>
                <a:lnTo>
                  <a:pt x="91359" y="78285"/>
                </a:lnTo>
                <a:lnTo>
                  <a:pt x="91088" y="78083"/>
                </a:lnTo>
                <a:lnTo>
                  <a:pt x="90763" y="77869"/>
                </a:lnTo>
                <a:lnTo>
                  <a:pt x="90411" y="77656"/>
                </a:lnTo>
                <a:lnTo>
                  <a:pt x="90005" y="77437"/>
                </a:lnTo>
                <a:lnTo>
                  <a:pt x="89192" y="76990"/>
                </a:lnTo>
                <a:lnTo>
                  <a:pt x="87378" y="76037"/>
                </a:lnTo>
                <a:lnTo>
                  <a:pt x="86457" y="75533"/>
                </a:lnTo>
                <a:lnTo>
                  <a:pt x="85996" y="75267"/>
                </a:lnTo>
                <a:lnTo>
                  <a:pt x="85563" y="75002"/>
                </a:lnTo>
                <a:lnTo>
                  <a:pt x="83775" y="73883"/>
                </a:lnTo>
                <a:lnTo>
                  <a:pt x="82881" y="73295"/>
                </a:lnTo>
                <a:lnTo>
                  <a:pt x="81988" y="72691"/>
                </a:lnTo>
                <a:lnTo>
                  <a:pt x="81067" y="72061"/>
                </a:lnTo>
                <a:lnTo>
                  <a:pt x="80200" y="71416"/>
                </a:lnTo>
                <a:lnTo>
                  <a:pt x="79333" y="70750"/>
                </a:lnTo>
                <a:lnTo>
                  <a:pt x="78494" y="70063"/>
                </a:lnTo>
                <a:lnTo>
                  <a:pt x="77681" y="69355"/>
                </a:lnTo>
                <a:lnTo>
                  <a:pt x="76923" y="68637"/>
                </a:lnTo>
                <a:lnTo>
                  <a:pt x="76164" y="67893"/>
                </a:lnTo>
                <a:lnTo>
                  <a:pt x="75406" y="67138"/>
                </a:lnTo>
                <a:lnTo>
                  <a:pt x="74675" y="66363"/>
                </a:lnTo>
                <a:lnTo>
                  <a:pt x="73970" y="65572"/>
                </a:lnTo>
                <a:lnTo>
                  <a:pt x="72508" y="63948"/>
                </a:lnTo>
                <a:lnTo>
                  <a:pt x="72183" y="63506"/>
                </a:lnTo>
                <a:lnTo>
                  <a:pt x="71831" y="63058"/>
                </a:lnTo>
                <a:lnTo>
                  <a:pt x="71424" y="62616"/>
                </a:lnTo>
                <a:lnTo>
                  <a:pt x="70991" y="62174"/>
                </a:lnTo>
                <a:lnTo>
                  <a:pt x="70503" y="61737"/>
                </a:lnTo>
                <a:lnTo>
                  <a:pt x="69989" y="61299"/>
                </a:lnTo>
                <a:lnTo>
                  <a:pt x="69447" y="60862"/>
                </a:lnTo>
                <a:lnTo>
                  <a:pt x="68851" y="60430"/>
                </a:lnTo>
                <a:lnTo>
                  <a:pt x="68201" y="59998"/>
                </a:lnTo>
                <a:lnTo>
                  <a:pt x="67524" y="59566"/>
                </a:lnTo>
                <a:lnTo>
                  <a:pt x="66820" y="59140"/>
                </a:lnTo>
                <a:lnTo>
                  <a:pt x="66061" y="58713"/>
                </a:lnTo>
                <a:lnTo>
                  <a:pt x="65249" y="58291"/>
                </a:lnTo>
                <a:lnTo>
                  <a:pt x="64409" y="57875"/>
                </a:lnTo>
                <a:lnTo>
                  <a:pt x="63543" y="57454"/>
                </a:lnTo>
                <a:lnTo>
                  <a:pt x="62649" y="57042"/>
                </a:lnTo>
                <a:lnTo>
                  <a:pt x="61619" y="56611"/>
                </a:lnTo>
                <a:lnTo>
                  <a:pt x="60590" y="56179"/>
                </a:lnTo>
                <a:lnTo>
                  <a:pt x="58532" y="55304"/>
                </a:lnTo>
                <a:lnTo>
                  <a:pt x="57530" y="54862"/>
                </a:lnTo>
                <a:lnTo>
                  <a:pt x="56527" y="54414"/>
                </a:lnTo>
                <a:lnTo>
                  <a:pt x="55607" y="53962"/>
                </a:lnTo>
                <a:lnTo>
                  <a:pt x="55146" y="53733"/>
                </a:lnTo>
                <a:lnTo>
                  <a:pt x="54713" y="53504"/>
                </a:lnTo>
                <a:lnTo>
                  <a:pt x="54306" y="53270"/>
                </a:lnTo>
                <a:lnTo>
                  <a:pt x="53927" y="53030"/>
                </a:lnTo>
                <a:lnTo>
                  <a:pt x="53575" y="52791"/>
                </a:lnTo>
                <a:lnTo>
                  <a:pt x="53223" y="52551"/>
                </a:lnTo>
                <a:lnTo>
                  <a:pt x="52898" y="52307"/>
                </a:lnTo>
                <a:lnTo>
                  <a:pt x="52600" y="52067"/>
                </a:lnTo>
                <a:lnTo>
                  <a:pt x="52302" y="51823"/>
                </a:lnTo>
                <a:lnTo>
                  <a:pt x="52031" y="51578"/>
                </a:lnTo>
                <a:lnTo>
                  <a:pt x="51788" y="51334"/>
                </a:lnTo>
                <a:lnTo>
                  <a:pt x="51571" y="51089"/>
                </a:lnTo>
                <a:lnTo>
                  <a:pt x="51381" y="50844"/>
                </a:lnTo>
                <a:lnTo>
                  <a:pt x="51192" y="50595"/>
                </a:lnTo>
                <a:lnTo>
                  <a:pt x="51029" y="50350"/>
                </a:lnTo>
                <a:lnTo>
                  <a:pt x="50867" y="50100"/>
                </a:lnTo>
                <a:lnTo>
                  <a:pt x="50758" y="49856"/>
                </a:lnTo>
                <a:lnTo>
                  <a:pt x="50650" y="49606"/>
                </a:lnTo>
                <a:lnTo>
                  <a:pt x="50433" y="49075"/>
                </a:lnTo>
                <a:lnTo>
                  <a:pt x="50189" y="48549"/>
                </a:lnTo>
                <a:lnTo>
                  <a:pt x="49919" y="48019"/>
                </a:lnTo>
                <a:lnTo>
                  <a:pt x="49648" y="47493"/>
                </a:lnTo>
                <a:lnTo>
                  <a:pt x="49350" y="46962"/>
                </a:lnTo>
                <a:lnTo>
                  <a:pt x="49025" y="46437"/>
                </a:lnTo>
                <a:lnTo>
                  <a:pt x="48700" y="45911"/>
                </a:lnTo>
                <a:lnTo>
                  <a:pt x="48348" y="45385"/>
                </a:lnTo>
                <a:lnTo>
                  <a:pt x="47968" y="44860"/>
                </a:lnTo>
                <a:lnTo>
                  <a:pt x="47589" y="44334"/>
                </a:lnTo>
                <a:lnTo>
                  <a:pt x="47156" y="43809"/>
                </a:lnTo>
                <a:lnTo>
                  <a:pt x="46750" y="43283"/>
                </a:lnTo>
                <a:lnTo>
                  <a:pt x="46289" y="42763"/>
                </a:lnTo>
                <a:lnTo>
                  <a:pt x="45829" y="42237"/>
                </a:lnTo>
                <a:lnTo>
                  <a:pt x="45341" y="41717"/>
                </a:lnTo>
                <a:lnTo>
                  <a:pt x="44854" y="41196"/>
                </a:lnTo>
                <a:lnTo>
                  <a:pt x="36213" y="32875"/>
                </a:lnTo>
                <a:lnTo>
                  <a:pt x="28142" y="25126"/>
                </a:lnTo>
                <a:lnTo>
                  <a:pt x="13760" y="12043"/>
                </a:lnTo>
                <a:lnTo>
                  <a:pt x="8153" y="7037"/>
                </a:lnTo>
                <a:lnTo>
                  <a:pt x="3901" y="3227"/>
                </a:lnTo>
                <a:lnTo>
                  <a:pt x="2330" y="1864"/>
                </a:lnTo>
                <a:lnTo>
                  <a:pt x="1111" y="833"/>
                </a:lnTo>
                <a:lnTo>
                  <a:pt x="353" y="214"/>
                </a:lnTo>
                <a:lnTo>
                  <a:pt x="217" y="105"/>
                </a:lnTo>
                <a:lnTo>
                  <a:pt x="5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720000" y="34934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1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41;p6"/>
          <p:cNvGrpSpPr/>
          <p:nvPr/>
        </p:nvGrpSpPr>
        <p:grpSpPr>
          <a:xfrm>
            <a:off x="3309665" y="2301553"/>
            <a:ext cx="1078381" cy="1211863"/>
            <a:chOff x="8296567" y="3382846"/>
            <a:chExt cx="1566731" cy="1760661"/>
          </a:xfrm>
        </p:grpSpPr>
        <p:sp>
          <p:nvSpPr>
            <p:cNvPr id="42" name="Google Shape;42;p6"/>
            <p:cNvSpPr/>
            <p:nvPr/>
          </p:nvSpPr>
          <p:spPr>
            <a:xfrm rot="-9843276">
              <a:off x="8477850" y="3519591"/>
              <a:ext cx="1204165" cy="1487169"/>
            </a:xfrm>
            <a:custGeom>
              <a:avLst/>
              <a:gdLst/>
              <a:ahLst/>
              <a:cxnLst/>
              <a:rect l="l" t="t" r="r" b="b"/>
              <a:pathLst>
                <a:path w="260480" h="68867" extrusionOk="0">
                  <a:moveTo>
                    <a:pt x="77329" y="1"/>
                  </a:moveTo>
                  <a:lnTo>
                    <a:pt x="42877" y="121"/>
                  </a:lnTo>
                  <a:lnTo>
                    <a:pt x="25623" y="5887"/>
                  </a:lnTo>
                  <a:lnTo>
                    <a:pt x="24107" y="6480"/>
                  </a:lnTo>
                  <a:lnTo>
                    <a:pt x="22644" y="7068"/>
                  </a:lnTo>
                  <a:lnTo>
                    <a:pt x="21235" y="7646"/>
                  </a:lnTo>
                  <a:lnTo>
                    <a:pt x="19881" y="8218"/>
                  </a:lnTo>
                  <a:lnTo>
                    <a:pt x="18581" y="8785"/>
                  </a:lnTo>
                  <a:lnTo>
                    <a:pt x="17335" y="9342"/>
                  </a:lnTo>
                  <a:lnTo>
                    <a:pt x="16143" y="9889"/>
                  </a:lnTo>
                  <a:lnTo>
                    <a:pt x="14979" y="10430"/>
                  </a:lnTo>
                  <a:lnTo>
                    <a:pt x="13895" y="10961"/>
                  </a:lnTo>
                  <a:lnTo>
                    <a:pt x="12839" y="11486"/>
                  </a:lnTo>
                  <a:lnTo>
                    <a:pt x="11837" y="12007"/>
                  </a:lnTo>
                  <a:lnTo>
                    <a:pt x="10889" y="12517"/>
                  </a:lnTo>
                  <a:lnTo>
                    <a:pt x="9968" y="13016"/>
                  </a:lnTo>
                  <a:lnTo>
                    <a:pt x="9101" y="13511"/>
                  </a:lnTo>
                  <a:lnTo>
                    <a:pt x="8289" y="13995"/>
                  </a:lnTo>
                  <a:lnTo>
                    <a:pt x="7503" y="14473"/>
                  </a:lnTo>
                  <a:lnTo>
                    <a:pt x="6772" y="14947"/>
                  </a:lnTo>
                  <a:lnTo>
                    <a:pt x="6095" y="15405"/>
                  </a:lnTo>
                  <a:lnTo>
                    <a:pt x="5445" y="15863"/>
                  </a:lnTo>
                  <a:lnTo>
                    <a:pt x="4849" y="16305"/>
                  </a:lnTo>
                  <a:lnTo>
                    <a:pt x="4280" y="16747"/>
                  </a:lnTo>
                  <a:lnTo>
                    <a:pt x="3738" y="17174"/>
                  </a:lnTo>
                  <a:lnTo>
                    <a:pt x="3251" y="17601"/>
                  </a:lnTo>
                  <a:lnTo>
                    <a:pt x="2817" y="18012"/>
                  </a:lnTo>
                  <a:lnTo>
                    <a:pt x="2384" y="18418"/>
                  </a:lnTo>
                  <a:lnTo>
                    <a:pt x="2005" y="18819"/>
                  </a:lnTo>
                  <a:lnTo>
                    <a:pt x="1680" y="19209"/>
                  </a:lnTo>
                  <a:lnTo>
                    <a:pt x="1355" y="19589"/>
                  </a:lnTo>
                  <a:lnTo>
                    <a:pt x="1084" y="19964"/>
                  </a:lnTo>
                  <a:lnTo>
                    <a:pt x="840" y="20333"/>
                  </a:lnTo>
                  <a:lnTo>
                    <a:pt x="651" y="20692"/>
                  </a:lnTo>
                  <a:lnTo>
                    <a:pt x="461" y="21041"/>
                  </a:lnTo>
                  <a:lnTo>
                    <a:pt x="326" y="21384"/>
                  </a:lnTo>
                  <a:lnTo>
                    <a:pt x="190" y="21717"/>
                  </a:lnTo>
                  <a:lnTo>
                    <a:pt x="109" y="22040"/>
                  </a:lnTo>
                  <a:lnTo>
                    <a:pt x="55" y="22363"/>
                  </a:lnTo>
                  <a:lnTo>
                    <a:pt x="1" y="22670"/>
                  </a:lnTo>
                  <a:lnTo>
                    <a:pt x="1" y="22972"/>
                  </a:lnTo>
                  <a:lnTo>
                    <a:pt x="28" y="23263"/>
                  </a:lnTo>
                  <a:lnTo>
                    <a:pt x="55" y="23549"/>
                  </a:lnTo>
                  <a:lnTo>
                    <a:pt x="136" y="23825"/>
                  </a:lnTo>
                  <a:lnTo>
                    <a:pt x="217" y="24096"/>
                  </a:lnTo>
                  <a:lnTo>
                    <a:pt x="326" y="24356"/>
                  </a:lnTo>
                  <a:lnTo>
                    <a:pt x="461" y="24606"/>
                  </a:lnTo>
                  <a:lnTo>
                    <a:pt x="624" y="24850"/>
                  </a:lnTo>
                  <a:lnTo>
                    <a:pt x="786" y="25084"/>
                  </a:lnTo>
                  <a:lnTo>
                    <a:pt x="976" y="25313"/>
                  </a:lnTo>
                  <a:lnTo>
                    <a:pt x="1192" y="25532"/>
                  </a:lnTo>
                  <a:lnTo>
                    <a:pt x="1436" y="25745"/>
                  </a:lnTo>
                  <a:lnTo>
                    <a:pt x="1680" y="25948"/>
                  </a:lnTo>
                  <a:lnTo>
                    <a:pt x="1951" y="26141"/>
                  </a:lnTo>
                  <a:lnTo>
                    <a:pt x="2222" y="26328"/>
                  </a:lnTo>
                  <a:lnTo>
                    <a:pt x="2520" y="26505"/>
                  </a:lnTo>
                  <a:lnTo>
                    <a:pt x="2817" y="26672"/>
                  </a:lnTo>
                  <a:lnTo>
                    <a:pt x="3142" y="26833"/>
                  </a:lnTo>
                  <a:lnTo>
                    <a:pt x="3468" y="26984"/>
                  </a:lnTo>
                  <a:lnTo>
                    <a:pt x="3820" y="27130"/>
                  </a:lnTo>
                  <a:lnTo>
                    <a:pt x="4172" y="27265"/>
                  </a:lnTo>
                  <a:lnTo>
                    <a:pt x="4524" y="27390"/>
                  </a:lnTo>
                  <a:lnTo>
                    <a:pt x="4903" y="27509"/>
                  </a:lnTo>
                  <a:lnTo>
                    <a:pt x="5282" y="27619"/>
                  </a:lnTo>
                  <a:lnTo>
                    <a:pt x="5661" y="27723"/>
                  </a:lnTo>
                  <a:lnTo>
                    <a:pt x="6068" y="27817"/>
                  </a:lnTo>
                  <a:lnTo>
                    <a:pt x="6474" y="27900"/>
                  </a:lnTo>
                  <a:lnTo>
                    <a:pt x="6880" y="27978"/>
                  </a:lnTo>
                  <a:lnTo>
                    <a:pt x="7287" y="28051"/>
                  </a:lnTo>
                  <a:lnTo>
                    <a:pt x="7693" y="28118"/>
                  </a:lnTo>
                  <a:lnTo>
                    <a:pt x="8099" y="28181"/>
                  </a:lnTo>
                  <a:lnTo>
                    <a:pt x="8532" y="28238"/>
                  </a:lnTo>
                  <a:lnTo>
                    <a:pt x="8939" y="28290"/>
                  </a:lnTo>
                  <a:lnTo>
                    <a:pt x="9372" y="28337"/>
                  </a:lnTo>
                  <a:lnTo>
                    <a:pt x="9805" y="28384"/>
                  </a:lnTo>
                  <a:lnTo>
                    <a:pt x="10239" y="28420"/>
                  </a:lnTo>
                  <a:lnTo>
                    <a:pt x="10672" y="28451"/>
                  </a:lnTo>
                  <a:lnTo>
                    <a:pt x="11106" y="28483"/>
                  </a:lnTo>
                  <a:lnTo>
                    <a:pt x="11539" y="28509"/>
                  </a:lnTo>
                  <a:lnTo>
                    <a:pt x="11972" y="28529"/>
                  </a:lnTo>
                  <a:lnTo>
                    <a:pt x="12433" y="28545"/>
                  </a:lnTo>
                  <a:lnTo>
                    <a:pt x="12866" y="28556"/>
                  </a:lnTo>
                  <a:lnTo>
                    <a:pt x="13327" y="28566"/>
                  </a:lnTo>
                  <a:lnTo>
                    <a:pt x="13787" y="28571"/>
                  </a:lnTo>
                  <a:lnTo>
                    <a:pt x="14220" y="28571"/>
                  </a:lnTo>
                  <a:lnTo>
                    <a:pt x="14681" y="28566"/>
                  </a:lnTo>
                  <a:lnTo>
                    <a:pt x="15141" y="28561"/>
                  </a:lnTo>
                  <a:lnTo>
                    <a:pt x="15602" y="28550"/>
                  </a:lnTo>
                  <a:lnTo>
                    <a:pt x="16062" y="28535"/>
                  </a:lnTo>
                  <a:lnTo>
                    <a:pt x="16496" y="28519"/>
                  </a:lnTo>
                  <a:lnTo>
                    <a:pt x="16956" y="28498"/>
                  </a:lnTo>
                  <a:lnTo>
                    <a:pt x="17877" y="28446"/>
                  </a:lnTo>
                  <a:lnTo>
                    <a:pt x="18825" y="28384"/>
                  </a:lnTo>
                  <a:lnTo>
                    <a:pt x="19746" y="28306"/>
                  </a:lnTo>
                  <a:lnTo>
                    <a:pt x="20667" y="28217"/>
                  </a:lnTo>
                  <a:lnTo>
                    <a:pt x="21588" y="28118"/>
                  </a:lnTo>
                  <a:lnTo>
                    <a:pt x="22508" y="28014"/>
                  </a:lnTo>
                  <a:lnTo>
                    <a:pt x="23429" y="27895"/>
                  </a:lnTo>
                  <a:lnTo>
                    <a:pt x="24350" y="27770"/>
                  </a:lnTo>
                  <a:lnTo>
                    <a:pt x="25244" y="27640"/>
                  </a:lnTo>
                  <a:lnTo>
                    <a:pt x="26165" y="27499"/>
                  </a:lnTo>
                  <a:lnTo>
                    <a:pt x="27059" y="27348"/>
                  </a:lnTo>
                  <a:lnTo>
                    <a:pt x="27953" y="27197"/>
                  </a:lnTo>
                  <a:lnTo>
                    <a:pt x="28819" y="27041"/>
                  </a:lnTo>
                  <a:lnTo>
                    <a:pt x="29686" y="26875"/>
                  </a:lnTo>
                  <a:lnTo>
                    <a:pt x="30553" y="26708"/>
                  </a:lnTo>
                  <a:lnTo>
                    <a:pt x="31392" y="26542"/>
                  </a:lnTo>
                  <a:lnTo>
                    <a:pt x="32232" y="26365"/>
                  </a:lnTo>
                  <a:lnTo>
                    <a:pt x="33045" y="26193"/>
                  </a:lnTo>
                  <a:lnTo>
                    <a:pt x="34616" y="25839"/>
                  </a:lnTo>
                  <a:lnTo>
                    <a:pt x="36187" y="25480"/>
                  </a:lnTo>
                  <a:lnTo>
                    <a:pt x="37703" y="25116"/>
                  </a:lnTo>
                  <a:lnTo>
                    <a:pt x="39247" y="24746"/>
                  </a:lnTo>
                  <a:lnTo>
                    <a:pt x="40737" y="24371"/>
                  </a:lnTo>
                  <a:lnTo>
                    <a:pt x="43608" y="23658"/>
                  </a:lnTo>
                  <a:lnTo>
                    <a:pt x="44989" y="23320"/>
                  </a:lnTo>
                  <a:lnTo>
                    <a:pt x="46316" y="22998"/>
                  </a:lnTo>
                  <a:lnTo>
                    <a:pt x="47562" y="22706"/>
                  </a:lnTo>
                  <a:lnTo>
                    <a:pt x="48727" y="22441"/>
                  </a:lnTo>
                  <a:lnTo>
                    <a:pt x="49296" y="22321"/>
                  </a:lnTo>
                  <a:lnTo>
                    <a:pt x="49838" y="22212"/>
                  </a:lnTo>
                  <a:lnTo>
                    <a:pt x="50352" y="22113"/>
                  </a:lnTo>
                  <a:lnTo>
                    <a:pt x="50867" y="22024"/>
                  </a:lnTo>
                  <a:lnTo>
                    <a:pt x="51327" y="21941"/>
                  </a:lnTo>
                  <a:lnTo>
                    <a:pt x="51788" y="21873"/>
                  </a:lnTo>
                  <a:lnTo>
                    <a:pt x="52194" y="21821"/>
                  </a:lnTo>
                  <a:lnTo>
                    <a:pt x="52600" y="21780"/>
                  </a:lnTo>
                  <a:lnTo>
                    <a:pt x="52952" y="21749"/>
                  </a:lnTo>
                  <a:lnTo>
                    <a:pt x="53142" y="21738"/>
                  </a:lnTo>
                  <a:lnTo>
                    <a:pt x="53304" y="21733"/>
                  </a:lnTo>
                  <a:lnTo>
                    <a:pt x="53602" y="21733"/>
                  </a:lnTo>
                  <a:lnTo>
                    <a:pt x="53765" y="21738"/>
                  </a:lnTo>
                  <a:lnTo>
                    <a:pt x="53900" y="21749"/>
                  </a:lnTo>
                  <a:lnTo>
                    <a:pt x="54415" y="21795"/>
                  </a:lnTo>
                  <a:lnTo>
                    <a:pt x="54875" y="21847"/>
                  </a:lnTo>
                  <a:lnTo>
                    <a:pt x="55309" y="21910"/>
                  </a:lnTo>
                  <a:lnTo>
                    <a:pt x="55715" y="21972"/>
                  </a:lnTo>
                  <a:lnTo>
                    <a:pt x="56067" y="22050"/>
                  </a:lnTo>
                  <a:lnTo>
                    <a:pt x="56392" y="22134"/>
                  </a:lnTo>
                  <a:lnTo>
                    <a:pt x="56663" y="22222"/>
                  </a:lnTo>
                  <a:lnTo>
                    <a:pt x="56880" y="22326"/>
                  </a:lnTo>
                  <a:lnTo>
                    <a:pt x="57069" y="22436"/>
                  </a:lnTo>
                  <a:lnTo>
                    <a:pt x="57205" y="22560"/>
                  </a:lnTo>
                  <a:lnTo>
                    <a:pt x="57286" y="22696"/>
                  </a:lnTo>
                  <a:lnTo>
                    <a:pt x="57313" y="22841"/>
                  </a:lnTo>
                  <a:lnTo>
                    <a:pt x="57313" y="23003"/>
                  </a:lnTo>
                  <a:lnTo>
                    <a:pt x="57232" y="23180"/>
                  </a:lnTo>
                  <a:lnTo>
                    <a:pt x="57096" y="23367"/>
                  </a:lnTo>
                  <a:lnTo>
                    <a:pt x="56934" y="23570"/>
                  </a:lnTo>
                  <a:lnTo>
                    <a:pt x="56094" y="24387"/>
                  </a:lnTo>
                  <a:lnTo>
                    <a:pt x="55471" y="25058"/>
                  </a:lnTo>
                  <a:lnTo>
                    <a:pt x="55119" y="25443"/>
                  </a:lnTo>
                  <a:lnTo>
                    <a:pt x="54767" y="25865"/>
                  </a:lnTo>
                  <a:lnTo>
                    <a:pt x="54388" y="26318"/>
                  </a:lnTo>
                  <a:lnTo>
                    <a:pt x="54036" y="26797"/>
                  </a:lnTo>
                  <a:lnTo>
                    <a:pt x="53684" y="27296"/>
                  </a:lnTo>
                  <a:lnTo>
                    <a:pt x="53332" y="27811"/>
                  </a:lnTo>
                  <a:lnTo>
                    <a:pt x="53007" y="28347"/>
                  </a:lnTo>
                  <a:lnTo>
                    <a:pt x="52736" y="28899"/>
                  </a:lnTo>
                  <a:lnTo>
                    <a:pt x="52465" y="29461"/>
                  </a:lnTo>
                  <a:lnTo>
                    <a:pt x="52275" y="30028"/>
                  </a:lnTo>
                  <a:lnTo>
                    <a:pt x="52113" y="30601"/>
                  </a:lnTo>
                  <a:lnTo>
                    <a:pt x="52004" y="31178"/>
                  </a:lnTo>
                  <a:lnTo>
                    <a:pt x="51977" y="31465"/>
                  </a:lnTo>
                  <a:lnTo>
                    <a:pt x="51977" y="31751"/>
                  </a:lnTo>
                  <a:lnTo>
                    <a:pt x="51977" y="32037"/>
                  </a:lnTo>
                  <a:lnTo>
                    <a:pt x="52004" y="32318"/>
                  </a:lnTo>
                  <a:lnTo>
                    <a:pt x="52031" y="32604"/>
                  </a:lnTo>
                  <a:lnTo>
                    <a:pt x="52113" y="32880"/>
                  </a:lnTo>
                  <a:lnTo>
                    <a:pt x="52194" y="33156"/>
                  </a:lnTo>
                  <a:lnTo>
                    <a:pt x="52302" y="33432"/>
                  </a:lnTo>
                  <a:lnTo>
                    <a:pt x="52438" y="33702"/>
                  </a:lnTo>
                  <a:lnTo>
                    <a:pt x="52573" y="33968"/>
                  </a:lnTo>
                  <a:lnTo>
                    <a:pt x="52763" y="34233"/>
                  </a:lnTo>
                  <a:lnTo>
                    <a:pt x="52952" y="34488"/>
                  </a:lnTo>
                  <a:lnTo>
                    <a:pt x="53196" y="34743"/>
                  </a:lnTo>
                  <a:lnTo>
                    <a:pt x="53440" y="34988"/>
                  </a:lnTo>
                  <a:lnTo>
                    <a:pt x="53738" y="35232"/>
                  </a:lnTo>
                  <a:lnTo>
                    <a:pt x="54063" y="35467"/>
                  </a:lnTo>
                  <a:lnTo>
                    <a:pt x="54388" y="35695"/>
                  </a:lnTo>
                  <a:lnTo>
                    <a:pt x="54767" y="35919"/>
                  </a:lnTo>
                  <a:lnTo>
                    <a:pt x="55173" y="36133"/>
                  </a:lnTo>
                  <a:lnTo>
                    <a:pt x="55607" y="36341"/>
                  </a:lnTo>
                  <a:lnTo>
                    <a:pt x="56094" y="36544"/>
                  </a:lnTo>
                  <a:lnTo>
                    <a:pt x="56582" y="36731"/>
                  </a:lnTo>
                  <a:lnTo>
                    <a:pt x="57124" y="36913"/>
                  </a:lnTo>
                  <a:lnTo>
                    <a:pt x="57692" y="37090"/>
                  </a:lnTo>
                  <a:lnTo>
                    <a:pt x="58315" y="37252"/>
                  </a:lnTo>
                  <a:lnTo>
                    <a:pt x="58965" y="37408"/>
                  </a:lnTo>
                  <a:lnTo>
                    <a:pt x="59290" y="37480"/>
                  </a:lnTo>
                  <a:lnTo>
                    <a:pt x="59642" y="37548"/>
                  </a:lnTo>
                  <a:lnTo>
                    <a:pt x="59995" y="37616"/>
                  </a:lnTo>
                  <a:lnTo>
                    <a:pt x="60374" y="37683"/>
                  </a:lnTo>
                  <a:lnTo>
                    <a:pt x="60753" y="37746"/>
                  </a:lnTo>
                  <a:lnTo>
                    <a:pt x="61132" y="37803"/>
                  </a:lnTo>
                  <a:lnTo>
                    <a:pt x="61511" y="37855"/>
                  </a:lnTo>
                  <a:lnTo>
                    <a:pt x="61891" y="37907"/>
                  </a:lnTo>
                  <a:lnTo>
                    <a:pt x="62297" y="37959"/>
                  </a:lnTo>
                  <a:lnTo>
                    <a:pt x="62703" y="38001"/>
                  </a:lnTo>
                  <a:lnTo>
                    <a:pt x="63082" y="38043"/>
                  </a:lnTo>
                  <a:lnTo>
                    <a:pt x="63489" y="38084"/>
                  </a:lnTo>
                  <a:lnTo>
                    <a:pt x="64301" y="38152"/>
                  </a:lnTo>
                  <a:lnTo>
                    <a:pt x="65141" y="38209"/>
                  </a:lnTo>
                  <a:lnTo>
                    <a:pt x="65980" y="38251"/>
                  </a:lnTo>
                  <a:lnTo>
                    <a:pt x="66847" y="38282"/>
                  </a:lnTo>
                  <a:lnTo>
                    <a:pt x="67714" y="38303"/>
                  </a:lnTo>
                  <a:lnTo>
                    <a:pt x="68581" y="38318"/>
                  </a:lnTo>
                  <a:lnTo>
                    <a:pt x="69474" y="38318"/>
                  </a:lnTo>
                  <a:lnTo>
                    <a:pt x="70368" y="38308"/>
                  </a:lnTo>
                  <a:lnTo>
                    <a:pt x="71262" y="38287"/>
                  </a:lnTo>
                  <a:lnTo>
                    <a:pt x="72156" y="38261"/>
                  </a:lnTo>
                  <a:lnTo>
                    <a:pt x="73077" y="38219"/>
                  </a:lnTo>
                  <a:lnTo>
                    <a:pt x="73998" y="38173"/>
                  </a:lnTo>
                  <a:lnTo>
                    <a:pt x="74919" y="38121"/>
                  </a:lnTo>
                  <a:lnTo>
                    <a:pt x="75867" y="38058"/>
                  </a:lnTo>
                  <a:lnTo>
                    <a:pt x="76787" y="37990"/>
                  </a:lnTo>
                  <a:lnTo>
                    <a:pt x="77708" y="37912"/>
                  </a:lnTo>
                  <a:lnTo>
                    <a:pt x="78656" y="37829"/>
                  </a:lnTo>
                  <a:lnTo>
                    <a:pt x="79604" y="37735"/>
                  </a:lnTo>
                  <a:lnTo>
                    <a:pt x="80525" y="37642"/>
                  </a:lnTo>
                  <a:lnTo>
                    <a:pt x="81473" y="37538"/>
                  </a:lnTo>
                  <a:lnTo>
                    <a:pt x="82394" y="37428"/>
                  </a:lnTo>
                  <a:lnTo>
                    <a:pt x="83315" y="37319"/>
                  </a:lnTo>
                  <a:lnTo>
                    <a:pt x="84263" y="37199"/>
                  </a:lnTo>
                  <a:lnTo>
                    <a:pt x="85184" y="37080"/>
                  </a:lnTo>
                  <a:lnTo>
                    <a:pt x="86105" y="36955"/>
                  </a:lnTo>
                  <a:lnTo>
                    <a:pt x="86999" y="36825"/>
                  </a:lnTo>
                  <a:lnTo>
                    <a:pt x="87920" y="36689"/>
                  </a:lnTo>
                  <a:lnTo>
                    <a:pt x="88813" y="36554"/>
                  </a:lnTo>
                  <a:lnTo>
                    <a:pt x="90601" y="36278"/>
                  </a:lnTo>
                  <a:lnTo>
                    <a:pt x="92334" y="35992"/>
                  </a:lnTo>
                  <a:lnTo>
                    <a:pt x="94014" y="35701"/>
                  </a:lnTo>
                  <a:lnTo>
                    <a:pt x="95666" y="35409"/>
                  </a:lnTo>
                  <a:lnTo>
                    <a:pt x="97237" y="35123"/>
                  </a:lnTo>
                  <a:lnTo>
                    <a:pt x="98754" y="34837"/>
                  </a:lnTo>
                  <a:lnTo>
                    <a:pt x="100189" y="34556"/>
                  </a:lnTo>
                  <a:lnTo>
                    <a:pt x="101571" y="34285"/>
                  </a:lnTo>
                  <a:lnTo>
                    <a:pt x="104062" y="33791"/>
                  </a:lnTo>
                  <a:lnTo>
                    <a:pt x="106148" y="33364"/>
                  </a:lnTo>
                  <a:lnTo>
                    <a:pt x="107042" y="33187"/>
                  </a:lnTo>
                  <a:lnTo>
                    <a:pt x="107827" y="33036"/>
                  </a:lnTo>
                  <a:lnTo>
                    <a:pt x="108477" y="32917"/>
                  </a:lnTo>
                  <a:lnTo>
                    <a:pt x="109019" y="32828"/>
                  </a:lnTo>
                  <a:lnTo>
                    <a:pt x="109479" y="32760"/>
                  </a:lnTo>
                  <a:lnTo>
                    <a:pt x="109913" y="32708"/>
                  </a:lnTo>
                  <a:lnTo>
                    <a:pt x="110346" y="32662"/>
                  </a:lnTo>
                  <a:lnTo>
                    <a:pt x="110752" y="32625"/>
                  </a:lnTo>
                  <a:lnTo>
                    <a:pt x="111159" y="32594"/>
                  </a:lnTo>
                  <a:lnTo>
                    <a:pt x="111538" y="32578"/>
                  </a:lnTo>
                  <a:lnTo>
                    <a:pt x="111917" y="32568"/>
                  </a:lnTo>
                  <a:lnTo>
                    <a:pt x="112269" y="32563"/>
                  </a:lnTo>
                  <a:lnTo>
                    <a:pt x="112594" y="32568"/>
                  </a:lnTo>
                  <a:lnTo>
                    <a:pt x="112946" y="32578"/>
                  </a:lnTo>
                  <a:lnTo>
                    <a:pt x="113244" y="32594"/>
                  </a:lnTo>
                  <a:lnTo>
                    <a:pt x="113542" y="32620"/>
                  </a:lnTo>
                  <a:lnTo>
                    <a:pt x="113840" y="32651"/>
                  </a:lnTo>
                  <a:lnTo>
                    <a:pt x="114111" y="32688"/>
                  </a:lnTo>
                  <a:lnTo>
                    <a:pt x="114382" y="32724"/>
                  </a:lnTo>
                  <a:lnTo>
                    <a:pt x="114599" y="32771"/>
                  </a:lnTo>
                  <a:lnTo>
                    <a:pt x="114842" y="32823"/>
                  </a:lnTo>
                  <a:lnTo>
                    <a:pt x="115059" y="32875"/>
                  </a:lnTo>
                  <a:lnTo>
                    <a:pt x="115249" y="32932"/>
                  </a:lnTo>
                  <a:lnTo>
                    <a:pt x="115438" y="32989"/>
                  </a:lnTo>
                  <a:lnTo>
                    <a:pt x="115601" y="33057"/>
                  </a:lnTo>
                  <a:lnTo>
                    <a:pt x="115763" y="33119"/>
                  </a:lnTo>
                  <a:lnTo>
                    <a:pt x="115899" y="33187"/>
                  </a:lnTo>
                  <a:lnTo>
                    <a:pt x="116034" y="33260"/>
                  </a:lnTo>
                  <a:lnTo>
                    <a:pt x="116224" y="33400"/>
                  </a:lnTo>
                  <a:lnTo>
                    <a:pt x="116386" y="33546"/>
                  </a:lnTo>
                  <a:lnTo>
                    <a:pt x="116467" y="33687"/>
                  </a:lnTo>
                  <a:lnTo>
                    <a:pt x="116495" y="33827"/>
                  </a:lnTo>
                  <a:lnTo>
                    <a:pt x="116386" y="35581"/>
                  </a:lnTo>
                  <a:lnTo>
                    <a:pt x="116305" y="37153"/>
                  </a:lnTo>
                  <a:lnTo>
                    <a:pt x="116169" y="39005"/>
                  </a:lnTo>
                  <a:lnTo>
                    <a:pt x="115980" y="40998"/>
                  </a:lnTo>
                  <a:lnTo>
                    <a:pt x="115763" y="42986"/>
                  </a:lnTo>
                  <a:lnTo>
                    <a:pt x="115628" y="43939"/>
                  </a:lnTo>
                  <a:lnTo>
                    <a:pt x="115492" y="44839"/>
                  </a:lnTo>
                  <a:lnTo>
                    <a:pt x="115330" y="45666"/>
                  </a:lnTo>
                  <a:lnTo>
                    <a:pt x="115167" y="46411"/>
                  </a:lnTo>
                  <a:lnTo>
                    <a:pt x="115113" y="46754"/>
                  </a:lnTo>
                  <a:lnTo>
                    <a:pt x="115086" y="47087"/>
                  </a:lnTo>
                  <a:lnTo>
                    <a:pt x="115086" y="47415"/>
                  </a:lnTo>
                  <a:lnTo>
                    <a:pt x="115113" y="47738"/>
                  </a:lnTo>
                  <a:lnTo>
                    <a:pt x="115167" y="48050"/>
                  </a:lnTo>
                  <a:lnTo>
                    <a:pt x="115276" y="48357"/>
                  </a:lnTo>
                  <a:lnTo>
                    <a:pt x="115411" y="48654"/>
                  </a:lnTo>
                  <a:lnTo>
                    <a:pt x="115601" y="48940"/>
                  </a:lnTo>
                  <a:lnTo>
                    <a:pt x="115790" y="49221"/>
                  </a:lnTo>
                  <a:lnTo>
                    <a:pt x="116034" y="49497"/>
                  </a:lnTo>
                  <a:lnTo>
                    <a:pt x="116332" y="49757"/>
                  </a:lnTo>
                  <a:lnTo>
                    <a:pt x="116630" y="50012"/>
                  </a:lnTo>
                  <a:lnTo>
                    <a:pt x="116982" y="50262"/>
                  </a:lnTo>
                  <a:lnTo>
                    <a:pt x="117388" y="50496"/>
                  </a:lnTo>
                  <a:lnTo>
                    <a:pt x="117795" y="50725"/>
                  </a:lnTo>
                  <a:lnTo>
                    <a:pt x="118255" y="50943"/>
                  </a:lnTo>
                  <a:lnTo>
                    <a:pt x="118770" y="51152"/>
                  </a:lnTo>
                  <a:lnTo>
                    <a:pt x="119311" y="51355"/>
                  </a:lnTo>
                  <a:lnTo>
                    <a:pt x="119880" y="51542"/>
                  </a:lnTo>
                  <a:lnTo>
                    <a:pt x="120503" y="51724"/>
                  </a:lnTo>
                  <a:lnTo>
                    <a:pt x="121153" y="51896"/>
                  </a:lnTo>
                  <a:lnTo>
                    <a:pt x="121830" y="52057"/>
                  </a:lnTo>
                  <a:lnTo>
                    <a:pt x="122210" y="52130"/>
                  </a:lnTo>
                  <a:lnTo>
                    <a:pt x="122562" y="52203"/>
                  </a:lnTo>
                  <a:lnTo>
                    <a:pt x="122941" y="52276"/>
                  </a:lnTo>
                  <a:lnTo>
                    <a:pt x="123347" y="52343"/>
                  </a:lnTo>
                  <a:lnTo>
                    <a:pt x="123753" y="52411"/>
                  </a:lnTo>
                  <a:lnTo>
                    <a:pt x="124160" y="52473"/>
                  </a:lnTo>
                  <a:lnTo>
                    <a:pt x="124566" y="52536"/>
                  </a:lnTo>
                  <a:lnTo>
                    <a:pt x="124999" y="52593"/>
                  </a:lnTo>
                  <a:lnTo>
                    <a:pt x="125433" y="52650"/>
                  </a:lnTo>
                  <a:lnTo>
                    <a:pt x="125893" y="52702"/>
                  </a:lnTo>
                  <a:lnTo>
                    <a:pt x="126354" y="52749"/>
                  </a:lnTo>
                  <a:lnTo>
                    <a:pt x="126841" y="52796"/>
                  </a:lnTo>
                  <a:lnTo>
                    <a:pt x="127302" y="52843"/>
                  </a:lnTo>
                  <a:lnTo>
                    <a:pt x="127789" y="52885"/>
                  </a:lnTo>
                  <a:lnTo>
                    <a:pt x="128304" y="52921"/>
                  </a:lnTo>
                  <a:lnTo>
                    <a:pt x="128818" y="52957"/>
                  </a:lnTo>
                  <a:lnTo>
                    <a:pt x="129333" y="52989"/>
                  </a:lnTo>
                  <a:lnTo>
                    <a:pt x="129875" y="53020"/>
                  </a:lnTo>
                  <a:lnTo>
                    <a:pt x="130416" y="53051"/>
                  </a:lnTo>
                  <a:lnTo>
                    <a:pt x="130958" y="53072"/>
                  </a:lnTo>
                  <a:lnTo>
                    <a:pt x="131527" y="53093"/>
                  </a:lnTo>
                  <a:lnTo>
                    <a:pt x="132069" y="53108"/>
                  </a:lnTo>
                  <a:lnTo>
                    <a:pt x="132610" y="53113"/>
                  </a:lnTo>
                  <a:lnTo>
                    <a:pt x="133152" y="53119"/>
                  </a:lnTo>
                  <a:lnTo>
                    <a:pt x="133694" y="53119"/>
                  </a:lnTo>
                  <a:lnTo>
                    <a:pt x="134208" y="53108"/>
                  </a:lnTo>
                  <a:lnTo>
                    <a:pt x="134723" y="53098"/>
                  </a:lnTo>
                  <a:lnTo>
                    <a:pt x="135238" y="53077"/>
                  </a:lnTo>
                  <a:lnTo>
                    <a:pt x="135752" y="53056"/>
                  </a:lnTo>
                  <a:lnTo>
                    <a:pt x="136240" y="53030"/>
                  </a:lnTo>
                  <a:lnTo>
                    <a:pt x="136727" y="52999"/>
                  </a:lnTo>
                  <a:lnTo>
                    <a:pt x="137215" y="52963"/>
                  </a:lnTo>
                  <a:lnTo>
                    <a:pt x="137702" y="52921"/>
                  </a:lnTo>
                  <a:lnTo>
                    <a:pt x="138190" y="52874"/>
                  </a:lnTo>
                  <a:lnTo>
                    <a:pt x="138650" y="52827"/>
                  </a:lnTo>
                  <a:lnTo>
                    <a:pt x="139111" y="52775"/>
                  </a:lnTo>
                  <a:lnTo>
                    <a:pt x="139571" y="52718"/>
                  </a:lnTo>
                  <a:lnTo>
                    <a:pt x="140032" y="52661"/>
                  </a:lnTo>
                  <a:lnTo>
                    <a:pt x="140492" y="52598"/>
                  </a:lnTo>
                  <a:lnTo>
                    <a:pt x="140925" y="52531"/>
                  </a:lnTo>
                  <a:lnTo>
                    <a:pt x="141792" y="52390"/>
                  </a:lnTo>
                  <a:lnTo>
                    <a:pt x="142659" y="52239"/>
                  </a:lnTo>
                  <a:lnTo>
                    <a:pt x="143499" y="52078"/>
                  </a:lnTo>
                  <a:lnTo>
                    <a:pt x="144311" y="51911"/>
                  </a:lnTo>
                  <a:lnTo>
                    <a:pt x="145097" y="51729"/>
                  </a:lnTo>
                  <a:lnTo>
                    <a:pt x="145882" y="51547"/>
                  </a:lnTo>
                  <a:lnTo>
                    <a:pt x="146640" y="51360"/>
                  </a:lnTo>
                  <a:lnTo>
                    <a:pt x="147399" y="51162"/>
                  </a:lnTo>
                  <a:lnTo>
                    <a:pt x="148130" y="50969"/>
                  </a:lnTo>
                  <a:lnTo>
                    <a:pt x="148834" y="50772"/>
                  </a:lnTo>
                  <a:lnTo>
                    <a:pt x="150243" y="50371"/>
                  </a:lnTo>
                  <a:lnTo>
                    <a:pt x="151570" y="49981"/>
                  </a:lnTo>
                  <a:lnTo>
                    <a:pt x="152870" y="49606"/>
                  </a:lnTo>
                  <a:lnTo>
                    <a:pt x="154116" y="49257"/>
                  </a:lnTo>
                  <a:lnTo>
                    <a:pt x="154739" y="49096"/>
                  </a:lnTo>
                  <a:lnTo>
                    <a:pt x="155335" y="48945"/>
                  </a:lnTo>
                  <a:lnTo>
                    <a:pt x="155931" y="48805"/>
                  </a:lnTo>
                  <a:lnTo>
                    <a:pt x="156500" y="48674"/>
                  </a:lnTo>
                  <a:lnTo>
                    <a:pt x="156797" y="48617"/>
                  </a:lnTo>
                  <a:lnTo>
                    <a:pt x="157095" y="48560"/>
                  </a:lnTo>
                  <a:lnTo>
                    <a:pt x="157393" y="48513"/>
                  </a:lnTo>
                  <a:lnTo>
                    <a:pt x="157691" y="48466"/>
                  </a:lnTo>
                  <a:lnTo>
                    <a:pt x="157962" y="48425"/>
                  </a:lnTo>
                  <a:lnTo>
                    <a:pt x="158260" y="48388"/>
                  </a:lnTo>
                  <a:lnTo>
                    <a:pt x="158558" y="48352"/>
                  </a:lnTo>
                  <a:lnTo>
                    <a:pt x="158856" y="48321"/>
                  </a:lnTo>
                  <a:lnTo>
                    <a:pt x="159154" y="48295"/>
                  </a:lnTo>
                  <a:lnTo>
                    <a:pt x="159425" y="48269"/>
                  </a:lnTo>
                  <a:lnTo>
                    <a:pt x="160021" y="48232"/>
                  </a:lnTo>
                  <a:lnTo>
                    <a:pt x="160589" y="48211"/>
                  </a:lnTo>
                  <a:lnTo>
                    <a:pt x="161158" y="48201"/>
                  </a:lnTo>
                  <a:lnTo>
                    <a:pt x="161727" y="48196"/>
                  </a:lnTo>
                  <a:lnTo>
                    <a:pt x="162296" y="48206"/>
                  </a:lnTo>
                  <a:lnTo>
                    <a:pt x="162837" y="48227"/>
                  </a:lnTo>
                  <a:lnTo>
                    <a:pt x="163379" y="48253"/>
                  </a:lnTo>
                  <a:lnTo>
                    <a:pt x="163894" y="48284"/>
                  </a:lnTo>
                  <a:lnTo>
                    <a:pt x="164408" y="48326"/>
                  </a:lnTo>
                  <a:lnTo>
                    <a:pt x="164896" y="48373"/>
                  </a:lnTo>
                  <a:lnTo>
                    <a:pt x="165356" y="48419"/>
                  </a:lnTo>
                  <a:lnTo>
                    <a:pt x="165817" y="48477"/>
                  </a:lnTo>
                  <a:lnTo>
                    <a:pt x="166250" y="48534"/>
                  </a:lnTo>
                  <a:lnTo>
                    <a:pt x="166684" y="48591"/>
                  </a:lnTo>
                  <a:lnTo>
                    <a:pt x="167063" y="48654"/>
                  </a:lnTo>
                  <a:lnTo>
                    <a:pt x="167794" y="48773"/>
                  </a:lnTo>
                  <a:lnTo>
                    <a:pt x="168417" y="48888"/>
                  </a:lnTo>
                  <a:lnTo>
                    <a:pt x="168905" y="48992"/>
                  </a:lnTo>
                  <a:lnTo>
                    <a:pt x="169257" y="49070"/>
                  </a:lnTo>
                  <a:lnTo>
                    <a:pt x="169582" y="49148"/>
                  </a:lnTo>
                  <a:lnTo>
                    <a:pt x="170096" y="49377"/>
                  </a:lnTo>
                  <a:lnTo>
                    <a:pt x="170746" y="49663"/>
                  </a:lnTo>
                  <a:lnTo>
                    <a:pt x="171667" y="50059"/>
                  </a:lnTo>
                  <a:lnTo>
                    <a:pt x="172886" y="50563"/>
                  </a:lnTo>
                  <a:lnTo>
                    <a:pt x="174376" y="51178"/>
                  </a:lnTo>
                  <a:lnTo>
                    <a:pt x="176191" y="51891"/>
                  </a:lnTo>
                  <a:lnTo>
                    <a:pt x="178276" y="52713"/>
                  </a:lnTo>
                  <a:lnTo>
                    <a:pt x="180714" y="53629"/>
                  </a:lnTo>
                  <a:lnTo>
                    <a:pt x="183449" y="54643"/>
                  </a:lnTo>
                  <a:lnTo>
                    <a:pt x="186510" y="55757"/>
                  </a:lnTo>
                  <a:lnTo>
                    <a:pt x="188162" y="56350"/>
                  </a:lnTo>
                  <a:lnTo>
                    <a:pt x="189923" y="56964"/>
                  </a:lnTo>
                  <a:lnTo>
                    <a:pt x="191737" y="57599"/>
                  </a:lnTo>
                  <a:lnTo>
                    <a:pt x="193661" y="58260"/>
                  </a:lnTo>
                  <a:lnTo>
                    <a:pt x="195665" y="58942"/>
                  </a:lnTo>
                  <a:lnTo>
                    <a:pt x="197750" y="59650"/>
                  </a:lnTo>
                  <a:lnTo>
                    <a:pt x="199944" y="60373"/>
                  </a:lnTo>
                  <a:lnTo>
                    <a:pt x="202220" y="61123"/>
                  </a:lnTo>
                  <a:lnTo>
                    <a:pt x="204576" y="61893"/>
                  </a:lnTo>
                  <a:lnTo>
                    <a:pt x="207041" y="62684"/>
                  </a:lnTo>
                  <a:lnTo>
                    <a:pt x="208287" y="63074"/>
                  </a:lnTo>
                  <a:lnTo>
                    <a:pt x="209533" y="63449"/>
                  </a:lnTo>
                  <a:lnTo>
                    <a:pt x="210751" y="63813"/>
                  </a:lnTo>
                  <a:lnTo>
                    <a:pt x="211943" y="64157"/>
                  </a:lnTo>
                  <a:lnTo>
                    <a:pt x="213162" y="64484"/>
                  </a:lnTo>
                  <a:lnTo>
                    <a:pt x="214327" y="64797"/>
                  </a:lnTo>
                  <a:lnTo>
                    <a:pt x="215518" y="65098"/>
                  </a:lnTo>
                  <a:lnTo>
                    <a:pt x="216656" y="65385"/>
                  </a:lnTo>
                  <a:lnTo>
                    <a:pt x="217821" y="65655"/>
                  </a:lnTo>
                  <a:lnTo>
                    <a:pt x="218931" y="65910"/>
                  </a:lnTo>
                  <a:lnTo>
                    <a:pt x="220069" y="66155"/>
                  </a:lnTo>
                  <a:lnTo>
                    <a:pt x="221152" y="66384"/>
                  </a:lnTo>
                  <a:lnTo>
                    <a:pt x="222236" y="66602"/>
                  </a:lnTo>
                  <a:lnTo>
                    <a:pt x="223319" y="66811"/>
                  </a:lnTo>
                  <a:lnTo>
                    <a:pt x="224375" y="67003"/>
                  </a:lnTo>
                  <a:lnTo>
                    <a:pt x="225432" y="67185"/>
                  </a:lnTo>
                  <a:lnTo>
                    <a:pt x="226434" y="67357"/>
                  </a:lnTo>
                  <a:lnTo>
                    <a:pt x="227463" y="67513"/>
                  </a:lnTo>
                  <a:lnTo>
                    <a:pt x="228438" y="67664"/>
                  </a:lnTo>
                  <a:lnTo>
                    <a:pt x="229440" y="67799"/>
                  </a:lnTo>
                  <a:lnTo>
                    <a:pt x="230388" y="67929"/>
                  </a:lnTo>
                  <a:lnTo>
                    <a:pt x="231336" y="68049"/>
                  </a:lnTo>
                  <a:lnTo>
                    <a:pt x="232257" y="68158"/>
                  </a:lnTo>
                  <a:lnTo>
                    <a:pt x="233178" y="68257"/>
                  </a:lnTo>
                  <a:lnTo>
                    <a:pt x="234072" y="68346"/>
                  </a:lnTo>
                  <a:lnTo>
                    <a:pt x="234939" y="68429"/>
                  </a:lnTo>
                  <a:lnTo>
                    <a:pt x="235805" y="68502"/>
                  </a:lnTo>
                  <a:lnTo>
                    <a:pt x="236645" y="68570"/>
                  </a:lnTo>
                  <a:lnTo>
                    <a:pt x="237457" y="68627"/>
                  </a:lnTo>
                  <a:lnTo>
                    <a:pt x="238270" y="68679"/>
                  </a:lnTo>
                  <a:lnTo>
                    <a:pt x="239056" y="68720"/>
                  </a:lnTo>
                  <a:lnTo>
                    <a:pt x="239814" y="68762"/>
                  </a:lnTo>
                  <a:lnTo>
                    <a:pt x="240545" y="68793"/>
                  </a:lnTo>
                  <a:lnTo>
                    <a:pt x="241277" y="68819"/>
                  </a:lnTo>
                  <a:lnTo>
                    <a:pt x="241981" y="68835"/>
                  </a:lnTo>
                  <a:lnTo>
                    <a:pt x="242658" y="68851"/>
                  </a:lnTo>
                  <a:lnTo>
                    <a:pt x="243335" y="68861"/>
                  </a:lnTo>
                  <a:lnTo>
                    <a:pt x="243958" y="68866"/>
                  </a:lnTo>
                  <a:lnTo>
                    <a:pt x="245177" y="68866"/>
                  </a:lnTo>
                  <a:lnTo>
                    <a:pt x="245773" y="68856"/>
                  </a:lnTo>
                  <a:lnTo>
                    <a:pt x="246314" y="68845"/>
                  </a:lnTo>
                  <a:lnTo>
                    <a:pt x="246856" y="68835"/>
                  </a:lnTo>
                  <a:lnTo>
                    <a:pt x="247371" y="68819"/>
                  </a:lnTo>
                  <a:lnTo>
                    <a:pt x="248319" y="68778"/>
                  </a:lnTo>
                  <a:lnTo>
                    <a:pt x="249185" y="68736"/>
                  </a:lnTo>
                  <a:lnTo>
                    <a:pt x="249944" y="68684"/>
                  </a:lnTo>
                  <a:lnTo>
                    <a:pt x="250621" y="68632"/>
                  </a:lnTo>
                  <a:lnTo>
                    <a:pt x="251217" y="68580"/>
                  </a:lnTo>
                  <a:lnTo>
                    <a:pt x="251677" y="68533"/>
                  </a:lnTo>
                  <a:lnTo>
                    <a:pt x="252056" y="68491"/>
                  </a:lnTo>
                  <a:lnTo>
                    <a:pt x="252327" y="68460"/>
                  </a:lnTo>
                  <a:lnTo>
                    <a:pt x="252544" y="68429"/>
                  </a:lnTo>
                  <a:lnTo>
                    <a:pt x="252300" y="68497"/>
                  </a:lnTo>
                  <a:lnTo>
                    <a:pt x="252517" y="68476"/>
                  </a:lnTo>
                  <a:lnTo>
                    <a:pt x="252788" y="68445"/>
                  </a:lnTo>
                  <a:lnTo>
                    <a:pt x="253167" y="68403"/>
                  </a:lnTo>
                  <a:lnTo>
                    <a:pt x="253600" y="68346"/>
                  </a:lnTo>
                  <a:lnTo>
                    <a:pt x="254088" y="68278"/>
                  </a:lnTo>
                  <a:lnTo>
                    <a:pt x="254630" y="68190"/>
                  </a:lnTo>
                  <a:lnTo>
                    <a:pt x="255198" y="68086"/>
                  </a:lnTo>
                  <a:lnTo>
                    <a:pt x="255821" y="67961"/>
                  </a:lnTo>
                  <a:lnTo>
                    <a:pt x="256444" y="67820"/>
                  </a:lnTo>
                  <a:lnTo>
                    <a:pt x="256742" y="67742"/>
                  </a:lnTo>
                  <a:lnTo>
                    <a:pt x="257040" y="67659"/>
                  </a:lnTo>
                  <a:lnTo>
                    <a:pt x="257338" y="67576"/>
                  </a:lnTo>
                  <a:lnTo>
                    <a:pt x="257663" y="67482"/>
                  </a:lnTo>
                  <a:lnTo>
                    <a:pt x="257934" y="67383"/>
                  </a:lnTo>
                  <a:lnTo>
                    <a:pt x="258232" y="67279"/>
                  </a:lnTo>
                  <a:lnTo>
                    <a:pt x="258503" y="67170"/>
                  </a:lnTo>
                  <a:lnTo>
                    <a:pt x="258774" y="67050"/>
                  </a:lnTo>
                  <a:lnTo>
                    <a:pt x="259017" y="66930"/>
                  </a:lnTo>
                  <a:lnTo>
                    <a:pt x="259261" y="66805"/>
                  </a:lnTo>
                  <a:lnTo>
                    <a:pt x="259478" y="66670"/>
                  </a:lnTo>
                  <a:lnTo>
                    <a:pt x="259667" y="66530"/>
                  </a:lnTo>
                  <a:lnTo>
                    <a:pt x="259857" y="66384"/>
                  </a:lnTo>
                  <a:lnTo>
                    <a:pt x="260020" y="66233"/>
                  </a:lnTo>
                  <a:lnTo>
                    <a:pt x="260155" y="66072"/>
                  </a:lnTo>
                  <a:lnTo>
                    <a:pt x="260290" y="65905"/>
                  </a:lnTo>
                  <a:lnTo>
                    <a:pt x="260372" y="65733"/>
                  </a:lnTo>
                  <a:lnTo>
                    <a:pt x="260453" y="65556"/>
                  </a:lnTo>
                  <a:lnTo>
                    <a:pt x="260480" y="65369"/>
                  </a:lnTo>
                  <a:lnTo>
                    <a:pt x="260480" y="65176"/>
                  </a:lnTo>
                  <a:lnTo>
                    <a:pt x="260480" y="64974"/>
                  </a:lnTo>
                  <a:lnTo>
                    <a:pt x="260399" y="64765"/>
                  </a:lnTo>
                  <a:lnTo>
                    <a:pt x="260317" y="64552"/>
                  </a:lnTo>
                  <a:lnTo>
                    <a:pt x="260182" y="64328"/>
                  </a:lnTo>
                  <a:lnTo>
                    <a:pt x="260020" y="64099"/>
                  </a:lnTo>
                  <a:lnTo>
                    <a:pt x="259830" y="63860"/>
                  </a:lnTo>
                  <a:lnTo>
                    <a:pt x="259586" y="63610"/>
                  </a:lnTo>
                  <a:lnTo>
                    <a:pt x="259288" y="63355"/>
                  </a:lnTo>
                  <a:lnTo>
                    <a:pt x="258963" y="63095"/>
                  </a:lnTo>
                  <a:lnTo>
                    <a:pt x="258584" y="62824"/>
                  </a:lnTo>
                  <a:lnTo>
                    <a:pt x="258151" y="62543"/>
                  </a:lnTo>
                  <a:lnTo>
                    <a:pt x="257690" y="62252"/>
                  </a:lnTo>
                  <a:lnTo>
                    <a:pt x="257176" y="61955"/>
                  </a:lnTo>
                  <a:lnTo>
                    <a:pt x="256580" y="61653"/>
                  </a:lnTo>
                  <a:lnTo>
                    <a:pt x="255957" y="61336"/>
                  </a:lnTo>
                  <a:lnTo>
                    <a:pt x="255280" y="61013"/>
                  </a:lnTo>
                  <a:lnTo>
                    <a:pt x="254548" y="60680"/>
                  </a:lnTo>
                  <a:lnTo>
                    <a:pt x="253736" y="60337"/>
                  </a:lnTo>
                  <a:lnTo>
                    <a:pt x="252869" y="59988"/>
                  </a:lnTo>
                  <a:lnTo>
                    <a:pt x="251975" y="59624"/>
                  </a:lnTo>
                  <a:lnTo>
                    <a:pt x="250973" y="59254"/>
                  </a:lnTo>
                  <a:lnTo>
                    <a:pt x="249944" y="58874"/>
                  </a:lnTo>
                  <a:lnTo>
                    <a:pt x="248833" y="58484"/>
                  </a:lnTo>
                  <a:lnTo>
                    <a:pt x="247642" y="58089"/>
                  </a:lnTo>
                  <a:lnTo>
                    <a:pt x="245231" y="57287"/>
                  </a:lnTo>
                  <a:lnTo>
                    <a:pt x="242902" y="56517"/>
                  </a:lnTo>
                  <a:lnTo>
                    <a:pt x="240599" y="55773"/>
                  </a:lnTo>
                  <a:lnTo>
                    <a:pt x="238351" y="55055"/>
                  </a:lnTo>
                  <a:lnTo>
                    <a:pt x="236157" y="54362"/>
                  </a:lnTo>
                  <a:lnTo>
                    <a:pt x="234018" y="53691"/>
                  </a:lnTo>
                  <a:lnTo>
                    <a:pt x="231959" y="53051"/>
                  </a:lnTo>
                  <a:lnTo>
                    <a:pt x="229955" y="52432"/>
                  </a:lnTo>
                  <a:lnTo>
                    <a:pt x="228005" y="51838"/>
                  </a:lnTo>
                  <a:lnTo>
                    <a:pt x="226109" y="51276"/>
                  </a:lnTo>
                  <a:lnTo>
                    <a:pt x="222561" y="50220"/>
                  </a:lnTo>
                  <a:lnTo>
                    <a:pt x="219256" y="49268"/>
                  </a:lnTo>
                  <a:lnTo>
                    <a:pt x="216250" y="48414"/>
                  </a:lnTo>
                  <a:lnTo>
                    <a:pt x="213568" y="47665"/>
                  </a:lnTo>
                  <a:lnTo>
                    <a:pt x="211185" y="47014"/>
                  </a:lnTo>
                  <a:lnTo>
                    <a:pt x="209126" y="46463"/>
                  </a:lnTo>
                  <a:lnTo>
                    <a:pt x="207420" y="46015"/>
                  </a:lnTo>
                  <a:lnTo>
                    <a:pt x="206066" y="45666"/>
                  </a:lnTo>
                  <a:lnTo>
                    <a:pt x="205091" y="45417"/>
                  </a:lnTo>
                  <a:lnTo>
                    <a:pt x="204278" y="45219"/>
                  </a:lnTo>
                  <a:lnTo>
                    <a:pt x="204088" y="45130"/>
                  </a:lnTo>
                  <a:lnTo>
                    <a:pt x="203899" y="45032"/>
                  </a:lnTo>
                  <a:lnTo>
                    <a:pt x="203682" y="44901"/>
                  </a:lnTo>
                  <a:lnTo>
                    <a:pt x="203465" y="44745"/>
                  </a:lnTo>
                  <a:lnTo>
                    <a:pt x="203249" y="44568"/>
                  </a:lnTo>
                  <a:lnTo>
                    <a:pt x="203167" y="44470"/>
                  </a:lnTo>
                  <a:lnTo>
                    <a:pt x="203113" y="44376"/>
                  </a:lnTo>
                  <a:lnTo>
                    <a:pt x="203059" y="44272"/>
                  </a:lnTo>
                  <a:lnTo>
                    <a:pt x="203032" y="44173"/>
                  </a:lnTo>
                  <a:lnTo>
                    <a:pt x="203032" y="44069"/>
                  </a:lnTo>
                  <a:lnTo>
                    <a:pt x="203059" y="43960"/>
                  </a:lnTo>
                  <a:lnTo>
                    <a:pt x="203140" y="43855"/>
                  </a:lnTo>
                  <a:lnTo>
                    <a:pt x="203222" y="43751"/>
                  </a:lnTo>
                  <a:lnTo>
                    <a:pt x="203384" y="43652"/>
                  </a:lnTo>
                  <a:lnTo>
                    <a:pt x="203547" y="43548"/>
                  </a:lnTo>
                  <a:lnTo>
                    <a:pt x="203790" y="43455"/>
                  </a:lnTo>
                  <a:lnTo>
                    <a:pt x="204061" y="43356"/>
                  </a:lnTo>
                  <a:lnTo>
                    <a:pt x="204386" y="43267"/>
                  </a:lnTo>
                  <a:lnTo>
                    <a:pt x="204793" y="43179"/>
                  </a:lnTo>
                  <a:lnTo>
                    <a:pt x="205226" y="43101"/>
                  </a:lnTo>
                  <a:lnTo>
                    <a:pt x="205470" y="43059"/>
                  </a:lnTo>
                  <a:lnTo>
                    <a:pt x="205741" y="43023"/>
                  </a:lnTo>
                  <a:lnTo>
                    <a:pt x="206011" y="42986"/>
                  </a:lnTo>
                  <a:lnTo>
                    <a:pt x="206309" y="42955"/>
                  </a:lnTo>
                  <a:lnTo>
                    <a:pt x="206634" y="42924"/>
                  </a:lnTo>
                  <a:lnTo>
                    <a:pt x="206959" y="42893"/>
                  </a:lnTo>
                  <a:lnTo>
                    <a:pt x="207312" y="42867"/>
                  </a:lnTo>
                  <a:lnTo>
                    <a:pt x="207691" y="42841"/>
                  </a:lnTo>
                  <a:lnTo>
                    <a:pt x="208070" y="42815"/>
                  </a:lnTo>
                  <a:lnTo>
                    <a:pt x="208476" y="42794"/>
                  </a:lnTo>
                  <a:lnTo>
                    <a:pt x="209343" y="42757"/>
                  </a:lnTo>
                  <a:lnTo>
                    <a:pt x="210291" y="42721"/>
                  </a:lnTo>
                  <a:lnTo>
                    <a:pt x="211266" y="42690"/>
                  </a:lnTo>
                  <a:lnTo>
                    <a:pt x="212295" y="42664"/>
                  </a:lnTo>
                  <a:lnTo>
                    <a:pt x="214489" y="42617"/>
                  </a:lnTo>
                  <a:lnTo>
                    <a:pt x="216818" y="42575"/>
                  </a:lnTo>
                  <a:lnTo>
                    <a:pt x="219256" y="42534"/>
                  </a:lnTo>
                  <a:lnTo>
                    <a:pt x="221748" y="42487"/>
                  </a:lnTo>
                  <a:lnTo>
                    <a:pt x="222994" y="42461"/>
                  </a:lnTo>
                  <a:lnTo>
                    <a:pt x="224267" y="42435"/>
                  </a:lnTo>
                  <a:lnTo>
                    <a:pt x="225513" y="42398"/>
                  </a:lnTo>
                  <a:lnTo>
                    <a:pt x="226732" y="42362"/>
                  </a:lnTo>
                  <a:lnTo>
                    <a:pt x="227951" y="42320"/>
                  </a:lnTo>
                  <a:lnTo>
                    <a:pt x="229169" y="42268"/>
                  </a:lnTo>
                  <a:lnTo>
                    <a:pt x="230334" y="42216"/>
                  </a:lnTo>
                  <a:lnTo>
                    <a:pt x="231472" y="42154"/>
                  </a:lnTo>
                  <a:lnTo>
                    <a:pt x="232582" y="42086"/>
                  </a:lnTo>
                  <a:lnTo>
                    <a:pt x="233638" y="42008"/>
                  </a:lnTo>
                  <a:lnTo>
                    <a:pt x="234668" y="41920"/>
                  </a:lnTo>
                  <a:lnTo>
                    <a:pt x="235155" y="41873"/>
                  </a:lnTo>
                  <a:lnTo>
                    <a:pt x="235616" y="41826"/>
                  </a:lnTo>
                  <a:lnTo>
                    <a:pt x="236076" y="41774"/>
                  </a:lnTo>
                  <a:lnTo>
                    <a:pt x="236537" y="41717"/>
                  </a:lnTo>
                  <a:lnTo>
                    <a:pt x="236970" y="41665"/>
                  </a:lnTo>
                  <a:lnTo>
                    <a:pt x="237376" y="41602"/>
                  </a:lnTo>
                  <a:lnTo>
                    <a:pt x="237783" y="41540"/>
                  </a:lnTo>
                  <a:lnTo>
                    <a:pt x="238162" y="41477"/>
                  </a:lnTo>
                  <a:lnTo>
                    <a:pt x="238541" y="41404"/>
                  </a:lnTo>
                  <a:lnTo>
                    <a:pt x="238866" y="41337"/>
                  </a:lnTo>
                  <a:lnTo>
                    <a:pt x="239191" y="41259"/>
                  </a:lnTo>
                  <a:lnTo>
                    <a:pt x="239516" y="41181"/>
                  </a:lnTo>
                  <a:lnTo>
                    <a:pt x="239787" y="41103"/>
                  </a:lnTo>
                  <a:lnTo>
                    <a:pt x="240058" y="41014"/>
                  </a:lnTo>
                  <a:lnTo>
                    <a:pt x="240301" y="40926"/>
                  </a:lnTo>
                  <a:lnTo>
                    <a:pt x="240518" y="40837"/>
                  </a:lnTo>
                  <a:lnTo>
                    <a:pt x="240708" y="40743"/>
                  </a:lnTo>
                  <a:lnTo>
                    <a:pt x="240897" y="40645"/>
                  </a:lnTo>
                  <a:lnTo>
                    <a:pt x="241033" y="40540"/>
                  </a:lnTo>
                  <a:lnTo>
                    <a:pt x="241168" y="40442"/>
                  </a:lnTo>
                  <a:lnTo>
                    <a:pt x="241304" y="40338"/>
                  </a:lnTo>
                  <a:lnTo>
                    <a:pt x="241385" y="40239"/>
                  </a:lnTo>
                  <a:lnTo>
                    <a:pt x="241466" y="40140"/>
                  </a:lnTo>
                  <a:lnTo>
                    <a:pt x="241547" y="40041"/>
                  </a:lnTo>
                  <a:lnTo>
                    <a:pt x="241574" y="39937"/>
                  </a:lnTo>
                  <a:lnTo>
                    <a:pt x="241629" y="39838"/>
                  </a:lnTo>
                  <a:lnTo>
                    <a:pt x="241629" y="39739"/>
                  </a:lnTo>
                  <a:lnTo>
                    <a:pt x="241629" y="39640"/>
                  </a:lnTo>
                  <a:lnTo>
                    <a:pt x="241602" y="39541"/>
                  </a:lnTo>
                  <a:lnTo>
                    <a:pt x="241574" y="39442"/>
                  </a:lnTo>
                  <a:lnTo>
                    <a:pt x="241520" y="39344"/>
                  </a:lnTo>
                  <a:lnTo>
                    <a:pt x="241439" y="39245"/>
                  </a:lnTo>
                  <a:lnTo>
                    <a:pt x="241358" y="39146"/>
                  </a:lnTo>
                  <a:lnTo>
                    <a:pt x="241249" y="39047"/>
                  </a:lnTo>
                  <a:lnTo>
                    <a:pt x="241114" y="38948"/>
                  </a:lnTo>
                  <a:lnTo>
                    <a:pt x="240979" y="38849"/>
                  </a:lnTo>
                  <a:lnTo>
                    <a:pt x="240654" y="38657"/>
                  </a:lnTo>
                  <a:lnTo>
                    <a:pt x="240274" y="38464"/>
                  </a:lnTo>
                  <a:lnTo>
                    <a:pt x="239814" y="38271"/>
                  </a:lnTo>
                  <a:lnTo>
                    <a:pt x="239299" y="38079"/>
                  </a:lnTo>
                  <a:lnTo>
                    <a:pt x="238731" y="37886"/>
                  </a:lnTo>
                  <a:lnTo>
                    <a:pt x="238080" y="37699"/>
                  </a:lnTo>
                  <a:lnTo>
                    <a:pt x="237376" y="37512"/>
                  </a:lnTo>
                  <a:lnTo>
                    <a:pt x="236618" y="37324"/>
                  </a:lnTo>
                  <a:lnTo>
                    <a:pt x="235778" y="37142"/>
                  </a:lnTo>
                  <a:lnTo>
                    <a:pt x="234911" y="36960"/>
                  </a:lnTo>
                  <a:lnTo>
                    <a:pt x="233963" y="36778"/>
                  </a:lnTo>
                  <a:lnTo>
                    <a:pt x="232961" y="36596"/>
                  </a:lnTo>
                  <a:lnTo>
                    <a:pt x="231905" y="36419"/>
                  </a:lnTo>
                  <a:lnTo>
                    <a:pt x="230795" y="36242"/>
                  </a:lnTo>
                  <a:lnTo>
                    <a:pt x="229603" y="36070"/>
                  </a:lnTo>
                  <a:lnTo>
                    <a:pt x="228384" y="35898"/>
                  </a:lnTo>
                  <a:lnTo>
                    <a:pt x="227084" y="35727"/>
                  </a:lnTo>
                  <a:lnTo>
                    <a:pt x="225757" y="35560"/>
                  </a:lnTo>
                  <a:lnTo>
                    <a:pt x="224375" y="35394"/>
                  </a:lnTo>
                  <a:lnTo>
                    <a:pt x="222913" y="35232"/>
                  </a:lnTo>
                  <a:lnTo>
                    <a:pt x="221423" y="35071"/>
                  </a:lnTo>
                  <a:lnTo>
                    <a:pt x="219879" y="34910"/>
                  </a:lnTo>
                  <a:lnTo>
                    <a:pt x="218281" y="34754"/>
                  </a:lnTo>
                  <a:lnTo>
                    <a:pt x="214814" y="34420"/>
                  </a:lnTo>
                  <a:lnTo>
                    <a:pt x="210941" y="34041"/>
                  </a:lnTo>
                  <a:lnTo>
                    <a:pt x="206770" y="33624"/>
                  </a:lnTo>
                  <a:lnTo>
                    <a:pt x="202382" y="33182"/>
                  </a:lnTo>
                  <a:lnTo>
                    <a:pt x="193200" y="32250"/>
                  </a:lnTo>
                  <a:lnTo>
                    <a:pt x="184045" y="31314"/>
                  </a:lnTo>
                  <a:lnTo>
                    <a:pt x="175540" y="30439"/>
                  </a:lnTo>
                  <a:lnTo>
                    <a:pt x="168309" y="29690"/>
                  </a:lnTo>
                  <a:lnTo>
                    <a:pt x="160264" y="28847"/>
                  </a:lnTo>
                  <a:lnTo>
                    <a:pt x="159641" y="28774"/>
                  </a:lnTo>
                  <a:lnTo>
                    <a:pt x="159018" y="28691"/>
                  </a:lnTo>
                  <a:lnTo>
                    <a:pt x="158423" y="28592"/>
                  </a:lnTo>
                  <a:lnTo>
                    <a:pt x="157854" y="28488"/>
                  </a:lnTo>
                  <a:lnTo>
                    <a:pt x="157610" y="28436"/>
                  </a:lnTo>
                  <a:lnTo>
                    <a:pt x="157366" y="28379"/>
                  </a:lnTo>
                  <a:lnTo>
                    <a:pt x="157122" y="28321"/>
                  </a:lnTo>
                  <a:lnTo>
                    <a:pt x="156906" y="28264"/>
                  </a:lnTo>
                  <a:lnTo>
                    <a:pt x="156716" y="28202"/>
                  </a:lnTo>
                  <a:lnTo>
                    <a:pt x="156554" y="28144"/>
                  </a:lnTo>
                  <a:lnTo>
                    <a:pt x="156418" y="28082"/>
                  </a:lnTo>
                  <a:lnTo>
                    <a:pt x="156310" y="28019"/>
                  </a:lnTo>
                  <a:lnTo>
                    <a:pt x="156202" y="27957"/>
                  </a:lnTo>
                  <a:lnTo>
                    <a:pt x="156147" y="27895"/>
                  </a:lnTo>
                  <a:lnTo>
                    <a:pt x="156120" y="27832"/>
                  </a:lnTo>
                  <a:lnTo>
                    <a:pt x="156120" y="27770"/>
                  </a:lnTo>
                  <a:lnTo>
                    <a:pt x="156174" y="27707"/>
                  </a:lnTo>
                  <a:lnTo>
                    <a:pt x="156229" y="27650"/>
                  </a:lnTo>
                  <a:lnTo>
                    <a:pt x="156364" y="27588"/>
                  </a:lnTo>
                  <a:lnTo>
                    <a:pt x="156500" y="27530"/>
                  </a:lnTo>
                  <a:lnTo>
                    <a:pt x="156689" y="27468"/>
                  </a:lnTo>
                  <a:lnTo>
                    <a:pt x="156933" y="27416"/>
                  </a:lnTo>
                  <a:lnTo>
                    <a:pt x="157231" y="27359"/>
                  </a:lnTo>
                  <a:lnTo>
                    <a:pt x="157556" y="27307"/>
                  </a:lnTo>
                  <a:lnTo>
                    <a:pt x="157935" y="27254"/>
                  </a:lnTo>
                  <a:lnTo>
                    <a:pt x="158341" y="27202"/>
                  </a:lnTo>
                  <a:lnTo>
                    <a:pt x="158829" y="27156"/>
                  </a:lnTo>
                  <a:lnTo>
                    <a:pt x="159371" y="27114"/>
                  </a:lnTo>
                  <a:lnTo>
                    <a:pt x="160048" y="27067"/>
                  </a:lnTo>
                  <a:lnTo>
                    <a:pt x="160914" y="27015"/>
                  </a:lnTo>
                  <a:lnTo>
                    <a:pt x="161998" y="26958"/>
                  </a:lnTo>
                  <a:lnTo>
                    <a:pt x="163244" y="26895"/>
                  </a:lnTo>
                  <a:lnTo>
                    <a:pt x="166196" y="26750"/>
                  </a:lnTo>
                  <a:lnTo>
                    <a:pt x="169690" y="26573"/>
                  </a:lnTo>
                  <a:lnTo>
                    <a:pt x="171586" y="26474"/>
                  </a:lnTo>
                  <a:lnTo>
                    <a:pt x="173563" y="26365"/>
                  </a:lnTo>
                  <a:lnTo>
                    <a:pt x="175595" y="26250"/>
                  </a:lnTo>
                  <a:lnTo>
                    <a:pt x="177680" y="26125"/>
                  </a:lnTo>
                  <a:lnTo>
                    <a:pt x="179793" y="25995"/>
                  </a:lnTo>
                  <a:lnTo>
                    <a:pt x="181933" y="25849"/>
                  </a:lnTo>
                  <a:lnTo>
                    <a:pt x="184072" y="25698"/>
                  </a:lnTo>
                  <a:lnTo>
                    <a:pt x="186185" y="25537"/>
                  </a:lnTo>
                  <a:lnTo>
                    <a:pt x="187241" y="25449"/>
                  </a:lnTo>
                  <a:lnTo>
                    <a:pt x="188298" y="25365"/>
                  </a:lnTo>
                  <a:lnTo>
                    <a:pt x="189327" y="25272"/>
                  </a:lnTo>
                  <a:lnTo>
                    <a:pt x="190329" y="25178"/>
                  </a:lnTo>
                  <a:lnTo>
                    <a:pt x="191331" y="25084"/>
                  </a:lnTo>
                  <a:lnTo>
                    <a:pt x="192306" y="24986"/>
                  </a:lnTo>
                  <a:lnTo>
                    <a:pt x="193281" y="24881"/>
                  </a:lnTo>
                  <a:lnTo>
                    <a:pt x="194229" y="24777"/>
                  </a:lnTo>
                  <a:lnTo>
                    <a:pt x="195123" y="24673"/>
                  </a:lnTo>
                  <a:lnTo>
                    <a:pt x="196017" y="24559"/>
                  </a:lnTo>
                  <a:lnTo>
                    <a:pt x="196884" y="24450"/>
                  </a:lnTo>
                  <a:lnTo>
                    <a:pt x="197723" y="24330"/>
                  </a:lnTo>
                  <a:lnTo>
                    <a:pt x="198536" y="24210"/>
                  </a:lnTo>
                  <a:lnTo>
                    <a:pt x="199294" y="24090"/>
                  </a:lnTo>
                  <a:lnTo>
                    <a:pt x="200026" y="23960"/>
                  </a:lnTo>
                  <a:lnTo>
                    <a:pt x="200730" y="23835"/>
                  </a:lnTo>
                  <a:lnTo>
                    <a:pt x="201380" y="23700"/>
                  </a:lnTo>
                  <a:lnTo>
                    <a:pt x="202003" y="23565"/>
                  </a:lnTo>
                  <a:lnTo>
                    <a:pt x="202572" y="23424"/>
                  </a:lnTo>
                  <a:lnTo>
                    <a:pt x="203086" y="23284"/>
                  </a:lnTo>
                  <a:lnTo>
                    <a:pt x="203574" y="23138"/>
                  </a:lnTo>
                  <a:lnTo>
                    <a:pt x="204007" y="22987"/>
                  </a:lnTo>
                  <a:lnTo>
                    <a:pt x="204386" y="22836"/>
                  </a:lnTo>
                  <a:lnTo>
                    <a:pt x="204684" y="22680"/>
                  </a:lnTo>
                  <a:lnTo>
                    <a:pt x="204955" y="22519"/>
                  </a:lnTo>
                  <a:lnTo>
                    <a:pt x="205172" y="22357"/>
                  </a:lnTo>
                  <a:lnTo>
                    <a:pt x="205334" y="22191"/>
                  </a:lnTo>
                  <a:lnTo>
                    <a:pt x="205416" y="22019"/>
                  </a:lnTo>
                  <a:lnTo>
                    <a:pt x="205443" y="21931"/>
                  </a:lnTo>
                  <a:lnTo>
                    <a:pt x="205443" y="21842"/>
                  </a:lnTo>
                  <a:lnTo>
                    <a:pt x="205416" y="21754"/>
                  </a:lnTo>
                  <a:lnTo>
                    <a:pt x="205388" y="21665"/>
                  </a:lnTo>
                  <a:lnTo>
                    <a:pt x="205361" y="21577"/>
                  </a:lnTo>
                  <a:lnTo>
                    <a:pt x="205280" y="21483"/>
                  </a:lnTo>
                  <a:lnTo>
                    <a:pt x="205199" y="21390"/>
                  </a:lnTo>
                  <a:lnTo>
                    <a:pt x="205118" y="21296"/>
                  </a:lnTo>
                  <a:lnTo>
                    <a:pt x="204982" y="21202"/>
                  </a:lnTo>
                  <a:lnTo>
                    <a:pt x="204874" y="21109"/>
                  </a:lnTo>
                  <a:lnTo>
                    <a:pt x="204711" y="21015"/>
                  </a:lnTo>
                  <a:lnTo>
                    <a:pt x="204549" y="20926"/>
                  </a:lnTo>
                  <a:lnTo>
                    <a:pt x="204170" y="20739"/>
                  </a:lnTo>
                  <a:lnTo>
                    <a:pt x="203709" y="20557"/>
                  </a:lnTo>
                  <a:lnTo>
                    <a:pt x="203222" y="20375"/>
                  </a:lnTo>
                  <a:lnTo>
                    <a:pt x="202653" y="20193"/>
                  </a:lnTo>
                  <a:lnTo>
                    <a:pt x="202030" y="20016"/>
                  </a:lnTo>
                  <a:lnTo>
                    <a:pt x="201353" y="19839"/>
                  </a:lnTo>
                  <a:lnTo>
                    <a:pt x="200621" y="19667"/>
                  </a:lnTo>
                  <a:lnTo>
                    <a:pt x="199836" y="19490"/>
                  </a:lnTo>
                  <a:lnTo>
                    <a:pt x="199023" y="19318"/>
                  </a:lnTo>
                  <a:lnTo>
                    <a:pt x="198130" y="19152"/>
                  </a:lnTo>
                  <a:lnTo>
                    <a:pt x="197236" y="18980"/>
                  </a:lnTo>
                  <a:lnTo>
                    <a:pt x="196261" y="18819"/>
                  </a:lnTo>
                  <a:lnTo>
                    <a:pt x="195259" y="18652"/>
                  </a:lnTo>
                  <a:lnTo>
                    <a:pt x="194229" y="18491"/>
                  </a:lnTo>
                  <a:lnTo>
                    <a:pt x="193146" y="18330"/>
                  </a:lnTo>
                  <a:lnTo>
                    <a:pt x="192035" y="18173"/>
                  </a:lnTo>
                  <a:lnTo>
                    <a:pt x="190898" y="18017"/>
                  </a:lnTo>
                  <a:lnTo>
                    <a:pt x="189733" y="17861"/>
                  </a:lnTo>
                  <a:lnTo>
                    <a:pt x="188541" y="17710"/>
                  </a:lnTo>
                  <a:lnTo>
                    <a:pt x="187323" y="17565"/>
                  </a:lnTo>
                  <a:lnTo>
                    <a:pt x="186104" y="17414"/>
                  </a:lnTo>
                  <a:lnTo>
                    <a:pt x="184831" y="17268"/>
                  </a:lnTo>
                  <a:lnTo>
                    <a:pt x="183558" y="17127"/>
                  </a:lnTo>
                  <a:lnTo>
                    <a:pt x="182258" y="16987"/>
                  </a:lnTo>
                  <a:lnTo>
                    <a:pt x="180958" y="16852"/>
                  </a:lnTo>
                  <a:lnTo>
                    <a:pt x="179630" y="16716"/>
                  </a:lnTo>
                  <a:lnTo>
                    <a:pt x="176976" y="16451"/>
                  </a:lnTo>
                  <a:lnTo>
                    <a:pt x="174295" y="16201"/>
                  </a:lnTo>
                  <a:lnTo>
                    <a:pt x="171613" y="15956"/>
                  </a:lnTo>
                  <a:lnTo>
                    <a:pt x="168932" y="15728"/>
                  </a:lnTo>
                  <a:lnTo>
                    <a:pt x="166277" y="15509"/>
                  </a:lnTo>
                  <a:lnTo>
                    <a:pt x="163677" y="15301"/>
                  </a:lnTo>
                  <a:lnTo>
                    <a:pt x="161158" y="15108"/>
                  </a:lnTo>
                  <a:lnTo>
                    <a:pt x="158721" y="14921"/>
                  </a:lnTo>
                  <a:lnTo>
                    <a:pt x="156364" y="14754"/>
                  </a:lnTo>
                  <a:lnTo>
                    <a:pt x="154143" y="14593"/>
                  </a:lnTo>
                  <a:lnTo>
                    <a:pt x="152058" y="14453"/>
                  </a:lnTo>
                  <a:lnTo>
                    <a:pt x="150107" y="14317"/>
                  </a:lnTo>
                  <a:lnTo>
                    <a:pt x="146749" y="14099"/>
                  </a:lnTo>
                  <a:lnTo>
                    <a:pt x="142605" y="13838"/>
                  </a:lnTo>
                  <a:lnTo>
                    <a:pt x="141603" y="13771"/>
                  </a:lnTo>
                  <a:lnTo>
                    <a:pt x="140682" y="13698"/>
                  </a:lnTo>
                  <a:lnTo>
                    <a:pt x="139842" y="13630"/>
                  </a:lnTo>
                  <a:lnTo>
                    <a:pt x="139111" y="13552"/>
                  </a:lnTo>
                  <a:lnTo>
                    <a:pt x="138461" y="13474"/>
                  </a:lnTo>
                  <a:lnTo>
                    <a:pt x="137865" y="13396"/>
                  </a:lnTo>
                  <a:lnTo>
                    <a:pt x="137377" y="13318"/>
                  </a:lnTo>
                  <a:lnTo>
                    <a:pt x="136944" y="13235"/>
                  </a:lnTo>
                  <a:lnTo>
                    <a:pt x="136592" y="13146"/>
                  </a:lnTo>
                  <a:lnTo>
                    <a:pt x="136294" y="13058"/>
                  </a:lnTo>
                  <a:lnTo>
                    <a:pt x="136077" y="12964"/>
                  </a:lnTo>
                  <a:lnTo>
                    <a:pt x="135888" y="12870"/>
                  </a:lnTo>
                  <a:lnTo>
                    <a:pt x="135779" y="12772"/>
                  </a:lnTo>
                  <a:lnTo>
                    <a:pt x="135725" y="12668"/>
                  </a:lnTo>
                  <a:lnTo>
                    <a:pt x="135698" y="12563"/>
                  </a:lnTo>
                  <a:lnTo>
                    <a:pt x="135725" y="12454"/>
                  </a:lnTo>
                  <a:lnTo>
                    <a:pt x="135752" y="12428"/>
                  </a:lnTo>
                  <a:lnTo>
                    <a:pt x="135779" y="12402"/>
                  </a:lnTo>
                  <a:lnTo>
                    <a:pt x="135861" y="12376"/>
                  </a:lnTo>
                  <a:lnTo>
                    <a:pt x="135942" y="12350"/>
                  </a:lnTo>
                  <a:lnTo>
                    <a:pt x="136050" y="12324"/>
                  </a:lnTo>
                  <a:lnTo>
                    <a:pt x="136158" y="12298"/>
                  </a:lnTo>
                  <a:lnTo>
                    <a:pt x="136483" y="12251"/>
                  </a:lnTo>
                  <a:lnTo>
                    <a:pt x="136863" y="12204"/>
                  </a:lnTo>
                  <a:lnTo>
                    <a:pt x="137323" y="12163"/>
                  </a:lnTo>
                  <a:lnTo>
                    <a:pt x="137838" y="12121"/>
                  </a:lnTo>
                  <a:lnTo>
                    <a:pt x="138434" y="12079"/>
                  </a:lnTo>
                  <a:lnTo>
                    <a:pt x="139084" y="12038"/>
                  </a:lnTo>
                  <a:lnTo>
                    <a:pt x="139788" y="12001"/>
                  </a:lnTo>
                  <a:lnTo>
                    <a:pt x="140573" y="11965"/>
                  </a:lnTo>
                  <a:lnTo>
                    <a:pt x="141386" y="11929"/>
                  </a:lnTo>
                  <a:lnTo>
                    <a:pt x="143146" y="11856"/>
                  </a:lnTo>
                  <a:lnTo>
                    <a:pt x="145097" y="11788"/>
                  </a:lnTo>
                  <a:lnTo>
                    <a:pt x="147209" y="11720"/>
                  </a:lnTo>
                  <a:lnTo>
                    <a:pt x="149403" y="11653"/>
                  </a:lnTo>
                  <a:lnTo>
                    <a:pt x="154089" y="11517"/>
                  </a:lnTo>
                  <a:lnTo>
                    <a:pt x="156500" y="11445"/>
                  </a:lnTo>
                  <a:lnTo>
                    <a:pt x="158910" y="11372"/>
                  </a:lnTo>
                  <a:lnTo>
                    <a:pt x="161321" y="11288"/>
                  </a:lnTo>
                  <a:lnTo>
                    <a:pt x="163704" y="11205"/>
                  </a:lnTo>
                  <a:lnTo>
                    <a:pt x="166088" y="11106"/>
                  </a:lnTo>
                  <a:lnTo>
                    <a:pt x="167279" y="11054"/>
                  </a:lnTo>
                  <a:lnTo>
                    <a:pt x="168444" y="11002"/>
                  </a:lnTo>
                  <a:lnTo>
                    <a:pt x="169636" y="10940"/>
                  </a:lnTo>
                  <a:lnTo>
                    <a:pt x="170801" y="10877"/>
                  </a:lnTo>
                  <a:lnTo>
                    <a:pt x="171965" y="10810"/>
                  </a:lnTo>
                  <a:lnTo>
                    <a:pt x="173130" y="10742"/>
                  </a:lnTo>
                  <a:lnTo>
                    <a:pt x="174240" y="10664"/>
                  </a:lnTo>
                  <a:lnTo>
                    <a:pt x="175351" y="10586"/>
                  </a:lnTo>
                  <a:lnTo>
                    <a:pt x="176434" y="10503"/>
                  </a:lnTo>
                  <a:lnTo>
                    <a:pt x="177464" y="10414"/>
                  </a:lnTo>
                  <a:lnTo>
                    <a:pt x="178493" y="10320"/>
                  </a:lnTo>
                  <a:lnTo>
                    <a:pt x="179468" y="10222"/>
                  </a:lnTo>
                  <a:lnTo>
                    <a:pt x="180416" y="10123"/>
                  </a:lnTo>
                  <a:lnTo>
                    <a:pt x="181310" y="10013"/>
                  </a:lnTo>
                  <a:lnTo>
                    <a:pt x="182149" y="9899"/>
                  </a:lnTo>
                  <a:lnTo>
                    <a:pt x="182962" y="9779"/>
                  </a:lnTo>
                  <a:lnTo>
                    <a:pt x="183693" y="9660"/>
                  </a:lnTo>
                  <a:lnTo>
                    <a:pt x="184370" y="9529"/>
                  </a:lnTo>
                  <a:lnTo>
                    <a:pt x="184695" y="9462"/>
                  </a:lnTo>
                  <a:lnTo>
                    <a:pt x="184993" y="9394"/>
                  </a:lnTo>
                  <a:lnTo>
                    <a:pt x="185291" y="9321"/>
                  </a:lnTo>
                  <a:lnTo>
                    <a:pt x="185562" y="9254"/>
                  </a:lnTo>
                  <a:lnTo>
                    <a:pt x="185806" y="9176"/>
                  </a:lnTo>
                  <a:lnTo>
                    <a:pt x="186050" y="9103"/>
                  </a:lnTo>
                  <a:lnTo>
                    <a:pt x="186266" y="9030"/>
                  </a:lnTo>
                  <a:lnTo>
                    <a:pt x="186456" y="8952"/>
                  </a:lnTo>
                  <a:lnTo>
                    <a:pt x="186645" y="8869"/>
                  </a:lnTo>
                  <a:lnTo>
                    <a:pt x="186808" y="8790"/>
                  </a:lnTo>
                  <a:lnTo>
                    <a:pt x="186943" y="8707"/>
                  </a:lnTo>
                  <a:lnTo>
                    <a:pt x="187052" y="8624"/>
                  </a:lnTo>
                  <a:lnTo>
                    <a:pt x="187160" y="8535"/>
                  </a:lnTo>
                  <a:lnTo>
                    <a:pt x="187241" y="8447"/>
                  </a:lnTo>
                  <a:lnTo>
                    <a:pt x="187296" y="8359"/>
                  </a:lnTo>
                  <a:lnTo>
                    <a:pt x="187323" y="8270"/>
                  </a:lnTo>
                  <a:lnTo>
                    <a:pt x="187350" y="8176"/>
                  </a:lnTo>
                  <a:lnTo>
                    <a:pt x="187350" y="8083"/>
                  </a:lnTo>
                  <a:lnTo>
                    <a:pt x="187296" y="7984"/>
                  </a:lnTo>
                  <a:lnTo>
                    <a:pt x="187241" y="7885"/>
                  </a:lnTo>
                  <a:lnTo>
                    <a:pt x="187160" y="7786"/>
                  </a:lnTo>
                  <a:lnTo>
                    <a:pt x="187052" y="7687"/>
                  </a:lnTo>
                  <a:lnTo>
                    <a:pt x="186916" y="7583"/>
                  </a:lnTo>
                  <a:lnTo>
                    <a:pt x="186781" y="7474"/>
                  </a:lnTo>
                  <a:lnTo>
                    <a:pt x="186591" y="7370"/>
                  </a:lnTo>
                  <a:lnTo>
                    <a:pt x="186348" y="7255"/>
                  </a:lnTo>
                  <a:lnTo>
                    <a:pt x="186077" y="7141"/>
                  </a:lnTo>
                  <a:lnTo>
                    <a:pt x="185752" y="7026"/>
                  </a:lnTo>
                  <a:lnTo>
                    <a:pt x="185400" y="6907"/>
                  </a:lnTo>
                  <a:lnTo>
                    <a:pt x="184993" y="6782"/>
                  </a:lnTo>
                  <a:lnTo>
                    <a:pt x="184560" y="6657"/>
                  </a:lnTo>
                  <a:lnTo>
                    <a:pt x="184072" y="6532"/>
                  </a:lnTo>
                  <a:lnTo>
                    <a:pt x="183531" y="6402"/>
                  </a:lnTo>
                  <a:lnTo>
                    <a:pt x="182962" y="6267"/>
                  </a:lnTo>
                  <a:lnTo>
                    <a:pt x="182339" y="6136"/>
                  </a:lnTo>
                  <a:lnTo>
                    <a:pt x="181689" y="6001"/>
                  </a:lnTo>
                  <a:lnTo>
                    <a:pt x="180985" y="5861"/>
                  </a:lnTo>
                  <a:lnTo>
                    <a:pt x="180226" y="5725"/>
                  </a:lnTo>
                  <a:lnTo>
                    <a:pt x="179414" y="5585"/>
                  </a:lnTo>
                  <a:lnTo>
                    <a:pt x="178574" y="5444"/>
                  </a:lnTo>
                  <a:lnTo>
                    <a:pt x="177680" y="5299"/>
                  </a:lnTo>
                  <a:lnTo>
                    <a:pt x="176732" y="5158"/>
                  </a:lnTo>
                  <a:lnTo>
                    <a:pt x="175757" y="5012"/>
                  </a:lnTo>
                  <a:lnTo>
                    <a:pt x="174728" y="4867"/>
                  </a:lnTo>
                  <a:lnTo>
                    <a:pt x="173645" y="4721"/>
                  </a:lnTo>
                  <a:lnTo>
                    <a:pt x="172507" y="4580"/>
                  </a:lnTo>
                  <a:lnTo>
                    <a:pt x="171342" y="4435"/>
                  </a:lnTo>
                  <a:lnTo>
                    <a:pt x="170096" y="4289"/>
                  </a:lnTo>
                  <a:lnTo>
                    <a:pt x="168823" y="4138"/>
                  </a:lnTo>
                  <a:lnTo>
                    <a:pt x="167496" y="3998"/>
                  </a:lnTo>
                  <a:lnTo>
                    <a:pt x="166142" y="3852"/>
                  </a:lnTo>
                  <a:lnTo>
                    <a:pt x="164706" y="3706"/>
                  </a:lnTo>
                  <a:lnTo>
                    <a:pt x="163217" y="3560"/>
                  </a:lnTo>
                  <a:lnTo>
                    <a:pt x="161700" y="3420"/>
                  </a:lnTo>
                  <a:lnTo>
                    <a:pt x="160129" y="3274"/>
                  </a:lnTo>
                  <a:lnTo>
                    <a:pt x="158504" y="3134"/>
                  </a:lnTo>
                  <a:lnTo>
                    <a:pt x="156825" y="2993"/>
                  </a:lnTo>
                  <a:lnTo>
                    <a:pt x="155091" y="2853"/>
                  </a:lnTo>
                  <a:lnTo>
                    <a:pt x="153303" y="2717"/>
                  </a:lnTo>
                  <a:lnTo>
                    <a:pt x="151462" y="2582"/>
                  </a:lnTo>
                  <a:lnTo>
                    <a:pt x="149566" y="2447"/>
                  </a:lnTo>
                  <a:lnTo>
                    <a:pt x="147643" y="2317"/>
                  </a:lnTo>
                  <a:lnTo>
                    <a:pt x="145638" y="2187"/>
                  </a:lnTo>
                  <a:lnTo>
                    <a:pt x="143580" y="2056"/>
                  </a:lnTo>
                  <a:lnTo>
                    <a:pt x="141494" y="1932"/>
                  </a:lnTo>
                  <a:lnTo>
                    <a:pt x="139327" y="1807"/>
                  </a:lnTo>
                  <a:lnTo>
                    <a:pt x="137106" y="1687"/>
                  </a:lnTo>
                  <a:lnTo>
                    <a:pt x="134831" y="1567"/>
                  </a:lnTo>
                  <a:lnTo>
                    <a:pt x="132529" y="1453"/>
                  </a:lnTo>
                  <a:lnTo>
                    <a:pt x="130146" y="1343"/>
                  </a:lnTo>
                  <a:lnTo>
                    <a:pt x="127708" y="1234"/>
                  </a:lnTo>
                  <a:lnTo>
                    <a:pt x="125216" y="1125"/>
                  </a:lnTo>
                  <a:lnTo>
                    <a:pt x="122643" y="1026"/>
                  </a:lnTo>
                  <a:lnTo>
                    <a:pt x="120043" y="927"/>
                  </a:lnTo>
                  <a:lnTo>
                    <a:pt x="117388" y="833"/>
                  </a:lnTo>
                  <a:lnTo>
                    <a:pt x="114653" y="740"/>
                  </a:lnTo>
                  <a:lnTo>
                    <a:pt x="111863" y="651"/>
                  </a:lnTo>
                  <a:lnTo>
                    <a:pt x="109046" y="568"/>
                  </a:lnTo>
                  <a:lnTo>
                    <a:pt x="106121" y="490"/>
                  </a:lnTo>
                  <a:lnTo>
                    <a:pt x="103169" y="417"/>
                  </a:lnTo>
                  <a:lnTo>
                    <a:pt x="100162" y="350"/>
                  </a:lnTo>
                  <a:lnTo>
                    <a:pt x="97074" y="282"/>
                  </a:lnTo>
                  <a:lnTo>
                    <a:pt x="93932" y="225"/>
                  </a:lnTo>
                  <a:lnTo>
                    <a:pt x="90736" y="167"/>
                  </a:lnTo>
                  <a:lnTo>
                    <a:pt x="87486" y="115"/>
                  </a:lnTo>
                  <a:lnTo>
                    <a:pt x="84155" y="74"/>
                  </a:lnTo>
                  <a:lnTo>
                    <a:pt x="80769" y="32"/>
                  </a:lnTo>
                  <a:lnTo>
                    <a:pt x="773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6"/>
            <p:cNvSpPr/>
            <p:nvPr/>
          </p:nvSpPr>
          <p:spPr>
            <a:xfrm rot="-9843276">
              <a:off x="8594932" y="3685525"/>
              <a:ext cx="874111" cy="1342743"/>
            </a:xfrm>
            <a:custGeom>
              <a:avLst/>
              <a:gdLst/>
              <a:ahLst/>
              <a:cxnLst/>
              <a:rect l="l" t="t" r="r" b="b"/>
              <a:pathLst>
                <a:path w="189084" h="62179" extrusionOk="0">
                  <a:moveTo>
                    <a:pt x="651" y="0"/>
                  </a:moveTo>
                  <a:lnTo>
                    <a:pt x="1" y="104"/>
                  </a:lnTo>
                  <a:lnTo>
                    <a:pt x="3766" y="1343"/>
                  </a:lnTo>
                  <a:lnTo>
                    <a:pt x="7883" y="2691"/>
                  </a:lnTo>
                  <a:lnTo>
                    <a:pt x="16875" y="5668"/>
                  </a:lnTo>
                  <a:lnTo>
                    <a:pt x="26761" y="8962"/>
                  </a:lnTo>
                  <a:lnTo>
                    <a:pt x="37324" y="12485"/>
                  </a:lnTo>
                  <a:lnTo>
                    <a:pt x="59643" y="19932"/>
                  </a:lnTo>
                  <a:lnTo>
                    <a:pt x="70937" y="23694"/>
                  </a:lnTo>
                  <a:lnTo>
                    <a:pt x="82015" y="27379"/>
                  </a:lnTo>
                  <a:lnTo>
                    <a:pt x="92822" y="30954"/>
                  </a:lnTo>
                  <a:lnTo>
                    <a:pt x="103304" y="34425"/>
                  </a:lnTo>
                  <a:lnTo>
                    <a:pt x="113461" y="37777"/>
                  </a:lnTo>
                  <a:lnTo>
                    <a:pt x="123212" y="40982"/>
                  </a:lnTo>
                  <a:lnTo>
                    <a:pt x="132502" y="44037"/>
                  </a:lnTo>
                  <a:lnTo>
                    <a:pt x="141305" y="46910"/>
                  </a:lnTo>
                  <a:lnTo>
                    <a:pt x="149539" y="49595"/>
                  </a:lnTo>
                  <a:lnTo>
                    <a:pt x="157177" y="52062"/>
                  </a:lnTo>
                  <a:lnTo>
                    <a:pt x="164138" y="54305"/>
                  </a:lnTo>
                  <a:lnTo>
                    <a:pt x="170367" y="56303"/>
                  </a:lnTo>
                  <a:lnTo>
                    <a:pt x="175785" y="58036"/>
                  </a:lnTo>
                  <a:lnTo>
                    <a:pt x="180389" y="59493"/>
                  </a:lnTo>
                  <a:lnTo>
                    <a:pt x="186781" y="61481"/>
                  </a:lnTo>
                  <a:lnTo>
                    <a:pt x="187756" y="61783"/>
                  </a:lnTo>
                  <a:lnTo>
                    <a:pt x="188460" y="62007"/>
                  </a:lnTo>
                  <a:lnTo>
                    <a:pt x="188921" y="62132"/>
                  </a:lnTo>
                  <a:lnTo>
                    <a:pt x="189083" y="62178"/>
                  </a:lnTo>
                  <a:lnTo>
                    <a:pt x="188569" y="61991"/>
                  </a:lnTo>
                  <a:lnTo>
                    <a:pt x="186971" y="61460"/>
                  </a:lnTo>
                  <a:lnTo>
                    <a:pt x="180741" y="59425"/>
                  </a:lnTo>
                  <a:lnTo>
                    <a:pt x="170882" y="56215"/>
                  </a:lnTo>
                  <a:lnTo>
                    <a:pt x="157827" y="51963"/>
                  </a:lnTo>
                  <a:lnTo>
                    <a:pt x="150270" y="49486"/>
                  </a:lnTo>
                  <a:lnTo>
                    <a:pt x="142090" y="46800"/>
                  </a:lnTo>
                  <a:lnTo>
                    <a:pt x="124079" y="40863"/>
                  </a:lnTo>
                  <a:lnTo>
                    <a:pt x="104252" y="34300"/>
                  </a:lnTo>
                  <a:lnTo>
                    <a:pt x="82963" y="27249"/>
                  </a:lnTo>
                  <a:lnTo>
                    <a:pt x="71858" y="23559"/>
                  </a:lnTo>
                  <a:lnTo>
                    <a:pt x="60537" y="19802"/>
                  </a:lnTo>
                  <a:lnTo>
                    <a:pt x="38191" y="12360"/>
                  </a:lnTo>
                  <a:lnTo>
                    <a:pt x="27574" y="8842"/>
                  </a:lnTo>
                  <a:lnTo>
                    <a:pt x="17633" y="5553"/>
                  </a:lnTo>
                  <a:lnTo>
                    <a:pt x="12975" y="4023"/>
                  </a:lnTo>
                  <a:lnTo>
                    <a:pt x="8587" y="2582"/>
                  </a:lnTo>
                  <a:lnTo>
                    <a:pt x="4470" y="1239"/>
                  </a:lnTo>
                  <a:lnTo>
                    <a:pt x="6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9843276">
              <a:off x="8594932" y="3685525"/>
              <a:ext cx="874111" cy="1342743"/>
            </a:xfrm>
            <a:custGeom>
              <a:avLst/>
              <a:gdLst/>
              <a:ahLst/>
              <a:cxnLst/>
              <a:rect l="l" t="t" r="r" b="b"/>
              <a:pathLst>
                <a:path w="189084" h="62179" fill="none" extrusionOk="0">
                  <a:moveTo>
                    <a:pt x="651" y="0"/>
                  </a:moveTo>
                  <a:lnTo>
                    <a:pt x="651" y="0"/>
                  </a:lnTo>
                  <a:lnTo>
                    <a:pt x="4470" y="1239"/>
                  </a:lnTo>
                  <a:lnTo>
                    <a:pt x="8587" y="2582"/>
                  </a:lnTo>
                  <a:lnTo>
                    <a:pt x="12975" y="4023"/>
                  </a:lnTo>
                  <a:lnTo>
                    <a:pt x="17633" y="5553"/>
                  </a:lnTo>
                  <a:lnTo>
                    <a:pt x="27574" y="8842"/>
                  </a:lnTo>
                  <a:lnTo>
                    <a:pt x="38191" y="12360"/>
                  </a:lnTo>
                  <a:lnTo>
                    <a:pt x="60537" y="19802"/>
                  </a:lnTo>
                  <a:lnTo>
                    <a:pt x="71858" y="23559"/>
                  </a:lnTo>
                  <a:lnTo>
                    <a:pt x="82963" y="27249"/>
                  </a:lnTo>
                  <a:lnTo>
                    <a:pt x="82963" y="27249"/>
                  </a:lnTo>
                  <a:lnTo>
                    <a:pt x="104252" y="34300"/>
                  </a:lnTo>
                  <a:lnTo>
                    <a:pt x="124079" y="40863"/>
                  </a:lnTo>
                  <a:lnTo>
                    <a:pt x="142090" y="46800"/>
                  </a:lnTo>
                  <a:lnTo>
                    <a:pt x="150270" y="49486"/>
                  </a:lnTo>
                  <a:lnTo>
                    <a:pt x="157827" y="51963"/>
                  </a:lnTo>
                  <a:lnTo>
                    <a:pt x="157827" y="51963"/>
                  </a:lnTo>
                  <a:lnTo>
                    <a:pt x="170882" y="56215"/>
                  </a:lnTo>
                  <a:lnTo>
                    <a:pt x="180741" y="59425"/>
                  </a:lnTo>
                  <a:lnTo>
                    <a:pt x="186971" y="61460"/>
                  </a:lnTo>
                  <a:lnTo>
                    <a:pt x="188569" y="61991"/>
                  </a:lnTo>
                  <a:lnTo>
                    <a:pt x="189083" y="62178"/>
                  </a:lnTo>
                  <a:lnTo>
                    <a:pt x="189083" y="62178"/>
                  </a:lnTo>
                  <a:lnTo>
                    <a:pt x="188921" y="62132"/>
                  </a:lnTo>
                  <a:lnTo>
                    <a:pt x="188460" y="62007"/>
                  </a:lnTo>
                  <a:lnTo>
                    <a:pt x="188460" y="62007"/>
                  </a:lnTo>
                  <a:lnTo>
                    <a:pt x="187756" y="61783"/>
                  </a:lnTo>
                  <a:lnTo>
                    <a:pt x="186781" y="61481"/>
                  </a:lnTo>
                  <a:lnTo>
                    <a:pt x="180389" y="59493"/>
                  </a:lnTo>
                  <a:lnTo>
                    <a:pt x="180389" y="59493"/>
                  </a:lnTo>
                  <a:lnTo>
                    <a:pt x="175785" y="58036"/>
                  </a:lnTo>
                  <a:lnTo>
                    <a:pt x="170367" y="56303"/>
                  </a:lnTo>
                  <a:lnTo>
                    <a:pt x="164138" y="54305"/>
                  </a:lnTo>
                  <a:lnTo>
                    <a:pt x="157177" y="52062"/>
                  </a:lnTo>
                  <a:lnTo>
                    <a:pt x="157177" y="52062"/>
                  </a:lnTo>
                  <a:lnTo>
                    <a:pt x="149539" y="49595"/>
                  </a:lnTo>
                  <a:lnTo>
                    <a:pt x="141305" y="46910"/>
                  </a:lnTo>
                  <a:lnTo>
                    <a:pt x="132502" y="44037"/>
                  </a:lnTo>
                  <a:lnTo>
                    <a:pt x="123212" y="40982"/>
                  </a:lnTo>
                  <a:lnTo>
                    <a:pt x="113461" y="37777"/>
                  </a:lnTo>
                  <a:lnTo>
                    <a:pt x="103304" y="34425"/>
                  </a:lnTo>
                  <a:lnTo>
                    <a:pt x="92822" y="30954"/>
                  </a:lnTo>
                  <a:lnTo>
                    <a:pt x="82015" y="27379"/>
                  </a:lnTo>
                  <a:lnTo>
                    <a:pt x="82015" y="27379"/>
                  </a:lnTo>
                  <a:lnTo>
                    <a:pt x="70937" y="23694"/>
                  </a:lnTo>
                  <a:lnTo>
                    <a:pt x="59643" y="19932"/>
                  </a:lnTo>
                  <a:lnTo>
                    <a:pt x="37324" y="12485"/>
                  </a:lnTo>
                  <a:lnTo>
                    <a:pt x="26761" y="8962"/>
                  </a:lnTo>
                  <a:lnTo>
                    <a:pt x="16875" y="5668"/>
                  </a:lnTo>
                  <a:lnTo>
                    <a:pt x="7883" y="2691"/>
                  </a:lnTo>
                  <a:lnTo>
                    <a:pt x="3766" y="1343"/>
                  </a:lnTo>
                  <a:lnTo>
                    <a:pt x="1" y="10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6"/>
            <p:cNvSpPr/>
            <p:nvPr/>
          </p:nvSpPr>
          <p:spPr>
            <a:xfrm rot="-9843276">
              <a:off x="8726951" y="4082119"/>
              <a:ext cx="276596" cy="85537"/>
            </a:xfrm>
            <a:custGeom>
              <a:avLst/>
              <a:gdLst/>
              <a:ahLst/>
              <a:cxnLst/>
              <a:rect l="l" t="t" r="r" b="b"/>
              <a:pathLst>
                <a:path w="59832" h="3961" extrusionOk="0">
                  <a:moveTo>
                    <a:pt x="0" y="0"/>
                  </a:moveTo>
                  <a:lnTo>
                    <a:pt x="569" y="52"/>
                  </a:lnTo>
                  <a:lnTo>
                    <a:pt x="1138" y="99"/>
                  </a:lnTo>
                  <a:lnTo>
                    <a:pt x="1706" y="141"/>
                  </a:lnTo>
                  <a:lnTo>
                    <a:pt x="2302" y="177"/>
                  </a:lnTo>
                  <a:lnTo>
                    <a:pt x="8694" y="640"/>
                  </a:lnTo>
                  <a:lnTo>
                    <a:pt x="29713" y="2108"/>
                  </a:lnTo>
                  <a:lnTo>
                    <a:pt x="35726" y="2514"/>
                  </a:lnTo>
                  <a:lnTo>
                    <a:pt x="41332" y="2883"/>
                  </a:lnTo>
                  <a:lnTo>
                    <a:pt x="46451" y="3211"/>
                  </a:lnTo>
                  <a:lnTo>
                    <a:pt x="48754" y="3357"/>
                  </a:lnTo>
                  <a:lnTo>
                    <a:pt x="50920" y="3482"/>
                  </a:lnTo>
                  <a:lnTo>
                    <a:pt x="52843" y="3601"/>
                  </a:lnTo>
                  <a:lnTo>
                    <a:pt x="54604" y="3700"/>
                  </a:lnTo>
                  <a:lnTo>
                    <a:pt x="56121" y="3789"/>
                  </a:lnTo>
                  <a:lnTo>
                    <a:pt x="57421" y="3856"/>
                  </a:lnTo>
                  <a:lnTo>
                    <a:pt x="58017" y="3893"/>
                  </a:lnTo>
                  <a:lnTo>
                    <a:pt x="58613" y="3919"/>
                  </a:lnTo>
                  <a:lnTo>
                    <a:pt x="59208" y="3945"/>
                  </a:lnTo>
                  <a:lnTo>
                    <a:pt x="59831" y="3961"/>
                  </a:lnTo>
                  <a:lnTo>
                    <a:pt x="59290" y="3898"/>
                  </a:lnTo>
                  <a:lnTo>
                    <a:pt x="58721" y="3841"/>
                  </a:lnTo>
                  <a:lnTo>
                    <a:pt x="58125" y="3789"/>
                  </a:lnTo>
                  <a:lnTo>
                    <a:pt x="57529" y="3747"/>
                  </a:lnTo>
                  <a:lnTo>
                    <a:pt x="51137" y="3320"/>
                  </a:lnTo>
                  <a:lnTo>
                    <a:pt x="30092" y="1889"/>
                  </a:lnTo>
                  <a:lnTo>
                    <a:pt x="24079" y="1473"/>
                  </a:lnTo>
                  <a:lnTo>
                    <a:pt x="18472" y="1093"/>
                  </a:lnTo>
                  <a:lnTo>
                    <a:pt x="13380" y="760"/>
                  </a:lnTo>
                  <a:lnTo>
                    <a:pt x="11078" y="609"/>
                  </a:lnTo>
                  <a:lnTo>
                    <a:pt x="8938" y="479"/>
                  </a:lnTo>
                  <a:lnTo>
                    <a:pt x="5255" y="255"/>
                  </a:lnTo>
                  <a:lnTo>
                    <a:pt x="3738" y="167"/>
                  </a:lnTo>
                  <a:lnTo>
                    <a:pt x="2438" y="99"/>
                  </a:lnTo>
                  <a:lnTo>
                    <a:pt x="1842" y="63"/>
                  </a:lnTo>
                  <a:lnTo>
                    <a:pt x="1246" y="37"/>
                  </a:lnTo>
                  <a:lnTo>
                    <a:pt x="623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6"/>
            <p:cNvSpPr/>
            <p:nvPr/>
          </p:nvSpPr>
          <p:spPr>
            <a:xfrm rot="-9843276">
              <a:off x="9037031" y="3926766"/>
              <a:ext cx="98800" cy="289521"/>
            </a:xfrm>
            <a:custGeom>
              <a:avLst/>
              <a:gdLst/>
              <a:ahLst/>
              <a:cxnLst/>
              <a:rect l="l" t="t" r="r" b="b"/>
              <a:pathLst>
                <a:path w="21372" h="13407" extrusionOk="0">
                  <a:moveTo>
                    <a:pt x="21344" y="1"/>
                  </a:moveTo>
                  <a:lnTo>
                    <a:pt x="21317" y="11"/>
                  </a:lnTo>
                  <a:lnTo>
                    <a:pt x="21236" y="37"/>
                  </a:lnTo>
                  <a:lnTo>
                    <a:pt x="21019" y="136"/>
                  </a:lnTo>
                  <a:lnTo>
                    <a:pt x="20721" y="297"/>
                  </a:lnTo>
                  <a:lnTo>
                    <a:pt x="20315" y="516"/>
                  </a:lnTo>
                  <a:lnTo>
                    <a:pt x="19258" y="1130"/>
                  </a:lnTo>
                  <a:lnTo>
                    <a:pt x="17877" y="1942"/>
                  </a:lnTo>
                  <a:lnTo>
                    <a:pt x="16225" y="2930"/>
                  </a:lnTo>
                  <a:lnTo>
                    <a:pt x="14383" y="4065"/>
                  </a:lnTo>
                  <a:lnTo>
                    <a:pt x="12352" y="5319"/>
                  </a:lnTo>
                  <a:lnTo>
                    <a:pt x="10185" y="6672"/>
                  </a:lnTo>
                  <a:lnTo>
                    <a:pt x="8045" y="8025"/>
                  </a:lnTo>
                  <a:lnTo>
                    <a:pt x="6068" y="9285"/>
                  </a:lnTo>
                  <a:lnTo>
                    <a:pt x="4307" y="10424"/>
                  </a:lnTo>
                  <a:lnTo>
                    <a:pt x="2790" y="11424"/>
                  </a:lnTo>
                  <a:lnTo>
                    <a:pt x="1545" y="12246"/>
                  </a:lnTo>
                  <a:lnTo>
                    <a:pt x="651" y="12870"/>
                  </a:lnTo>
                  <a:lnTo>
                    <a:pt x="353" y="13099"/>
                  </a:lnTo>
                  <a:lnTo>
                    <a:pt x="136" y="13266"/>
                  </a:lnTo>
                  <a:lnTo>
                    <a:pt x="28" y="13370"/>
                  </a:lnTo>
                  <a:lnTo>
                    <a:pt x="1" y="13396"/>
                  </a:lnTo>
                  <a:lnTo>
                    <a:pt x="1" y="13406"/>
                  </a:lnTo>
                  <a:lnTo>
                    <a:pt x="55" y="13401"/>
                  </a:lnTo>
                  <a:lnTo>
                    <a:pt x="109" y="13375"/>
                  </a:lnTo>
                  <a:lnTo>
                    <a:pt x="326" y="13276"/>
                  </a:lnTo>
                  <a:lnTo>
                    <a:pt x="651" y="13115"/>
                  </a:lnTo>
                  <a:lnTo>
                    <a:pt x="1057" y="12891"/>
                  </a:lnTo>
                  <a:lnTo>
                    <a:pt x="2113" y="12277"/>
                  </a:lnTo>
                  <a:lnTo>
                    <a:pt x="3495" y="11460"/>
                  </a:lnTo>
                  <a:lnTo>
                    <a:pt x="5120" y="10471"/>
                  </a:lnTo>
                  <a:lnTo>
                    <a:pt x="6989" y="9337"/>
                  </a:lnTo>
                  <a:lnTo>
                    <a:pt x="9020" y="8077"/>
                  </a:lnTo>
                  <a:lnTo>
                    <a:pt x="11187" y="6729"/>
                  </a:lnTo>
                  <a:lnTo>
                    <a:pt x="13327" y="5382"/>
                  </a:lnTo>
                  <a:lnTo>
                    <a:pt x="15304" y="4122"/>
                  </a:lnTo>
                  <a:lnTo>
                    <a:pt x="17064" y="2977"/>
                  </a:lnTo>
                  <a:lnTo>
                    <a:pt x="18581" y="1983"/>
                  </a:lnTo>
                  <a:lnTo>
                    <a:pt x="19800" y="1156"/>
                  </a:lnTo>
                  <a:lnTo>
                    <a:pt x="20694" y="537"/>
                  </a:lnTo>
                  <a:lnTo>
                    <a:pt x="21236" y="141"/>
                  </a:lnTo>
                  <a:lnTo>
                    <a:pt x="21344" y="37"/>
                  </a:lnTo>
                  <a:lnTo>
                    <a:pt x="21371" y="11"/>
                  </a:lnTo>
                  <a:lnTo>
                    <a:pt x="213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6"/>
            <p:cNvSpPr/>
            <p:nvPr/>
          </p:nvSpPr>
          <p:spPr>
            <a:xfrm rot="-9843276">
              <a:off x="9120861" y="4361644"/>
              <a:ext cx="153761" cy="229617"/>
            </a:xfrm>
            <a:custGeom>
              <a:avLst/>
              <a:gdLst/>
              <a:ahLst/>
              <a:cxnLst/>
              <a:rect l="l" t="t" r="r" b="b"/>
              <a:pathLst>
                <a:path w="33261" h="10633" extrusionOk="0">
                  <a:moveTo>
                    <a:pt x="33261" y="1"/>
                  </a:moveTo>
                  <a:lnTo>
                    <a:pt x="32773" y="84"/>
                  </a:lnTo>
                  <a:lnTo>
                    <a:pt x="32313" y="178"/>
                  </a:lnTo>
                  <a:lnTo>
                    <a:pt x="31880" y="277"/>
                  </a:lnTo>
                  <a:lnTo>
                    <a:pt x="31473" y="375"/>
                  </a:lnTo>
                  <a:lnTo>
                    <a:pt x="30634" y="584"/>
                  </a:lnTo>
                  <a:lnTo>
                    <a:pt x="29686" y="833"/>
                  </a:lnTo>
                  <a:lnTo>
                    <a:pt x="27411" y="1447"/>
                  </a:lnTo>
                  <a:lnTo>
                    <a:pt x="26083" y="1812"/>
                  </a:lnTo>
                  <a:lnTo>
                    <a:pt x="24675" y="2207"/>
                  </a:lnTo>
                  <a:lnTo>
                    <a:pt x="23185" y="2629"/>
                  </a:lnTo>
                  <a:lnTo>
                    <a:pt x="21641" y="3082"/>
                  </a:lnTo>
                  <a:lnTo>
                    <a:pt x="20016" y="3560"/>
                  </a:lnTo>
                  <a:lnTo>
                    <a:pt x="18364" y="4065"/>
                  </a:lnTo>
                  <a:lnTo>
                    <a:pt x="16658" y="4585"/>
                  </a:lnTo>
                  <a:lnTo>
                    <a:pt x="14951" y="5132"/>
                  </a:lnTo>
                  <a:lnTo>
                    <a:pt x="13272" y="5678"/>
                  </a:lnTo>
                  <a:lnTo>
                    <a:pt x="11674" y="6214"/>
                  </a:lnTo>
                  <a:lnTo>
                    <a:pt x="10130" y="6735"/>
                  </a:lnTo>
                  <a:lnTo>
                    <a:pt x="8695" y="7234"/>
                  </a:lnTo>
                  <a:lnTo>
                    <a:pt x="7367" y="7713"/>
                  </a:lnTo>
                  <a:lnTo>
                    <a:pt x="6122" y="8166"/>
                  </a:lnTo>
                  <a:lnTo>
                    <a:pt x="4957" y="8587"/>
                  </a:lnTo>
                  <a:lnTo>
                    <a:pt x="3928" y="8978"/>
                  </a:lnTo>
                  <a:lnTo>
                    <a:pt x="3007" y="9337"/>
                  </a:lnTo>
                  <a:lnTo>
                    <a:pt x="2194" y="9659"/>
                  </a:lnTo>
                  <a:lnTo>
                    <a:pt x="921" y="10180"/>
                  </a:lnTo>
                  <a:lnTo>
                    <a:pt x="650" y="10289"/>
                  </a:lnTo>
                  <a:lnTo>
                    <a:pt x="407" y="10404"/>
                  </a:lnTo>
                  <a:lnTo>
                    <a:pt x="190" y="10518"/>
                  </a:lnTo>
                  <a:lnTo>
                    <a:pt x="0" y="10633"/>
                  </a:lnTo>
                  <a:lnTo>
                    <a:pt x="352" y="10534"/>
                  </a:lnTo>
                  <a:lnTo>
                    <a:pt x="704" y="10435"/>
                  </a:lnTo>
                  <a:lnTo>
                    <a:pt x="1029" y="10326"/>
                  </a:lnTo>
                  <a:lnTo>
                    <a:pt x="1300" y="10216"/>
                  </a:lnTo>
                  <a:lnTo>
                    <a:pt x="4740" y="9045"/>
                  </a:lnTo>
                  <a:lnTo>
                    <a:pt x="7042" y="8244"/>
                  </a:lnTo>
                  <a:lnTo>
                    <a:pt x="9724" y="7323"/>
                  </a:lnTo>
                  <a:lnTo>
                    <a:pt x="12730" y="6313"/>
                  </a:lnTo>
                  <a:lnTo>
                    <a:pt x="14355" y="5782"/>
                  </a:lnTo>
                  <a:lnTo>
                    <a:pt x="16035" y="5236"/>
                  </a:lnTo>
                  <a:lnTo>
                    <a:pt x="17714" y="4695"/>
                  </a:lnTo>
                  <a:lnTo>
                    <a:pt x="19393" y="4169"/>
                  </a:lnTo>
                  <a:lnTo>
                    <a:pt x="21018" y="3664"/>
                  </a:lnTo>
                  <a:lnTo>
                    <a:pt x="22589" y="3186"/>
                  </a:lnTo>
                  <a:lnTo>
                    <a:pt x="25542" y="2296"/>
                  </a:lnTo>
                  <a:lnTo>
                    <a:pt x="28169" y="1531"/>
                  </a:lnTo>
                  <a:lnTo>
                    <a:pt x="31961" y="422"/>
                  </a:lnTo>
                  <a:lnTo>
                    <a:pt x="32313" y="323"/>
                  </a:lnTo>
                  <a:lnTo>
                    <a:pt x="32638" y="214"/>
                  </a:lnTo>
                  <a:lnTo>
                    <a:pt x="32963" y="110"/>
                  </a:lnTo>
                  <a:lnTo>
                    <a:pt x="332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6"/>
            <p:cNvSpPr/>
            <p:nvPr/>
          </p:nvSpPr>
          <p:spPr>
            <a:xfrm rot="-9843276">
              <a:off x="8824757" y="4511086"/>
              <a:ext cx="275343" cy="14620"/>
            </a:xfrm>
            <a:custGeom>
              <a:avLst/>
              <a:gdLst/>
              <a:ahLst/>
              <a:cxnLst/>
              <a:rect l="l" t="t" r="r" b="b"/>
              <a:pathLst>
                <a:path w="59561" h="677" extrusionOk="0">
                  <a:moveTo>
                    <a:pt x="596" y="0"/>
                  </a:moveTo>
                  <a:lnTo>
                    <a:pt x="0" y="11"/>
                  </a:lnTo>
                  <a:lnTo>
                    <a:pt x="569" y="37"/>
                  </a:lnTo>
                  <a:lnTo>
                    <a:pt x="1165" y="57"/>
                  </a:lnTo>
                  <a:lnTo>
                    <a:pt x="1761" y="73"/>
                  </a:lnTo>
                  <a:lnTo>
                    <a:pt x="2357" y="78"/>
                  </a:lnTo>
                  <a:lnTo>
                    <a:pt x="8694" y="177"/>
                  </a:lnTo>
                  <a:lnTo>
                    <a:pt x="13109" y="234"/>
                  </a:lnTo>
                  <a:lnTo>
                    <a:pt x="18147" y="297"/>
                  </a:lnTo>
                  <a:lnTo>
                    <a:pt x="29740" y="427"/>
                  </a:lnTo>
                  <a:lnTo>
                    <a:pt x="35753" y="495"/>
                  </a:lnTo>
                  <a:lnTo>
                    <a:pt x="41359" y="557"/>
                  </a:lnTo>
                  <a:lnTo>
                    <a:pt x="43960" y="583"/>
                  </a:lnTo>
                  <a:lnTo>
                    <a:pt x="46424" y="604"/>
                  </a:lnTo>
                  <a:lnTo>
                    <a:pt x="48727" y="614"/>
                  </a:lnTo>
                  <a:lnTo>
                    <a:pt x="50839" y="619"/>
                  </a:lnTo>
                  <a:lnTo>
                    <a:pt x="57231" y="661"/>
                  </a:lnTo>
                  <a:lnTo>
                    <a:pt x="57800" y="672"/>
                  </a:lnTo>
                  <a:lnTo>
                    <a:pt x="58396" y="677"/>
                  </a:lnTo>
                  <a:lnTo>
                    <a:pt x="58992" y="672"/>
                  </a:lnTo>
                  <a:lnTo>
                    <a:pt x="59561" y="661"/>
                  </a:lnTo>
                  <a:lnTo>
                    <a:pt x="58992" y="635"/>
                  </a:lnTo>
                  <a:lnTo>
                    <a:pt x="58423" y="614"/>
                  </a:lnTo>
                  <a:lnTo>
                    <a:pt x="57827" y="599"/>
                  </a:lnTo>
                  <a:lnTo>
                    <a:pt x="57258" y="593"/>
                  </a:lnTo>
                  <a:lnTo>
                    <a:pt x="50893" y="495"/>
                  </a:lnTo>
                  <a:lnTo>
                    <a:pt x="46478" y="432"/>
                  </a:lnTo>
                  <a:lnTo>
                    <a:pt x="41414" y="364"/>
                  </a:lnTo>
                  <a:lnTo>
                    <a:pt x="35834" y="302"/>
                  </a:lnTo>
                  <a:lnTo>
                    <a:pt x="29821" y="234"/>
                  </a:lnTo>
                  <a:lnTo>
                    <a:pt x="23808" y="172"/>
                  </a:lnTo>
                  <a:lnTo>
                    <a:pt x="18229" y="120"/>
                  </a:lnTo>
                  <a:lnTo>
                    <a:pt x="13164" y="78"/>
                  </a:lnTo>
                  <a:lnTo>
                    <a:pt x="8749" y="42"/>
                  </a:lnTo>
                  <a:lnTo>
                    <a:pt x="2357" y="11"/>
                  </a:lnTo>
                  <a:lnTo>
                    <a:pt x="17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6"/>
            <p:cNvSpPr/>
            <p:nvPr/>
          </p:nvSpPr>
          <p:spPr>
            <a:xfrm rot="-9843276">
              <a:off x="8860710" y="4854203"/>
              <a:ext cx="353099" cy="15311"/>
            </a:xfrm>
            <a:custGeom>
              <a:avLst/>
              <a:gdLst/>
              <a:ahLst/>
              <a:cxnLst/>
              <a:rect l="l" t="t" r="r" b="b"/>
              <a:pathLst>
                <a:path w="76381" h="709" extrusionOk="0">
                  <a:moveTo>
                    <a:pt x="1490" y="0"/>
                  </a:moveTo>
                  <a:lnTo>
                    <a:pt x="759" y="6"/>
                  </a:lnTo>
                  <a:lnTo>
                    <a:pt x="0" y="16"/>
                  </a:lnTo>
                  <a:lnTo>
                    <a:pt x="732" y="42"/>
                  </a:lnTo>
                  <a:lnTo>
                    <a:pt x="1490" y="63"/>
                  </a:lnTo>
                  <a:lnTo>
                    <a:pt x="2221" y="73"/>
                  </a:lnTo>
                  <a:lnTo>
                    <a:pt x="2953" y="84"/>
                  </a:lnTo>
                  <a:lnTo>
                    <a:pt x="11159" y="183"/>
                  </a:lnTo>
                  <a:lnTo>
                    <a:pt x="16820" y="245"/>
                  </a:lnTo>
                  <a:lnTo>
                    <a:pt x="23294" y="313"/>
                  </a:lnTo>
                  <a:lnTo>
                    <a:pt x="30471" y="380"/>
                  </a:lnTo>
                  <a:lnTo>
                    <a:pt x="38163" y="448"/>
                  </a:lnTo>
                  <a:lnTo>
                    <a:pt x="45856" y="516"/>
                  </a:lnTo>
                  <a:lnTo>
                    <a:pt x="53033" y="573"/>
                  </a:lnTo>
                  <a:lnTo>
                    <a:pt x="59534" y="620"/>
                  </a:lnTo>
                  <a:lnTo>
                    <a:pt x="65195" y="656"/>
                  </a:lnTo>
                  <a:lnTo>
                    <a:pt x="73374" y="693"/>
                  </a:lnTo>
                  <a:lnTo>
                    <a:pt x="74133" y="703"/>
                  </a:lnTo>
                  <a:lnTo>
                    <a:pt x="74891" y="708"/>
                  </a:lnTo>
                  <a:lnTo>
                    <a:pt x="75622" y="703"/>
                  </a:lnTo>
                  <a:lnTo>
                    <a:pt x="76381" y="693"/>
                  </a:lnTo>
                  <a:lnTo>
                    <a:pt x="75650" y="672"/>
                  </a:lnTo>
                  <a:lnTo>
                    <a:pt x="74891" y="651"/>
                  </a:lnTo>
                  <a:lnTo>
                    <a:pt x="74133" y="640"/>
                  </a:lnTo>
                  <a:lnTo>
                    <a:pt x="73374" y="635"/>
                  </a:lnTo>
                  <a:lnTo>
                    <a:pt x="65222" y="526"/>
                  </a:lnTo>
                  <a:lnTo>
                    <a:pt x="53087" y="401"/>
                  </a:lnTo>
                  <a:lnTo>
                    <a:pt x="45937" y="333"/>
                  </a:lnTo>
                  <a:lnTo>
                    <a:pt x="38218" y="261"/>
                  </a:lnTo>
                  <a:lnTo>
                    <a:pt x="30525" y="198"/>
                  </a:lnTo>
                  <a:lnTo>
                    <a:pt x="23348" y="141"/>
                  </a:lnTo>
                  <a:lnTo>
                    <a:pt x="11214" y="58"/>
                  </a:lnTo>
                  <a:lnTo>
                    <a:pt x="3007" y="16"/>
                  </a:lnTo>
                  <a:lnTo>
                    <a:pt x="2248" y="6"/>
                  </a:lnTo>
                  <a:lnTo>
                    <a:pt x="14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6"/>
            <p:cNvSpPr/>
            <p:nvPr/>
          </p:nvSpPr>
          <p:spPr>
            <a:xfrm rot="-9843276">
              <a:off x="9234116" y="4647224"/>
              <a:ext cx="185067" cy="296475"/>
            </a:xfrm>
            <a:custGeom>
              <a:avLst/>
              <a:gdLst/>
              <a:ahLst/>
              <a:cxnLst/>
              <a:rect l="l" t="t" r="r" b="b"/>
              <a:pathLst>
                <a:path w="40033" h="13729" extrusionOk="0">
                  <a:moveTo>
                    <a:pt x="40033" y="0"/>
                  </a:moveTo>
                  <a:lnTo>
                    <a:pt x="39545" y="125"/>
                  </a:lnTo>
                  <a:lnTo>
                    <a:pt x="39085" y="250"/>
                  </a:lnTo>
                  <a:lnTo>
                    <a:pt x="38624" y="380"/>
                  </a:lnTo>
                  <a:lnTo>
                    <a:pt x="38218" y="516"/>
                  </a:lnTo>
                  <a:lnTo>
                    <a:pt x="37243" y="792"/>
                  </a:lnTo>
                  <a:lnTo>
                    <a:pt x="36105" y="1119"/>
                  </a:lnTo>
                  <a:lnTo>
                    <a:pt x="34805" y="1499"/>
                  </a:lnTo>
                  <a:lnTo>
                    <a:pt x="33370" y="1926"/>
                  </a:lnTo>
                  <a:lnTo>
                    <a:pt x="31799" y="2400"/>
                  </a:lnTo>
                  <a:lnTo>
                    <a:pt x="30146" y="2915"/>
                  </a:lnTo>
                  <a:lnTo>
                    <a:pt x="28359" y="3466"/>
                  </a:lnTo>
                  <a:lnTo>
                    <a:pt x="26517" y="4054"/>
                  </a:lnTo>
                  <a:lnTo>
                    <a:pt x="24567" y="4674"/>
                  </a:lnTo>
                  <a:lnTo>
                    <a:pt x="22590" y="5324"/>
                  </a:lnTo>
                  <a:lnTo>
                    <a:pt x="20558" y="6001"/>
                  </a:lnTo>
                  <a:lnTo>
                    <a:pt x="18473" y="6703"/>
                  </a:lnTo>
                  <a:lnTo>
                    <a:pt x="16441" y="7406"/>
                  </a:lnTo>
                  <a:lnTo>
                    <a:pt x="14491" y="8093"/>
                  </a:lnTo>
                  <a:lnTo>
                    <a:pt x="12622" y="8759"/>
                  </a:lnTo>
                  <a:lnTo>
                    <a:pt x="10862" y="9399"/>
                  </a:lnTo>
                  <a:lnTo>
                    <a:pt x="9237" y="10008"/>
                  </a:lnTo>
                  <a:lnTo>
                    <a:pt x="7693" y="10586"/>
                  </a:lnTo>
                  <a:lnTo>
                    <a:pt x="6284" y="11127"/>
                  </a:lnTo>
                  <a:lnTo>
                    <a:pt x="5011" y="11632"/>
                  </a:lnTo>
                  <a:lnTo>
                    <a:pt x="3819" y="12090"/>
                  </a:lnTo>
                  <a:lnTo>
                    <a:pt x="2817" y="12501"/>
                  </a:lnTo>
                  <a:lnTo>
                    <a:pt x="1951" y="12860"/>
                  </a:lnTo>
                  <a:lnTo>
                    <a:pt x="1246" y="13162"/>
                  </a:lnTo>
                  <a:lnTo>
                    <a:pt x="894" y="13297"/>
                  </a:lnTo>
                  <a:lnTo>
                    <a:pt x="569" y="13437"/>
                  </a:lnTo>
                  <a:lnTo>
                    <a:pt x="271" y="13583"/>
                  </a:lnTo>
                  <a:lnTo>
                    <a:pt x="0" y="13729"/>
                  </a:lnTo>
                  <a:lnTo>
                    <a:pt x="0" y="13729"/>
                  </a:lnTo>
                  <a:lnTo>
                    <a:pt x="461" y="13599"/>
                  </a:lnTo>
                  <a:lnTo>
                    <a:pt x="867" y="13469"/>
                  </a:lnTo>
                  <a:lnTo>
                    <a:pt x="1273" y="13333"/>
                  </a:lnTo>
                  <a:lnTo>
                    <a:pt x="1626" y="13193"/>
                  </a:lnTo>
                  <a:lnTo>
                    <a:pt x="3413" y="12527"/>
                  </a:lnTo>
                  <a:lnTo>
                    <a:pt x="5661" y="11694"/>
                  </a:lnTo>
                  <a:lnTo>
                    <a:pt x="8478" y="10664"/>
                  </a:lnTo>
                  <a:lnTo>
                    <a:pt x="11783" y="9488"/>
                  </a:lnTo>
                  <a:lnTo>
                    <a:pt x="15439" y="8186"/>
                  </a:lnTo>
                  <a:lnTo>
                    <a:pt x="17416" y="7505"/>
                  </a:lnTo>
                  <a:lnTo>
                    <a:pt x="19448" y="6802"/>
                  </a:lnTo>
                  <a:lnTo>
                    <a:pt x="21506" y="6100"/>
                  </a:lnTo>
                  <a:lnTo>
                    <a:pt x="23510" y="5423"/>
                  </a:lnTo>
                  <a:lnTo>
                    <a:pt x="25488" y="4773"/>
                  </a:lnTo>
                  <a:lnTo>
                    <a:pt x="27384" y="4153"/>
                  </a:lnTo>
                  <a:lnTo>
                    <a:pt x="30932" y="3003"/>
                  </a:lnTo>
                  <a:lnTo>
                    <a:pt x="34047" y="2009"/>
                  </a:lnTo>
                  <a:lnTo>
                    <a:pt x="36566" y="1203"/>
                  </a:lnTo>
                  <a:lnTo>
                    <a:pt x="38597" y="563"/>
                  </a:lnTo>
                  <a:lnTo>
                    <a:pt x="39003" y="427"/>
                  </a:lnTo>
                  <a:lnTo>
                    <a:pt x="39382" y="287"/>
                  </a:lnTo>
                  <a:lnTo>
                    <a:pt x="39707" y="146"/>
                  </a:lnTo>
                  <a:lnTo>
                    <a:pt x="400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" name="Google Shape;51;p6"/>
          <p:cNvSpPr/>
          <p:nvPr/>
        </p:nvSpPr>
        <p:spPr>
          <a:xfrm>
            <a:off x="-400049" y="4264015"/>
            <a:ext cx="1290077" cy="1290015"/>
          </a:xfrm>
          <a:custGeom>
            <a:avLst/>
            <a:gdLst/>
            <a:ahLst/>
            <a:cxnLst/>
            <a:rect l="l" t="t" r="r" b="b"/>
            <a:pathLst>
              <a:path w="12266" h="12266" extrusionOk="0">
                <a:moveTo>
                  <a:pt x="1618" y="3855"/>
                </a:moveTo>
                <a:lnTo>
                  <a:pt x="1618" y="3855"/>
                </a:lnTo>
                <a:lnTo>
                  <a:pt x="1779" y="3559"/>
                </a:lnTo>
                <a:lnTo>
                  <a:pt x="1968" y="3262"/>
                </a:lnTo>
                <a:lnTo>
                  <a:pt x="2157" y="2993"/>
                </a:lnTo>
                <a:lnTo>
                  <a:pt x="2373" y="2750"/>
                </a:lnTo>
                <a:lnTo>
                  <a:pt x="1941" y="1618"/>
                </a:lnTo>
                <a:lnTo>
                  <a:pt x="3666" y="513"/>
                </a:lnTo>
                <a:lnTo>
                  <a:pt x="4529" y="1375"/>
                </a:lnTo>
                <a:lnTo>
                  <a:pt x="4529" y="1375"/>
                </a:lnTo>
                <a:lnTo>
                  <a:pt x="4852" y="1268"/>
                </a:lnTo>
                <a:lnTo>
                  <a:pt x="5176" y="1214"/>
                </a:lnTo>
                <a:lnTo>
                  <a:pt x="5499" y="1160"/>
                </a:lnTo>
                <a:lnTo>
                  <a:pt x="5850" y="1133"/>
                </a:lnTo>
                <a:lnTo>
                  <a:pt x="6362" y="1"/>
                </a:lnTo>
                <a:lnTo>
                  <a:pt x="8357" y="432"/>
                </a:lnTo>
                <a:lnTo>
                  <a:pt x="8357" y="1645"/>
                </a:lnTo>
                <a:lnTo>
                  <a:pt x="8357" y="1645"/>
                </a:lnTo>
                <a:lnTo>
                  <a:pt x="8653" y="1807"/>
                </a:lnTo>
                <a:lnTo>
                  <a:pt x="8923" y="1995"/>
                </a:lnTo>
                <a:lnTo>
                  <a:pt x="9192" y="2211"/>
                </a:lnTo>
                <a:lnTo>
                  <a:pt x="9435" y="2427"/>
                </a:lnTo>
                <a:lnTo>
                  <a:pt x="10594" y="1995"/>
                </a:lnTo>
                <a:lnTo>
                  <a:pt x="11699" y="3694"/>
                </a:lnTo>
                <a:lnTo>
                  <a:pt x="10890" y="4583"/>
                </a:lnTo>
                <a:lnTo>
                  <a:pt x="10890" y="4583"/>
                </a:lnTo>
                <a:lnTo>
                  <a:pt x="10971" y="4907"/>
                </a:lnTo>
                <a:lnTo>
                  <a:pt x="11052" y="5230"/>
                </a:lnTo>
                <a:lnTo>
                  <a:pt x="11079" y="5580"/>
                </a:lnTo>
                <a:lnTo>
                  <a:pt x="11106" y="5904"/>
                </a:lnTo>
                <a:lnTo>
                  <a:pt x="12265" y="6416"/>
                </a:lnTo>
                <a:lnTo>
                  <a:pt x="11834" y="8411"/>
                </a:lnTo>
                <a:lnTo>
                  <a:pt x="10594" y="8411"/>
                </a:lnTo>
                <a:lnTo>
                  <a:pt x="10594" y="8411"/>
                </a:lnTo>
                <a:lnTo>
                  <a:pt x="10432" y="8707"/>
                </a:lnTo>
                <a:lnTo>
                  <a:pt x="10243" y="8977"/>
                </a:lnTo>
                <a:lnTo>
                  <a:pt x="10055" y="9246"/>
                </a:lnTo>
                <a:lnTo>
                  <a:pt x="9839" y="9516"/>
                </a:lnTo>
                <a:lnTo>
                  <a:pt x="10270" y="10648"/>
                </a:lnTo>
                <a:lnTo>
                  <a:pt x="8545" y="11753"/>
                </a:lnTo>
                <a:lnTo>
                  <a:pt x="7683" y="10891"/>
                </a:lnTo>
                <a:lnTo>
                  <a:pt x="7683" y="10891"/>
                </a:lnTo>
                <a:lnTo>
                  <a:pt x="7359" y="10972"/>
                </a:lnTo>
                <a:lnTo>
                  <a:pt x="7036" y="11052"/>
                </a:lnTo>
                <a:lnTo>
                  <a:pt x="6685" y="11106"/>
                </a:lnTo>
                <a:lnTo>
                  <a:pt x="6362" y="11133"/>
                </a:lnTo>
                <a:lnTo>
                  <a:pt x="5850" y="12265"/>
                </a:lnTo>
                <a:lnTo>
                  <a:pt x="3855" y="11834"/>
                </a:lnTo>
                <a:lnTo>
                  <a:pt x="3855" y="10594"/>
                </a:lnTo>
                <a:lnTo>
                  <a:pt x="3855" y="10594"/>
                </a:lnTo>
                <a:lnTo>
                  <a:pt x="3559" y="10432"/>
                </a:lnTo>
                <a:lnTo>
                  <a:pt x="3289" y="10244"/>
                </a:lnTo>
                <a:lnTo>
                  <a:pt x="3019" y="10055"/>
                </a:lnTo>
                <a:lnTo>
                  <a:pt x="2750" y="9839"/>
                </a:lnTo>
                <a:lnTo>
                  <a:pt x="1618" y="10271"/>
                </a:lnTo>
                <a:lnTo>
                  <a:pt x="513" y="8573"/>
                </a:lnTo>
                <a:lnTo>
                  <a:pt x="1375" y="7683"/>
                </a:lnTo>
                <a:lnTo>
                  <a:pt x="1375" y="7683"/>
                </a:lnTo>
                <a:lnTo>
                  <a:pt x="1294" y="7360"/>
                </a:lnTo>
                <a:lnTo>
                  <a:pt x="1213" y="7036"/>
                </a:lnTo>
                <a:lnTo>
                  <a:pt x="1160" y="6713"/>
                </a:lnTo>
                <a:lnTo>
                  <a:pt x="1133" y="6362"/>
                </a:lnTo>
                <a:lnTo>
                  <a:pt x="0" y="5850"/>
                </a:lnTo>
                <a:lnTo>
                  <a:pt x="432" y="3855"/>
                </a:lnTo>
                <a:lnTo>
                  <a:pt x="1672" y="3855"/>
                </a:lnTo>
                <a:lnTo>
                  <a:pt x="1618" y="3855"/>
                </a:lnTo>
                <a:close/>
                <a:moveTo>
                  <a:pt x="3963" y="5580"/>
                </a:moveTo>
                <a:lnTo>
                  <a:pt x="3963" y="5580"/>
                </a:lnTo>
                <a:lnTo>
                  <a:pt x="3936" y="5796"/>
                </a:lnTo>
                <a:lnTo>
                  <a:pt x="3909" y="6012"/>
                </a:lnTo>
                <a:lnTo>
                  <a:pt x="3936" y="6227"/>
                </a:lnTo>
                <a:lnTo>
                  <a:pt x="3963" y="6443"/>
                </a:lnTo>
                <a:lnTo>
                  <a:pt x="3990" y="6659"/>
                </a:lnTo>
                <a:lnTo>
                  <a:pt x="4071" y="6847"/>
                </a:lnTo>
                <a:lnTo>
                  <a:pt x="4152" y="7036"/>
                </a:lnTo>
                <a:lnTo>
                  <a:pt x="4259" y="7225"/>
                </a:lnTo>
                <a:lnTo>
                  <a:pt x="4394" y="7413"/>
                </a:lnTo>
                <a:lnTo>
                  <a:pt x="4529" y="7548"/>
                </a:lnTo>
                <a:lnTo>
                  <a:pt x="4664" y="7710"/>
                </a:lnTo>
                <a:lnTo>
                  <a:pt x="4852" y="7845"/>
                </a:lnTo>
                <a:lnTo>
                  <a:pt x="5014" y="7953"/>
                </a:lnTo>
                <a:lnTo>
                  <a:pt x="5203" y="8060"/>
                </a:lnTo>
                <a:lnTo>
                  <a:pt x="5418" y="8114"/>
                </a:lnTo>
                <a:lnTo>
                  <a:pt x="5634" y="8195"/>
                </a:lnTo>
                <a:lnTo>
                  <a:pt x="5634" y="8195"/>
                </a:lnTo>
                <a:lnTo>
                  <a:pt x="5850" y="8222"/>
                </a:lnTo>
                <a:lnTo>
                  <a:pt x="6065" y="8249"/>
                </a:lnTo>
                <a:lnTo>
                  <a:pt x="6281" y="8222"/>
                </a:lnTo>
                <a:lnTo>
                  <a:pt x="6497" y="8195"/>
                </a:lnTo>
                <a:lnTo>
                  <a:pt x="6712" y="8141"/>
                </a:lnTo>
                <a:lnTo>
                  <a:pt x="6901" y="8087"/>
                </a:lnTo>
                <a:lnTo>
                  <a:pt x="7117" y="8006"/>
                </a:lnTo>
                <a:lnTo>
                  <a:pt x="7278" y="7899"/>
                </a:lnTo>
                <a:lnTo>
                  <a:pt x="7467" y="7764"/>
                </a:lnTo>
                <a:lnTo>
                  <a:pt x="7629" y="7629"/>
                </a:lnTo>
                <a:lnTo>
                  <a:pt x="7764" y="7467"/>
                </a:lnTo>
                <a:lnTo>
                  <a:pt x="7898" y="7306"/>
                </a:lnTo>
                <a:lnTo>
                  <a:pt x="8006" y="7117"/>
                </a:lnTo>
                <a:lnTo>
                  <a:pt x="8114" y="6928"/>
                </a:lnTo>
                <a:lnTo>
                  <a:pt x="8195" y="6740"/>
                </a:lnTo>
                <a:lnTo>
                  <a:pt x="8249" y="6524"/>
                </a:lnTo>
                <a:lnTo>
                  <a:pt x="8249" y="6524"/>
                </a:lnTo>
                <a:lnTo>
                  <a:pt x="8276" y="6281"/>
                </a:lnTo>
                <a:lnTo>
                  <a:pt x="8303" y="6066"/>
                </a:lnTo>
                <a:lnTo>
                  <a:pt x="8276" y="5850"/>
                </a:lnTo>
                <a:lnTo>
                  <a:pt x="8249" y="5634"/>
                </a:lnTo>
                <a:lnTo>
                  <a:pt x="8195" y="5446"/>
                </a:lnTo>
                <a:lnTo>
                  <a:pt x="8141" y="5230"/>
                </a:lnTo>
                <a:lnTo>
                  <a:pt x="8060" y="5041"/>
                </a:lnTo>
                <a:lnTo>
                  <a:pt x="7952" y="4880"/>
                </a:lnTo>
                <a:lnTo>
                  <a:pt x="7817" y="4691"/>
                </a:lnTo>
                <a:lnTo>
                  <a:pt x="7683" y="4529"/>
                </a:lnTo>
                <a:lnTo>
                  <a:pt x="7521" y="4394"/>
                </a:lnTo>
                <a:lnTo>
                  <a:pt x="7359" y="4260"/>
                </a:lnTo>
                <a:lnTo>
                  <a:pt x="7197" y="4152"/>
                </a:lnTo>
                <a:lnTo>
                  <a:pt x="6982" y="4044"/>
                </a:lnTo>
                <a:lnTo>
                  <a:pt x="6793" y="3963"/>
                </a:lnTo>
                <a:lnTo>
                  <a:pt x="6578" y="3909"/>
                </a:lnTo>
                <a:lnTo>
                  <a:pt x="6578" y="3909"/>
                </a:lnTo>
                <a:lnTo>
                  <a:pt x="6578" y="3909"/>
                </a:lnTo>
                <a:lnTo>
                  <a:pt x="6362" y="3882"/>
                </a:lnTo>
                <a:lnTo>
                  <a:pt x="6119" y="3855"/>
                </a:lnTo>
                <a:lnTo>
                  <a:pt x="5904" y="3855"/>
                </a:lnTo>
                <a:lnTo>
                  <a:pt x="5688" y="3909"/>
                </a:lnTo>
                <a:lnTo>
                  <a:pt x="5499" y="3936"/>
                </a:lnTo>
                <a:lnTo>
                  <a:pt x="5284" y="4017"/>
                </a:lnTo>
                <a:lnTo>
                  <a:pt x="5095" y="4098"/>
                </a:lnTo>
                <a:lnTo>
                  <a:pt x="4933" y="4206"/>
                </a:lnTo>
                <a:lnTo>
                  <a:pt x="4745" y="4341"/>
                </a:lnTo>
                <a:lnTo>
                  <a:pt x="4583" y="4475"/>
                </a:lnTo>
                <a:lnTo>
                  <a:pt x="4448" y="4610"/>
                </a:lnTo>
                <a:lnTo>
                  <a:pt x="4313" y="4799"/>
                </a:lnTo>
                <a:lnTo>
                  <a:pt x="4205" y="4961"/>
                </a:lnTo>
                <a:lnTo>
                  <a:pt x="4098" y="5149"/>
                </a:lnTo>
                <a:lnTo>
                  <a:pt x="4017" y="5365"/>
                </a:lnTo>
                <a:lnTo>
                  <a:pt x="3963" y="5580"/>
                </a:lnTo>
                <a:lnTo>
                  <a:pt x="3963" y="5580"/>
                </a:lnTo>
                <a:close/>
              </a:path>
            </a:pathLst>
          </a:custGeom>
          <a:solidFill>
            <a:srgbClr val="4861E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6"/>
          <p:cNvSpPr/>
          <p:nvPr/>
        </p:nvSpPr>
        <p:spPr>
          <a:xfrm>
            <a:off x="7668050" y="4806009"/>
            <a:ext cx="929503" cy="929503"/>
          </a:xfrm>
          <a:custGeom>
            <a:avLst/>
            <a:gdLst/>
            <a:ahLst/>
            <a:cxnLst/>
            <a:rect l="l" t="t" r="r" b="b"/>
            <a:pathLst>
              <a:path w="8330" h="8330" extrusionOk="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noFill/>
          <a:ln w="19050" cap="flat" cmpd="sng">
            <a:solidFill>
              <a:srgbClr val="4861E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53" name="Google Shape;53;p6"/>
          <p:cNvSpPr/>
          <p:nvPr/>
        </p:nvSpPr>
        <p:spPr>
          <a:xfrm>
            <a:off x="5813" y="3591330"/>
            <a:ext cx="478350" cy="478350"/>
          </a:xfrm>
          <a:custGeom>
            <a:avLst/>
            <a:gdLst/>
            <a:ahLst/>
            <a:cxnLst/>
            <a:rect l="l" t="t" r="r" b="b"/>
            <a:pathLst>
              <a:path w="8330" h="8330" extrusionOk="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noFill/>
          <a:ln w="19050" cap="flat" cmpd="sng">
            <a:solidFill>
              <a:srgbClr val="4861E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54" name="Google Shape;54;p6"/>
          <p:cNvSpPr txBox="1">
            <a:spLocks noGrp="1"/>
          </p:cNvSpPr>
          <p:nvPr>
            <p:ph type="title"/>
          </p:nvPr>
        </p:nvSpPr>
        <p:spPr>
          <a:xfrm>
            <a:off x="720000" y="34934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lt1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/>
          <p:nvPr/>
        </p:nvSpPr>
        <p:spPr>
          <a:xfrm rot="9450036" flipH="1">
            <a:off x="432840" y="5190724"/>
            <a:ext cx="354091" cy="18806"/>
          </a:xfrm>
          <a:custGeom>
            <a:avLst/>
            <a:gdLst/>
            <a:ahLst/>
            <a:cxnLst/>
            <a:rect l="l" t="t" r="r" b="b"/>
            <a:pathLst>
              <a:path w="59561" h="677" extrusionOk="0">
                <a:moveTo>
                  <a:pt x="596" y="0"/>
                </a:moveTo>
                <a:lnTo>
                  <a:pt x="0" y="11"/>
                </a:lnTo>
                <a:lnTo>
                  <a:pt x="569" y="37"/>
                </a:lnTo>
                <a:lnTo>
                  <a:pt x="1165" y="57"/>
                </a:lnTo>
                <a:lnTo>
                  <a:pt x="1761" y="73"/>
                </a:lnTo>
                <a:lnTo>
                  <a:pt x="2357" y="78"/>
                </a:lnTo>
                <a:lnTo>
                  <a:pt x="8694" y="177"/>
                </a:lnTo>
                <a:lnTo>
                  <a:pt x="13109" y="234"/>
                </a:lnTo>
                <a:lnTo>
                  <a:pt x="18147" y="297"/>
                </a:lnTo>
                <a:lnTo>
                  <a:pt x="29740" y="427"/>
                </a:lnTo>
                <a:lnTo>
                  <a:pt x="35753" y="495"/>
                </a:lnTo>
                <a:lnTo>
                  <a:pt x="41359" y="557"/>
                </a:lnTo>
                <a:lnTo>
                  <a:pt x="43960" y="583"/>
                </a:lnTo>
                <a:lnTo>
                  <a:pt x="46424" y="604"/>
                </a:lnTo>
                <a:lnTo>
                  <a:pt x="48727" y="614"/>
                </a:lnTo>
                <a:lnTo>
                  <a:pt x="50839" y="619"/>
                </a:lnTo>
                <a:lnTo>
                  <a:pt x="57231" y="661"/>
                </a:lnTo>
                <a:lnTo>
                  <a:pt x="57800" y="672"/>
                </a:lnTo>
                <a:lnTo>
                  <a:pt x="58396" y="677"/>
                </a:lnTo>
                <a:lnTo>
                  <a:pt x="58992" y="672"/>
                </a:lnTo>
                <a:lnTo>
                  <a:pt x="59561" y="661"/>
                </a:lnTo>
                <a:lnTo>
                  <a:pt x="58992" y="635"/>
                </a:lnTo>
                <a:lnTo>
                  <a:pt x="58423" y="614"/>
                </a:lnTo>
                <a:lnTo>
                  <a:pt x="57827" y="599"/>
                </a:lnTo>
                <a:lnTo>
                  <a:pt x="57258" y="593"/>
                </a:lnTo>
                <a:lnTo>
                  <a:pt x="50893" y="495"/>
                </a:lnTo>
                <a:lnTo>
                  <a:pt x="46478" y="432"/>
                </a:lnTo>
                <a:lnTo>
                  <a:pt x="41414" y="364"/>
                </a:lnTo>
                <a:lnTo>
                  <a:pt x="35834" y="302"/>
                </a:lnTo>
                <a:lnTo>
                  <a:pt x="29821" y="234"/>
                </a:lnTo>
                <a:lnTo>
                  <a:pt x="23808" y="172"/>
                </a:lnTo>
                <a:lnTo>
                  <a:pt x="18229" y="120"/>
                </a:lnTo>
                <a:lnTo>
                  <a:pt x="13164" y="78"/>
                </a:lnTo>
                <a:lnTo>
                  <a:pt x="8749" y="42"/>
                </a:lnTo>
                <a:lnTo>
                  <a:pt x="2357" y="11"/>
                </a:lnTo>
                <a:lnTo>
                  <a:pt x="176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7"/>
          <p:cNvSpPr/>
          <p:nvPr/>
        </p:nvSpPr>
        <p:spPr>
          <a:xfrm rot="9450036" flipH="1">
            <a:off x="337707" y="5640230"/>
            <a:ext cx="454086" cy="19695"/>
          </a:xfrm>
          <a:custGeom>
            <a:avLst/>
            <a:gdLst/>
            <a:ahLst/>
            <a:cxnLst/>
            <a:rect l="l" t="t" r="r" b="b"/>
            <a:pathLst>
              <a:path w="76381" h="709" extrusionOk="0">
                <a:moveTo>
                  <a:pt x="1490" y="0"/>
                </a:moveTo>
                <a:lnTo>
                  <a:pt x="759" y="6"/>
                </a:lnTo>
                <a:lnTo>
                  <a:pt x="0" y="16"/>
                </a:lnTo>
                <a:lnTo>
                  <a:pt x="732" y="42"/>
                </a:lnTo>
                <a:lnTo>
                  <a:pt x="1490" y="63"/>
                </a:lnTo>
                <a:lnTo>
                  <a:pt x="2221" y="73"/>
                </a:lnTo>
                <a:lnTo>
                  <a:pt x="2953" y="84"/>
                </a:lnTo>
                <a:lnTo>
                  <a:pt x="11159" y="183"/>
                </a:lnTo>
                <a:lnTo>
                  <a:pt x="16820" y="245"/>
                </a:lnTo>
                <a:lnTo>
                  <a:pt x="23294" y="313"/>
                </a:lnTo>
                <a:lnTo>
                  <a:pt x="30471" y="380"/>
                </a:lnTo>
                <a:lnTo>
                  <a:pt x="38163" y="448"/>
                </a:lnTo>
                <a:lnTo>
                  <a:pt x="45856" y="516"/>
                </a:lnTo>
                <a:lnTo>
                  <a:pt x="53033" y="573"/>
                </a:lnTo>
                <a:lnTo>
                  <a:pt x="59534" y="620"/>
                </a:lnTo>
                <a:lnTo>
                  <a:pt x="65195" y="656"/>
                </a:lnTo>
                <a:lnTo>
                  <a:pt x="73374" y="693"/>
                </a:lnTo>
                <a:lnTo>
                  <a:pt x="74133" y="703"/>
                </a:lnTo>
                <a:lnTo>
                  <a:pt x="74891" y="708"/>
                </a:lnTo>
                <a:lnTo>
                  <a:pt x="75622" y="703"/>
                </a:lnTo>
                <a:lnTo>
                  <a:pt x="76381" y="693"/>
                </a:lnTo>
                <a:lnTo>
                  <a:pt x="75650" y="672"/>
                </a:lnTo>
                <a:lnTo>
                  <a:pt x="74891" y="651"/>
                </a:lnTo>
                <a:lnTo>
                  <a:pt x="74133" y="640"/>
                </a:lnTo>
                <a:lnTo>
                  <a:pt x="73374" y="635"/>
                </a:lnTo>
                <a:lnTo>
                  <a:pt x="65222" y="526"/>
                </a:lnTo>
                <a:lnTo>
                  <a:pt x="53087" y="401"/>
                </a:lnTo>
                <a:lnTo>
                  <a:pt x="45937" y="333"/>
                </a:lnTo>
                <a:lnTo>
                  <a:pt x="38218" y="261"/>
                </a:lnTo>
                <a:lnTo>
                  <a:pt x="30525" y="198"/>
                </a:lnTo>
                <a:lnTo>
                  <a:pt x="23348" y="141"/>
                </a:lnTo>
                <a:lnTo>
                  <a:pt x="11214" y="58"/>
                </a:lnTo>
                <a:lnTo>
                  <a:pt x="3007" y="16"/>
                </a:lnTo>
                <a:lnTo>
                  <a:pt x="2248" y="6"/>
                </a:lnTo>
                <a:lnTo>
                  <a:pt x="1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7"/>
          <p:cNvSpPr/>
          <p:nvPr/>
        </p:nvSpPr>
        <p:spPr>
          <a:xfrm rot="9450036" flipH="1">
            <a:off x="66188" y="5417068"/>
            <a:ext cx="237997" cy="381371"/>
          </a:xfrm>
          <a:custGeom>
            <a:avLst/>
            <a:gdLst/>
            <a:ahLst/>
            <a:cxnLst/>
            <a:rect l="l" t="t" r="r" b="b"/>
            <a:pathLst>
              <a:path w="40033" h="13729" extrusionOk="0">
                <a:moveTo>
                  <a:pt x="40033" y="0"/>
                </a:moveTo>
                <a:lnTo>
                  <a:pt x="39545" y="125"/>
                </a:lnTo>
                <a:lnTo>
                  <a:pt x="39085" y="250"/>
                </a:lnTo>
                <a:lnTo>
                  <a:pt x="38624" y="380"/>
                </a:lnTo>
                <a:lnTo>
                  <a:pt x="38218" y="516"/>
                </a:lnTo>
                <a:lnTo>
                  <a:pt x="37243" y="792"/>
                </a:lnTo>
                <a:lnTo>
                  <a:pt x="36105" y="1119"/>
                </a:lnTo>
                <a:lnTo>
                  <a:pt x="34805" y="1499"/>
                </a:lnTo>
                <a:lnTo>
                  <a:pt x="33370" y="1926"/>
                </a:lnTo>
                <a:lnTo>
                  <a:pt x="31799" y="2400"/>
                </a:lnTo>
                <a:lnTo>
                  <a:pt x="30146" y="2915"/>
                </a:lnTo>
                <a:lnTo>
                  <a:pt x="28359" y="3466"/>
                </a:lnTo>
                <a:lnTo>
                  <a:pt x="26517" y="4054"/>
                </a:lnTo>
                <a:lnTo>
                  <a:pt x="24567" y="4674"/>
                </a:lnTo>
                <a:lnTo>
                  <a:pt x="22590" y="5324"/>
                </a:lnTo>
                <a:lnTo>
                  <a:pt x="20558" y="6001"/>
                </a:lnTo>
                <a:lnTo>
                  <a:pt x="18473" y="6703"/>
                </a:lnTo>
                <a:lnTo>
                  <a:pt x="16441" y="7406"/>
                </a:lnTo>
                <a:lnTo>
                  <a:pt x="14491" y="8093"/>
                </a:lnTo>
                <a:lnTo>
                  <a:pt x="12622" y="8759"/>
                </a:lnTo>
                <a:lnTo>
                  <a:pt x="10862" y="9399"/>
                </a:lnTo>
                <a:lnTo>
                  <a:pt x="9237" y="10008"/>
                </a:lnTo>
                <a:lnTo>
                  <a:pt x="7693" y="10586"/>
                </a:lnTo>
                <a:lnTo>
                  <a:pt x="6284" y="11127"/>
                </a:lnTo>
                <a:lnTo>
                  <a:pt x="5011" y="11632"/>
                </a:lnTo>
                <a:lnTo>
                  <a:pt x="3819" y="12090"/>
                </a:lnTo>
                <a:lnTo>
                  <a:pt x="2817" y="12501"/>
                </a:lnTo>
                <a:lnTo>
                  <a:pt x="1951" y="12860"/>
                </a:lnTo>
                <a:lnTo>
                  <a:pt x="1246" y="13162"/>
                </a:lnTo>
                <a:lnTo>
                  <a:pt x="894" y="13297"/>
                </a:lnTo>
                <a:lnTo>
                  <a:pt x="569" y="13437"/>
                </a:lnTo>
                <a:lnTo>
                  <a:pt x="271" y="13583"/>
                </a:lnTo>
                <a:lnTo>
                  <a:pt x="0" y="13729"/>
                </a:lnTo>
                <a:lnTo>
                  <a:pt x="0" y="13729"/>
                </a:lnTo>
                <a:lnTo>
                  <a:pt x="461" y="13599"/>
                </a:lnTo>
                <a:lnTo>
                  <a:pt x="867" y="13469"/>
                </a:lnTo>
                <a:lnTo>
                  <a:pt x="1273" y="13333"/>
                </a:lnTo>
                <a:lnTo>
                  <a:pt x="1626" y="13193"/>
                </a:lnTo>
                <a:lnTo>
                  <a:pt x="3413" y="12527"/>
                </a:lnTo>
                <a:lnTo>
                  <a:pt x="5661" y="11694"/>
                </a:lnTo>
                <a:lnTo>
                  <a:pt x="8478" y="10664"/>
                </a:lnTo>
                <a:lnTo>
                  <a:pt x="11783" y="9488"/>
                </a:lnTo>
                <a:lnTo>
                  <a:pt x="15439" y="8186"/>
                </a:lnTo>
                <a:lnTo>
                  <a:pt x="17416" y="7505"/>
                </a:lnTo>
                <a:lnTo>
                  <a:pt x="19448" y="6802"/>
                </a:lnTo>
                <a:lnTo>
                  <a:pt x="21506" y="6100"/>
                </a:lnTo>
                <a:lnTo>
                  <a:pt x="23510" y="5423"/>
                </a:lnTo>
                <a:lnTo>
                  <a:pt x="25488" y="4773"/>
                </a:lnTo>
                <a:lnTo>
                  <a:pt x="27384" y="4153"/>
                </a:lnTo>
                <a:lnTo>
                  <a:pt x="30932" y="3003"/>
                </a:lnTo>
                <a:lnTo>
                  <a:pt x="34047" y="2009"/>
                </a:lnTo>
                <a:lnTo>
                  <a:pt x="36566" y="1203"/>
                </a:lnTo>
                <a:lnTo>
                  <a:pt x="38597" y="563"/>
                </a:lnTo>
                <a:lnTo>
                  <a:pt x="39003" y="427"/>
                </a:lnTo>
                <a:lnTo>
                  <a:pt x="39382" y="287"/>
                </a:lnTo>
                <a:lnTo>
                  <a:pt x="39707" y="146"/>
                </a:lnTo>
                <a:lnTo>
                  <a:pt x="4003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7"/>
          <p:cNvSpPr/>
          <p:nvPr/>
        </p:nvSpPr>
        <p:spPr>
          <a:xfrm>
            <a:off x="-66900" y="-40850"/>
            <a:ext cx="8557654" cy="5225129"/>
          </a:xfrm>
          <a:custGeom>
            <a:avLst/>
            <a:gdLst/>
            <a:ahLst/>
            <a:cxnLst/>
            <a:rect l="l" t="t" r="r" b="b"/>
            <a:pathLst>
              <a:path w="80554" h="69822" extrusionOk="0">
                <a:moveTo>
                  <a:pt x="485" y="1"/>
                </a:moveTo>
                <a:lnTo>
                  <a:pt x="0" y="534"/>
                </a:lnTo>
                <a:lnTo>
                  <a:pt x="0" y="69822"/>
                </a:lnTo>
                <a:lnTo>
                  <a:pt x="51768" y="69822"/>
                </a:lnTo>
                <a:lnTo>
                  <a:pt x="51736" y="68852"/>
                </a:lnTo>
                <a:lnTo>
                  <a:pt x="51687" y="67882"/>
                </a:lnTo>
                <a:lnTo>
                  <a:pt x="51606" y="66912"/>
                </a:lnTo>
                <a:lnTo>
                  <a:pt x="51509" y="65959"/>
                </a:lnTo>
                <a:lnTo>
                  <a:pt x="51396" y="64989"/>
                </a:lnTo>
                <a:lnTo>
                  <a:pt x="51267" y="64019"/>
                </a:lnTo>
                <a:lnTo>
                  <a:pt x="50976" y="62064"/>
                </a:lnTo>
                <a:lnTo>
                  <a:pt x="50701" y="60076"/>
                </a:lnTo>
                <a:lnTo>
                  <a:pt x="50572" y="59074"/>
                </a:lnTo>
                <a:lnTo>
                  <a:pt x="50459" y="58056"/>
                </a:lnTo>
                <a:lnTo>
                  <a:pt x="50346" y="57021"/>
                </a:lnTo>
                <a:lnTo>
                  <a:pt x="50265" y="55987"/>
                </a:lnTo>
                <a:lnTo>
                  <a:pt x="50200" y="54920"/>
                </a:lnTo>
                <a:lnTo>
                  <a:pt x="50168" y="53853"/>
                </a:lnTo>
                <a:lnTo>
                  <a:pt x="50168" y="52948"/>
                </a:lnTo>
                <a:lnTo>
                  <a:pt x="50168" y="52043"/>
                </a:lnTo>
                <a:lnTo>
                  <a:pt x="50200" y="51138"/>
                </a:lnTo>
                <a:lnTo>
                  <a:pt x="50233" y="50233"/>
                </a:lnTo>
                <a:lnTo>
                  <a:pt x="50297" y="49328"/>
                </a:lnTo>
                <a:lnTo>
                  <a:pt x="50362" y="48423"/>
                </a:lnTo>
                <a:lnTo>
                  <a:pt x="50443" y="47502"/>
                </a:lnTo>
                <a:lnTo>
                  <a:pt x="50556" y="46596"/>
                </a:lnTo>
                <a:lnTo>
                  <a:pt x="50669" y="45691"/>
                </a:lnTo>
                <a:lnTo>
                  <a:pt x="50814" y="44786"/>
                </a:lnTo>
                <a:lnTo>
                  <a:pt x="50976" y="43897"/>
                </a:lnTo>
                <a:lnTo>
                  <a:pt x="51154" y="43008"/>
                </a:lnTo>
                <a:lnTo>
                  <a:pt x="51348" y="42120"/>
                </a:lnTo>
                <a:lnTo>
                  <a:pt x="51574" y="41247"/>
                </a:lnTo>
                <a:lnTo>
                  <a:pt x="51816" y="40374"/>
                </a:lnTo>
                <a:lnTo>
                  <a:pt x="52075" y="39501"/>
                </a:lnTo>
                <a:lnTo>
                  <a:pt x="52350" y="38661"/>
                </a:lnTo>
                <a:lnTo>
                  <a:pt x="52657" y="37804"/>
                </a:lnTo>
                <a:lnTo>
                  <a:pt x="52980" y="36980"/>
                </a:lnTo>
                <a:lnTo>
                  <a:pt x="53336" y="36172"/>
                </a:lnTo>
                <a:lnTo>
                  <a:pt x="53707" y="35364"/>
                </a:lnTo>
                <a:lnTo>
                  <a:pt x="54111" y="34572"/>
                </a:lnTo>
                <a:lnTo>
                  <a:pt x="54532" y="33796"/>
                </a:lnTo>
                <a:lnTo>
                  <a:pt x="54984" y="33036"/>
                </a:lnTo>
                <a:lnTo>
                  <a:pt x="55453" y="32293"/>
                </a:lnTo>
                <a:lnTo>
                  <a:pt x="55954" y="31566"/>
                </a:lnTo>
                <a:lnTo>
                  <a:pt x="56471" y="30871"/>
                </a:lnTo>
                <a:lnTo>
                  <a:pt x="57037" y="30176"/>
                </a:lnTo>
                <a:lnTo>
                  <a:pt x="57619" y="29513"/>
                </a:lnTo>
                <a:lnTo>
                  <a:pt x="58217" y="28866"/>
                </a:lnTo>
                <a:lnTo>
                  <a:pt x="58863" y="28252"/>
                </a:lnTo>
                <a:lnTo>
                  <a:pt x="59526" y="27654"/>
                </a:lnTo>
                <a:lnTo>
                  <a:pt x="59930" y="27315"/>
                </a:lnTo>
                <a:lnTo>
                  <a:pt x="60334" y="26992"/>
                </a:lnTo>
                <a:lnTo>
                  <a:pt x="60738" y="26685"/>
                </a:lnTo>
                <a:lnTo>
                  <a:pt x="61158" y="26377"/>
                </a:lnTo>
                <a:lnTo>
                  <a:pt x="61999" y="25779"/>
                </a:lnTo>
                <a:lnTo>
                  <a:pt x="62871" y="25214"/>
                </a:lnTo>
                <a:lnTo>
                  <a:pt x="63760" y="24664"/>
                </a:lnTo>
                <a:lnTo>
                  <a:pt x="64649" y="24131"/>
                </a:lnTo>
                <a:lnTo>
                  <a:pt x="66460" y="23097"/>
                </a:lnTo>
                <a:lnTo>
                  <a:pt x="68270" y="22046"/>
                </a:lnTo>
                <a:lnTo>
                  <a:pt x="69159" y="21513"/>
                </a:lnTo>
                <a:lnTo>
                  <a:pt x="70031" y="20963"/>
                </a:lnTo>
                <a:lnTo>
                  <a:pt x="70904" y="20381"/>
                </a:lnTo>
                <a:lnTo>
                  <a:pt x="71745" y="19783"/>
                </a:lnTo>
                <a:lnTo>
                  <a:pt x="72165" y="19476"/>
                </a:lnTo>
                <a:lnTo>
                  <a:pt x="72569" y="19153"/>
                </a:lnTo>
                <a:lnTo>
                  <a:pt x="72973" y="18830"/>
                </a:lnTo>
                <a:lnTo>
                  <a:pt x="73361" y="18490"/>
                </a:lnTo>
                <a:lnTo>
                  <a:pt x="73846" y="18054"/>
                </a:lnTo>
                <a:lnTo>
                  <a:pt x="74298" y="17601"/>
                </a:lnTo>
                <a:lnTo>
                  <a:pt x="74735" y="17149"/>
                </a:lnTo>
                <a:lnTo>
                  <a:pt x="75171" y="16664"/>
                </a:lnTo>
                <a:lnTo>
                  <a:pt x="75575" y="16179"/>
                </a:lnTo>
                <a:lnTo>
                  <a:pt x="75963" y="15678"/>
                </a:lnTo>
                <a:lnTo>
                  <a:pt x="76351" y="15161"/>
                </a:lnTo>
                <a:lnTo>
                  <a:pt x="76706" y="14644"/>
                </a:lnTo>
                <a:lnTo>
                  <a:pt x="77046" y="14110"/>
                </a:lnTo>
                <a:lnTo>
                  <a:pt x="77385" y="13561"/>
                </a:lnTo>
                <a:lnTo>
                  <a:pt x="77692" y="13011"/>
                </a:lnTo>
                <a:lnTo>
                  <a:pt x="77983" y="12446"/>
                </a:lnTo>
                <a:lnTo>
                  <a:pt x="78274" y="11880"/>
                </a:lnTo>
                <a:lnTo>
                  <a:pt x="78533" y="11298"/>
                </a:lnTo>
                <a:lnTo>
                  <a:pt x="78775" y="10716"/>
                </a:lnTo>
                <a:lnTo>
                  <a:pt x="79018" y="10118"/>
                </a:lnTo>
                <a:lnTo>
                  <a:pt x="79228" y="9520"/>
                </a:lnTo>
                <a:lnTo>
                  <a:pt x="79422" y="8906"/>
                </a:lnTo>
                <a:lnTo>
                  <a:pt x="79616" y="8292"/>
                </a:lnTo>
                <a:lnTo>
                  <a:pt x="79777" y="7678"/>
                </a:lnTo>
                <a:lnTo>
                  <a:pt x="79923" y="7047"/>
                </a:lnTo>
                <a:lnTo>
                  <a:pt x="80068" y="6417"/>
                </a:lnTo>
                <a:lnTo>
                  <a:pt x="80181" y="5787"/>
                </a:lnTo>
                <a:lnTo>
                  <a:pt x="80278" y="5156"/>
                </a:lnTo>
                <a:lnTo>
                  <a:pt x="80359" y="4510"/>
                </a:lnTo>
                <a:lnTo>
                  <a:pt x="80440" y="3880"/>
                </a:lnTo>
                <a:lnTo>
                  <a:pt x="80488" y="3233"/>
                </a:lnTo>
                <a:lnTo>
                  <a:pt x="80521" y="2587"/>
                </a:lnTo>
                <a:lnTo>
                  <a:pt x="80553" y="1940"/>
                </a:lnTo>
                <a:lnTo>
                  <a:pt x="80553" y="1294"/>
                </a:lnTo>
                <a:lnTo>
                  <a:pt x="80537" y="647"/>
                </a:lnTo>
                <a:lnTo>
                  <a:pt x="8050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subTitle" idx="1"/>
          </p:nvPr>
        </p:nvSpPr>
        <p:spPr>
          <a:xfrm>
            <a:off x="1091750" y="2685350"/>
            <a:ext cx="3108600" cy="117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7"/>
          <p:cNvSpPr/>
          <p:nvPr/>
        </p:nvSpPr>
        <p:spPr>
          <a:xfrm>
            <a:off x="7704732" y="3987396"/>
            <a:ext cx="719280" cy="99438"/>
          </a:xfrm>
          <a:custGeom>
            <a:avLst/>
            <a:gdLst/>
            <a:ahLst/>
            <a:cxnLst/>
            <a:rect l="l" t="t" r="r" b="b"/>
            <a:pathLst>
              <a:path w="16579" h="2292" extrusionOk="0">
                <a:moveTo>
                  <a:pt x="1" y="1"/>
                </a:moveTo>
                <a:lnTo>
                  <a:pt x="1" y="2292"/>
                </a:lnTo>
                <a:lnTo>
                  <a:pt x="16578" y="2292"/>
                </a:lnTo>
                <a:lnTo>
                  <a:pt x="1657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7"/>
          <p:cNvSpPr/>
          <p:nvPr/>
        </p:nvSpPr>
        <p:spPr>
          <a:xfrm>
            <a:off x="4571997" y="1249300"/>
            <a:ext cx="758897" cy="758867"/>
          </a:xfrm>
          <a:custGeom>
            <a:avLst/>
            <a:gdLst/>
            <a:ahLst/>
            <a:cxnLst/>
            <a:rect l="l" t="t" r="r" b="b"/>
            <a:pathLst>
              <a:path w="12266" h="12266" extrusionOk="0">
                <a:moveTo>
                  <a:pt x="1618" y="3855"/>
                </a:moveTo>
                <a:lnTo>
                  <a:pt x="1618" y="3855"/>
                </a:lnTo>
                <a:lnTo>
                  <a:pt x="1779" y="3559"/>
                </a:lnTo>
                <a:lnTo>
                  <a:pt x="1968" y="3262"/>
                </a:lnTo>
                <a:lnTo>
                  <a:pt x="2157" y="2993"/>
                </a:lnTo>
                <a:lnTo>
                  <a:pt x="2373" y="2750"/>
                </a:lnTo>
                <a:lnTo>
                  <a:pt x="1941" y="1618"/>
                </a:lnTo>
                <a:lnTo>
                  <a:pt x="3666" y="513"/>
                </a:lnTo>
                <a:lnTo>
                  <a:pt x="4529" y="1375"/>
                </a:lnTo>
                <a:lnTo>
                  <a:pt x="4529" y="1375"/>
                </a:lnTo>
                <a:lnTo>
                  <a:pt x="4852" y="1268"/>
                </a:lnTo>
                <a:lnTo>
                  <a:pt x="5176" y="1214"/>
                </a:lnTo>
                <a:lnTo>
                  <a:pt x="5499" y="1160"/>
                </a:lnTo>
                <a:lnTo>
                  <a:pt x="5850" y="1133"/>
                </a:lnTo>
                <a:lnTo>
                  <a:pt x="6362" y="1"/>
                </a:lnTo>
                <a:lnTo>
                  <a:pt x="8357" y="432"/>
                </a:lnTo>
                <a:lnTo>
                  <a:pt x="8357" y="1645"/>
                </a:lnTo>
                <a:lnTo>
                  <a:pt x="8357" y="1645"/>
                </a:lnTo>
                <a:lnTo>
                  <a:pt x="8653" y="1807"/>
                </a:lnTo>
                <a:lnTo>
                  <a:pt x="8923" y="1995"/>
                </a:lnTo>
                <a:lnTo>
                  <a:pt x="9192" y="2211"/>
                </a:lnTo>
                <a:lnTo>
                  <a:pt x="9435" y="2427"/>
                </a:lnTo>
                <a:lnTo>
                  <a:pt x="10594" y="1995"/>
                </a:lnTo>
                <a:lnTo>
                  <a:pt x="11699" y="3694"/>
                </a:lnTo>
                <a:lnTo>
                  <a:pt x="10890" y="4583"/>
                </a:lnTo>
                <a:lnTo>
                  <a:pt x="10890" y="4583"/>
                </a:lnTo>
                <a:lnTo>
                  <a:pt x="10971" y="4907"/>
                </a:lnTo>
                <a:lnTo>
                  <a:pt x="11052" y="5230"/>
                </a:lnTo>
                <a:lnTo>
                  <a:pt x="11079" y="5580"/>
                </a:lnTo>
                <a:lnTo>
                  <a:pt x="11106" y="5904"/>
                </a:lnTo>
                <a:lnTo>
                  <a:pt x="12265" y="6416"/>
                </a:lnTo>
                <a:lnTo>
                  <a:pt x="11834" y="8411"/>
                </a:lnTo>
                <a:lnTo>
                  <a:pt x="10594" y="8411"/>
                </a:lnTo>
                <a:lnTo>
                  <a:pt x="10594" y="8411"/>
                </a:lnTo>
                <a:lnTo>
                  <a:pt x="10432" y="8707"/>
                </a:lnTo>
                <a:lnTo>
                  <a:pt x="10243" y="8977"/>
                </a:lnTo>
                <a:lnTo>
                  <a:pt x="10055" y="9246"/>
                </a:lnTo>
                <a:lnTo>
                  <a:pt x="9839" y="9516"/>
                </a:lnTo>
                <a:lnTo>
                  <a:pt x="10270" y="10648"/>
                </a:lnTo>
                <a:lnTo>
                  <a:pt x="8545" y="11753"/>
                </a:lnTo>
                <a:lnTo>
                  <a:pt x="7683" y="10891"/>
                </a:lnTo>
                <a:lnTo>
                  <a:pt x="7683" y="10891"/>
                </a:lnTo>
                <a:lnTo>
                  <a:pt x="7359" y="10972"/>
                </a:lnTo>
                <a:lnTo>
                  <a:pt x="7036" y="11052"/>
                </a:lnTo>
                <a:lnTo>
                  <a:pt x="6685" y="11106"/>
                </a:lnTo>
                <a:lnTo>
                  <a:pt x="6362" y="11133"/>
                </a:lnTo>
                <a:lnTo>
                  <a:pt x="5850" y="12265"/>
                </a:lnTo>
                <a:lnTo>
                  <a:pt x="3855" y="11834"/>
                </a:lnTo>
                <a:lnTo>
                  <a:pt x="3855" y="10594"/>
                </a:lnTo>
                <a:lnTo>
                  <a:pt x="3855" y="10594"/>
                </a:lnTo>
                <a:lnTo>
                  <a:pt x="3559" y="10432"/>
                </a:lnTo>
                <a:lnTo>
                  <a:pt x="3289" y="10244"/>
                </a:lnTo>
                <a:lnTo>
                  <a:pt x="3019" y="10055"/>
                </a:lnTo>
                <a:lnTo>
                  <a:pt x="2750" y="9839"/>
                </a:lnTo>
                <a:lnTo>
                  <a:pt x="1618" y="10271"/>
                </a:lnTo>
                <a:lnTo>
                  <a:pt x="513" y="8573"/>
                </a:lnTo>
                <a:lnTo>
                  <a:pt x="1375" y="7683"/>
                </a:lnTo>
                <a:lnTo>
                  <a:pt x="1375" y="7683"/>
                </a:lnTo>
                <a:lnTo>
                  <a:pt x="1294" y="7360"/>
                </a:lnTo>
                <a:lnTo>
                  <a:pt x="1213" y="7036"/>
                </a:lnTo>
                <a:lnTo>
                  <a:pt x="1160" y="6713"/>
                </a:lnTo>
                <a:lnTo>
                  <a:pt x="1133" y="6362"/>
                </a:lnTo>
                <a:lnTo>
                  <a:pt x="0" y="5850"/>
                </a:lnTo>
                <a:lnTo>
                  <a:pt x="432" y="3855"/>
                </a:lnTo>
                <a:lnTo>
                  <a:pt x="1672" y="3855"/>
                </a:lnTo>
                <a:lnTo>
                  <a:pt x="1618" y="3855"/>
                </a:lnTo>
                <a:close/>
                <a:moveTo>
                  <a:pt x="3963" y="5580"/>
                </a:moveTo>
                <a:lnTo>
                  <a:pt x="3963" y="5580"/>
                </a:lnTo>
                <a:lnTo>
                  <a:pt x="3936" y="5796"/>
                </a:lnTo>
                <a:lnTo>
                  <a:pt x="3909" y="6012"/>
                </a:lnTo>
                <a:lnTo>
                  <a:pt x="3936" y="6227"/>
                </a:lnTo>
                <a:lnTo>
                  <a:pt x="3963" y="6443"/>
                </a:lnTo>
                <a:lnTo>
                  <a:pt x="3990" y="6659"/>
                </a:lnTo>
                <a:lnTo>
                  <a:pt x="4071" y="6847"/>
                </a:lnTo>
                <a:lnTo>
                  <a:pt x="4152" y="7036"/>
                </a:lnTo>
                <a:lnTo>
                  <a:pt x="4259" y="7225"/>
                </a:lnTo>
                <a:lnTo>
                  <a:pt x="4394" y="7413"/>
                </a:lnTo>
                <a:lnTo>
                  <a:pt x="4529" y="7548"/>
                </a:lnTo>
                <a:lnTo>
                  <a:pt x="4664" y="7710"/>
                </a:lnTo>
                <a:lnTo>
                  <a:pt x="4852" y="7845"/>
                </a:lnTo>
                <a:lnTo>
                  <a:pt x="5014" y="7953"/>
                </a:lnTo>
                <a:lnTo>
                  <a:pt x="5203" y="8060"/>
                </a:lnTo>
                <a:lnTo>
                  <a:pt x="5418" y="8114"/>
                </a:lnTo>
                <a:lnTo>
                  <a:pt x="5634" y="8195"/>
                </a:lnTo>
                <a:lnTo>
                  <a:pt x="5634" y="8195"/>
                </a:lnTo>
                <a:lnTo>
                  <a:pt x="5850" y="8222"/>
                </a:lnTo>
                <a:lnTo>
                  <a:pt x="6065" y="8249"/>
                </a:lnTo>
                <a:lnTo>
                  <a:pt x="6281" y="8222"/>
                </a:lnTo>
                <a:lnTo>
                  <a:pt x="6497" y="8195"/>
                </a:lnTo>
                <a:lnTo>
                  <a:pt x="6712" y="8141"/>
                </a:lnTo>
                <a:lnTo>
                  <a:pt x="6901" y="8087"/>
                </a:lnTo>
                <a:lnTo>
                  <a:pt x="7117" y="8006"/>
                </a:lnTo>
                <a:lnTo>
                  <a:pt x="7278" y="7899"/>
                </a:lnTo>
                <a:lnTo>
                  <a:pt x="7467" y="7764"/>
                </a:lnTo>
                <a:lnTo>
                  <a:pt x="7629" y="7629"/>
                </a:lnTo>
                <a:lnTo>
                  <a:pt x="7764" y="7467"/>
                </a:lnTo>
                <a:lnTo>
                  <a:pt x="7898" y="7306"/>
                </a:lnTo>
                <a:lnTo>
                  <a:pt x="8006" y="7117"/>
                </a:lnTo>
                <a:lnTo>
                  <a:pt x="8114" y="6928"/>
                </a:lnTo>
                <a:lnTo>
                  <a:pt x="8195" y="6740"/>
                </a:lnTo>
                <a:lnTo>
                  <a:pt x="8249" y="6524"/>
                </a:lnTo>
                <a:lnTo>
                  <a:pt x="8249" y="6524"/>
                </a:lnTo>
                <a:lnTo>
                  <a:pt x="8276" y="6281"/>
                </a:lnTo>
                <a:lnTo>
                  <a:pt x="8303" y="6066"/>
                </a:lnTo>
                <a:lnTo>
                  <a:pt x="8276" y="5850"/>
                </a:lnTo>
                <a:lnTo>
                  <a:pt x="8249" y="5634"/>
                </a:lnTo>
                <a:lnTo>
                  <a:pt x="8195" y="5446"/>
                </a:lnTo>
                <a:lnTo>
                  <a:pt x="8141" y="5230"/>
                </a:lnTo>
                <a:lnTo>
                  <a:pt x="8060" y="5041"/>
                </a:lnTo>
                <a:lnTo>
                  <a:pt x="7952" y="4880"/>
                </a:lnTo>
                <a:lnTo>
                  <a:pt x="7817" y="4691"/>
                </a:lnTo>
                <a:lnTo>
                  <a:pt x="7683" y="4529"/>
                </a:lnTo>
                <a:lnTo>
                  <a:pt x="7521" y="4394"/>
                </a:lnTo>
                <a:lnTo>
                  <a:pt x="7359" y="4260"/>
                </a:lnTo>
                <a:lnTo>
                  <a:pt x="7197" y="4152"/>
                </a:lnTo>
                <a:lnTo>
                  <a:pt x="6982" y="4044"/>
                </a:lnTo>
                <a:lnTo>
                  <a:pt x="6793" y="3963"/>
                </a:lnTo>
                <a:lnTo>
                  <a:pt x="6578" y="3909"/>
                </a:lnTo>
                <a:lnTo>
                  <a:pt x="6578" y="3909"/>
                </a:lnTo>
                <a:lnTo>
                  <a:pt x="6578" y="3909"/>
                </a:lnTo>
                <a:lnTo>
                  <a:pt x="6362" y="3882"/>
                </a:lnTo>
                <a:lnTo>
                  <a:pt x="6119" y="3855"/>
                </a:lnTo>
                <a:lnTo>
                  <a:pt x="5904" y="3855"/>
                </a:lnTo>
                <a:lnTo>
                  <a:pt x="5688" y="3909"/>
                </a:lnTo>
                <a:lnTo>
                  <a:pt x="5499" y="3936"/>
                </a:lnTo>
                <a:lnTo>
                  <a:pt x="5284" y="4017"/>
                </a:lnTo>
                <a:lnTo>
                  <a:pt x="5095" y="4098"/>
                </a:lnTo>
                <a:lnTo>
                  <a:pt x="4933" y="4206"/>
                </a:lnTo>
                <a:lnTo>
                  <a:pt x="4745" y="4341"/>
                </a:lnTo>
                <a:lnTo>
                  <a:pt x="4583" y="4475"/>
                </a:lnTo>
                <a:lnTo>
                  <a:pt x="4448" y="4610"/>
                </a:lnTo>
                <a:lnTo>
                  <a:pt x="4313" y="4799"/>
                </a:lnTo>
                <a:lnTo>
                  <a:pt x="4205" y="4961"/>
                </a:lnTo>
                <a:lnTo>
                  <a:pt x="4098" y="5149"/>
                </a:lnTo>
                <a:lnTo>
                  <a:pt x="4017" y="5365"/>
                </a:lnTo>
                <a:lnTo>
                  <a:pt x="3963" y="5580"/>
                </a:lnTo>
                <a:lnTo>
                  <a:pt x="3963" y="558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7"/>
          <p:cNvSpPr/>
          <p:nvPr/>
        </p:nvSpPr>
        <p:spPr>
          <a:xfrm>
            <a:off x="-911614" y="4086811"/>
            <a:ext cx="2085404" cy="2085312"/>
          </a:xfrm>
          <a:custGeom>
            <a:avLst/>
            <a:gdLst/>
            <a:ahLst/>
            <a:cxnLst/>
            <a:rect l="l" t="t" r="r" b="b"/>
            <a:pathLst>
              <a:path w="12266" h="12266" extrusionOk="0">
                <a:moveTo>
                  <a:pt x="1618" y="3855"/>
                </a:moveTo>
                <a:lnTo>
                  <a:pt x="1618" y="3855"/>
                </a:lnTo>
                <a:lnTo>
                  <a:pt x="1779" y="3559"/>
                </a:lnTo>
                <a:lnTo>
                  <a:pt x="1968" y="3262"/>
                </a:lnTo>
                <a:lnTo>
                  <a:pt x="2157" y="2993"/>
                </a:lnTo>
                <a:lnTo>
                  <a:pt x="2373" y="2750"/>
                </a:lnTo>
                <a:lnTo>
                  <a:pt x="1941" y="1618"/>
                </a:lnTo>
                <a:lnTo>
                  <a:pt x="3666" y="513"/>
                </a:lnTo>
                <a:lnTo>
                  <a:pt x="4529" y="1375"/>
                </a:lnTo>
                <a:lnTo>
                  <a:pt x="4529" y="1375"/>
                </a:lnTo>
                <a:lnTo>
                  <a:pt x="4852" y="1268"/>
                </a:lnTo>
                <a:lnTo>
                  <a:pt x="5176" y="1214"/>
                </a:lnTo>
                <a:lnTo>
                  <a:pt x="5499" y="1160"/>
                </a:lnTo>
                <a:lnTo>
                  <a:pt x="5850" y="1133"/>
                </a:lnTo>
                <a:lnTo>
                  <a:pt x="6362" y="1"/>
                </a:lnTo>
                <a:lnTo>
                  <a:pt x="8357" y="432"/>
                </a:lnTo>
                <a:lnTo>
                  <a:pt x="8357" y="1645"/>
                </a:lnTo>
                <a:lnTo>
                  <a:pt x="8357" y="1645"/>
                </a:lnTo>
                <a:lnTo>
                  <a:pt x="8653" y="1807"/>
                </a:lnTo>
                <a:lnTo>
                  <a:pt x="8923" y="1995"/>
                </a:lnTo>
                <a:lnTo>
                  <a:pt x="9192" y="2211"/>
                </a:lnTo>
                <a:lnTo>
                  <a:pt x="9435" y="2427"/>
                </a:lnTo>
                <a:lnTo>
                  <a:pt x="10594" y="1995"/>
                </a:lnTo>
                <a:lnTo>
                  <a:pt x="11699" y="3694"/>
                </a:lnTo>
                <a:lnTo>
                  <a:pt x="10890" y="4583"/>
                </a:lnTo>
                <a:lnTo>
                  <a:pt x="10890" y="4583"/>
                </a:lnTo>
                <a:lnTo>
                  <a:pt x="10971" y="4907"/>
                </a:lnTo>
                <a:lnTo>
                  <a:pt x="11052" y="5230"/>
                </a:lnTo>
                <a:lnTo>
                  <a:pt x="11079" y="5580"/>
                </a:lnTo>
                <a:lnTo>
                  <a:pt x="11106" y="5904"/>
                </a:lnTo>
                <a:lnTo>
                  <a:pt x="12265" y="6416"/>
                </a:lnTo>
                <a:lnTo>
                  <a:pt x="11834" y="8411"/>
                </a:lnTo>
                <a:lnTo>
                  <a:pt x="10594" y="8411"/>
                </a:lnTo>
                <a:lnTo>
                  <a:pt x="10594" y="8411"/>
                </a:lnTo>
                <a:lnTo>
                  <a:pt x="10432" y="8707"/>
                </a:lnTo>
                <a:lnTo>
                  <a:pt x="10243" y="8977"/>
                </a:lnTo>
                <a:lnTo>
                  <a:pt x="10055" y="9246"/>
                </a:lnTo>
                <a:lnTo>
                  <a:pt x="9839" y="9516"/>
                </a:lnTo>
                <a:lnTo>
                  <a:pt x="10270" y="10648"/>
                </a:lnTo>
                <a:lnTo>
                  <a:pt x="8545" y="11753"/>
                </a:lnTo>
                <a:lnTo>
                  <a:pt x="7683" y="10891"/>
                </a:lnTo>
                <a:lnTo>
                  <a:pt x="7683" y="10891"/>
                </a:lnTo>
                <a:lnTo>
                  <a:pt x="7359" y="10972"/>
                </a:lnTo>
                <a:lnTo>
                  <a:pt x="7036" y="11052"/>
                </a:lnTo>
                <a:lnTo>
                  <a:pt x="6685" y="11106"/>
                </a:lnTo>
                <a:lnTo>
                  <a:pt x="6362" y="11133"/>
                </a:lnTo>
                <a:lnTo>
                  <a:pt x="5850" y="12265"/>
                </a:lnTo>
                <a:lnTo>
                  <a:pt x="3855" y="11834"/>
                </a:lnTo>
                <a:lnTo>
                  <a:pt x="3855" y="10594"/>
                </a:lnTo>
                <a:lnTo>
                  <a:pt x="3855" y="10594"/>
                </a:lnTo>
                <a:lnTo>
                  <a:pt x="3559" y="10432"/>
                </a:lnTo>
                <a:lnTo>
                  <a:pt x="3289" y="10244"/>
                </a:lnTo>
                <a:lnTo>
                  <a:pt x="3019" y="10055"/>
                </a:lnTo>
                <a:lnTo>
                  <a:pt x="2750" y="9839"/>
                </a:lnTo>
                <a:lnTo>
                  <a:pt x="1618" y="10271"/>
                </a:lnTo>
                <a:lnTo>
                  <a:pt x="513" y="8573"/>
                </a:lnTo>
                <a:lnTo>
                  <a:pt x="1375" y="7683"/>
                </a:lnTo>
                <a:lnTo>
                  <a:pt x="1375" y="7683"/>
                </a:lnTo>
                <a:lnTo>
                  <a:pt x="1294" y="7360"/>
                </a:lnTo>
                <a:lnTo>
                  <a:pt x="1213" y="7036"/>
                </a:lnTo>
                <a:lnTo>
                  <a:pt x="1160" y="6713"/>
                </a:lnTo>
                <a:lnTo>
                  <a:pt x="1133" y="6362"/>
                </a:lnTo>
                <a:lnTo>
                  <a:pt x="0" y="5850"/>
                </a:lnTo>
                <a:lnTo>
                  <a:pt x="432" y="3855"/>
                </a:lnTo>
                <a:lnTo>
                  <a:pt x="1672" y="3855"/>
                </a:lnTo>
                <a:lnTo>
                  <a:pt x="1618" y="3855"/>
                </a:lnTo>
                <a:close/>
                <a:moveTo>
                  <a:pt x="3963" y="5580"/>
                </a:moveTo>
                <a:lnTo>
                  <a:pt x="3963" y="5580"/>
                </a:lnTo>
                <a:lnTo>
                  <a:pt x="3936" y="5796"/>
                </a:lnTo>
                <a:lnTo>
                  <a:pt x="3909" y="6012"/>
                </a:lnTo>
                <a:lnTo>
                  <a:pt x="3936" y="6227"/>
                </a:lnTo>
                <a:lnTo>
                  <a:pt x="3963" y="6443"/>
                </a:lnTo>
                <a:lnTo>
                  <a:pt x="3990" y="6659"/>
                </a:lnTo>
                <a:lnTo>
                  <a:pt x="4071" y="6847"/>
                </a:lnTo>
                <a:lnTo>
                  <a:pt x="4152" y="7036"/>
                </a:lnTo>
                <a:lnTo>
                  <a:pt x="4259" y="7225"/>
                </a:lnTo>
                <a:lnTo>
                  <a:pt x="4394" y="7413"/>
                </a:lnTo>
                <a:lnTo>
                  <a:pt x="4529" y="7548"/>
                </a:lnTo>
                <a:lnTo>
                  <a:pt x="4664" y="7710"/>
                </a:lnTo>
                <a:lnTo>
                  <a:pt x="4852" y="7845"/>
                </a:lnTo>
                <a:lnTo>
                  <a:pt x="5014" y="7953"/>
                </a:lnTo>
                <a:lnTo>
                  <a:pt x="5203" y="8060"/>
                </a:lnTo>
                <a:lnTo>
                  <a:pt x="5418" y="8114"/>
                </a:lnTo>
                <a:lnTo>
                  <a:pt x="5634" y="8195"/>
                </a:lnTo>
                <a:lnTo>
                  <a:pt x="5634" y="8195"/>
                </a:lnTo>
                <a:lnTo>
                  <a:pt x="5850" y="8222"/>
                </a:lnTo>
                <a:lnTo>
                  <a:pt x="6065" y="8249"/>
                </a:lnTo>
                <a:lnTo>
                  <a:pt x="6281" y="8222"/>
                </a:lnTo>
                <a:lnTo>
                  <a:pt x="6497" y="8195"/>
                </a:lnTo>
                <a:lnTo>
                  <a:pt x="6712" y="8141"/>
                </a:lnTo>
                <a:lnTo>
                  <a:pt x="6901" y="8087"/>
                </a:lnTo>
                <a:lnTo>
                  <a:pt x="7117" y="8006"/>
                </a:lnTo>
                <a:lnTo>
                  <a:pt x="7278" y="7899"/>
                </a:lnTo>
                <a:lnTo>
                  <a:pt x="7467" y="7764"/>
                </a:lnTo>
                <a:lnTo>
                  <a:pt x="7629" y="7629"/>
                </a:lnTo>
                <a:lnTo>
                  <a:pt x="7764" y="7467"/>
                </a:lnTo>
                <a:lnTo>
                  <a:pt x="7898" y="7306"/>
                </a:lnTo>
                <a:lnTo>
                  <a:pt x="8006" y="7117"/>
                </a:lnTo>
                <a:lnTo>
                  <a:pt x="8114" y="6928"/>
                </a:lnTo>
                <a:lnTo>
                  <a:pt x="8195" y="6740"/>
                </a:lnTo>
                <a:lnTo>
                  <a:pt x="8249" y="6524"/>
                </a:lnTo>
                <a:lnTo>
                  <a:pt x="8249" y="6524"/>
                </a:lnTo>
                <a:lnTo>
                  <a:pt x="8276" y="6281"/>
                </a:lnTo>
                <a:lnTo>
                  <a:pt x="8303" y="6066"/>
                </a:lnTo>
                <a:lnTo>
                  <a:pt x="8276" y="5850"/>
                </a:lnTo>
                <a:lnTo>
                  <a:pt x="8249" y="5634"/>
                </a:lnTo>
                <a:lnTo>
                  <a:pt x="8195" y="5446"/>
                </a:lnTo>
                <a:lnTo>
                  <a:pt x="8141" y="5230"/>
                </a:lnTo>
                <a:lnTo>
                  <a:pt x="8060" y="5041"/>
                </a:lnTo>
                <a:lnTo>
                  <a:pt x="7952" y="4880"/>
                </a:lnTo>
                <a:lnTo>
                  <a:pt x="7817" y="4691"/>
                </a:lnTo>
                <a:lnTo>
                  <a:pt x="7683" y="4529"/>
                </a:lnTo>
                <a:lnTo>
                  <a:pt x="7521" y="4394"/>
                </a:lnTo>
                <a:lnTo>
                  <a:pt x="7359" y="4260"/>
                </a:lnTo>
                <a:lnTo>
                  <a:pt x="7197" y="4152"/>
                </a:lnTo>
                <a:lnTo>
                  <a:pt x="6982" y="4044"/>
                </a:lnTo>
                <a:lnTo>
                  <a:pt x="6793" y="3963"/>
                </a:lnTo>
                <a:lnTo>
                  <a:pt x="6578" y="3909"/>
                </a:lnTo>
                <a:lnTo>
                  <a:pt x="6578" y="3909"/>
                </a:lnTo>
                <a:lnTo>
                  <a:pt x="6578" y="3909"/>
                </a:lnTo>
                <a:lnTo>
                  <a:pt x="6362" y="3882"/>
                </a:lnTo>
                <a:lnTo>
                  <a:pt x="6119" y="3855"/>
                </a:lnTo>
                <a:lnTo>
                  <a:pt x="5904" y="3855"/>
                </a:lnTo>
                <a:lnTo>
                  <a:pt x="5688" y="3909"/>
                </a:lnTo>
                <a:lnTo>
                  <a:pt x="5499" y="3936"/>
                </a:lnTo>
                <a:lnTo>
                  <a:pt x="5284" y="4017"/>
                </a:lnTo>
                <a:lnTo>
                  <a:pt x="5095" y="4098"/>
                </a:lnTo>
                <a:lnTo>
                  <a:pt x="4933" y="4206"/>
                </a:lnTo>
                <a:lnTo>
                  <a:pt x="4745" y="4341"/>
                </a:lnTo>
                <a:lnTo>
                  <a:pt x="4583" y="4475"/>
                </a:lnTo>
                <a:lnTo>
                  <a:pt x="4448" y="4610"/>
                </a:lnTo>
                <a:lnTo>
                  <a:pt x="4313" y="4799"/>
                </a:lnTo>
                <a:lnTo>
                  <a:pt x="4205" y="4961"/>
                </a:lnTo>
                <a:lnTo>
                  <a:pt x="4098" y="5149"/>
                </a:lnTo>
                <a:lnTo>
                  <a:pt x="4017" y="5365"/>
                </a:lnTo>
                <a:lnTo>
                  <a:pt x="3963" y="5580"/>
                </a:lnTo>
                <a:lnTo>
                  <a:pt x="3963" y="558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7"/>
          <p:cNvSpPr/>
          <p:nvPr/>
        </p:nvSpPr>
        <p:spPr>
          <a:xfrm>
            <a:off x="8350381" y="1200503"/>
            <a:ext cx="361397" cy="361397"/>
          </a:xfrm>
          <a:custGeom>
            <a:avLst/>
            <a:gdLst/>
            <a:ahLst/>
            <a:cxnLst/>
            <a:rect l="l" t="t" r="r" b="b"/>
            <a:pathLst>
              <a:path w="8330" h="8330" extrusionOk="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7"/>
          <p:cNvSpPr/>
          <p:nvPr/>
        </p:nvSpPr>
        <p:spPr>
          <a:xfrm>
            <a:off x="7704732" y="4166316"/>
            <a:ext cx="311114" cy="98310"/>
          </a:xfrm>
          <a:custGeom>
            <a:avLst/>
            <a:gdLst/>
            <a:ahLst/>
            <a:cxnLst/>
            <a:rect l="l" t="t" r="r" b="b"/>
            <a:pathLst>
              <a:path w="7171" h="2266" extrusionOk="0">
                <a:moveTo>
                  <a:pt x="1" y="1"/>
                </a:moveTo>
                <a:lnTo>
                  <a:pt x="1" y="2265"/>
                </a:lnTo>
                <a:lnTo>
                  <a:pt x="7171" y="2265"/>
                </a:lnTo>
                <a:lnTo>
                  <a:pt x="717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091675" y="830375"/>
            <a:ext cx="3108600" cy="17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lt2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"/>
          <p:cNvSpPr txBox="1">
            <a:spLocks noGrp="1"/>
          </p:cNvSpPr>
          <p:nvPr>
            <p:ph type="title"/>
          </p:nvPr>
        </p:nvSpPr>
        <p:spPr>
          <a:xfrm>
            <a:off x="720000" y="1555550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subTitle" idx="1"/>
          </p:nvPr>
        </p:nvSpPr>
        <p:spPr>
          <a:xfrm>
            <a:off x="2149650" y="2577850"/>
            <a:ext cx="4844700" cy="127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2" name="Google Shape;72;p9"/>
          <p:cNvGrpSpPr/>
          <p:nvPr/>
        </p:nvGrpSpPr>
        <p:grpSpPr>
          <a:xfrm>
            <a:off x="927225" y="3848378"/>
            <a:ext cx="1010999" cy="1374293"/>
            <a:chOff x="927225" y="3848378"/>
            <a:chExt cx="1010999" cy="1374293"/>
          </a:xfrm>
        </p:grpSpPr>
        <p:sp>
          <p:nvSpPr>
            <p:cNvPr id="73" name="Google Shape;73;p9"/>
            <p:cNvSpPr/>
            <p:nvPr/>
          </p:nvSpPr>
          <p:spPr>
            <a:xfrm>
              <a:off x="1132338" y="3848378"/>
              <a:ext cx="351745" cy="729703"/>
            </a:xfrm>
            <a:custGeom>
              <a:avLst/>
              <a:gdLst/>
              <a:ahLst/>
              <a:cxnLst/>
              <a:rect l="l" t="t" r="r" b="b"/>
              <a:pathLst>
                <a:path w="3236" h="6713" fill="none" extrusionOk="0">
                  <a:moveTo>
                    <a:pt x="863" y="1"/>
                  </a:moveTo>
                  <a:lnTo>
                    <a:pt x="863" y="1"/>
                  </a:lnTo>
                  <a:lnTo>
                    <a:pt x="1106" y="55"/>
                  </a:lnTo>
                  <a:lnTo>
                    <a:pt x="1348" y="135"/>
                  </a:lnTo>
                  <a:lnTo>
                    <a:pt x="1564" y="243"/>
                  </a:lnTo>
                  <a:lnTo>
                    <a:pt x="1780" y="351"/>
                  </a:lnTo>
                  <a:lnTo>
                    <a:pt x="1968" y="513"/>
                  </a:lnTo>
                  <a:lnTo>
                    <a:pt x="2157" y="675"/>
                  </a:lnTo>
                  <a:lnTo>
                    <a:pt x="2346" y="836"/>
                  </a:lnTo>
                  <a:lnTo>
                    <a:pt x="2480" y="1025"/>
                  </a:lnTo>
                  <a:lnTo>
                    <a:pt x="2480" y="1025"/>
                  </a:lnTo>
                  <a:lnTo>
                    <a:pt x="2723" y="1456"/>
                  </a:lnTo>
                  <a:lnTo>
                    <a:pt x="2939" y="1915"/>
                  </a:lnTo>
                  <a:lnTo>
                    <a:pt x="3073" y="2373"/>
                  </a:lnTo>
                  <a:lnTo>
                    <a:pt x="3181" y="2858"/>
                  </a:lnTo>
                  <a:lnTo>
                    <a:pt x="3181" y="2858"/>
                  </a:lnTo>
                  <a:lnTo>
                    <a:pt x="3235" y="3343"/>
                  </a:lnTo>
                  <a:lnTo>
                    <a:pt x="3235" y="3828"/>
                  </a:lnTo>
                  <a:lnTo>
                    <a:pt x="3208" y="4314"/>
                  </a:lnTo>
                  <a:lnTo>
                    <a:pt x="3127" y="4799"/>
                  </a:lnTo>
                  <a:lnTo>
                    <a:pt x="3046" y="5311"/>
                  </a:lnTo>
                  <a:lnTo>
                    <a:pt x="2912" y="5796"/>
                  </a:lnTo>
                  <a:lnTo>
                    <a:pt x="2750" y="6254"/>
                  </a:lnTo>
                  <a:lnTo>
                    <a:pt x="2588" y="6713"/>
                  </a:lnTo>
                  <a:lnTo>
                    <a:pt x="2588" y="6713"/>
                  </a:lnTo>
                  <a:lnTo>
                    <a:pt x="2346" y="6578"/>
                  </a:lnTo>
                  <a:lnTo>
                    <a:pt x="2130" y="6443"/>
                  </a:lnTo>
                  <a:lnTo>
                    <a:pt x="1941" y="6281"/>
                  </a:lnTo>
                  <a:lnTo>
                    <a:pt x="1726" y="6120"/>
                  </a:lnTo>
                  <a:lnTo>
                    <a:pt x="1402" y="5742"/>
                  </a:lnTo>
                  <a:lnTo>
                    <a:pt x="1106" y="5338"/>
                  </a:lnTo>
                  <a:lnTo>
                    <a:pt x="836" y="4933"/>
                  </a:lnTo>
                  <a:lnTo>
                    <a:pt x="621" y="4529"/>
                  </a:lnTo>
                  <a:lnTo>
                    <a:pt x="459" y="4179"/>
                  </a:lnTo>
                  <a:lnTo>
                    <a:pt x="324" y="3855"/>
                  </a:lnTo>
                  <a:lnTo>
                    <a:pt x="324" y="3855"/>
                  </a:lnTo>
                  <a:lnTo>
                    <a:pt x="243" y="3613"/>
                  </a:lnTo>
                  <a:lnTo>
                    <a:pt x="189" y="3343"/>
                  </a:lnTo>
                  <a:lnTo>
                    <a:pt x="54" y="2750"/>
                  </a:lnTo>
                  <a:lnTo>
                    <a:pt x="1" y="2130"/>
                  </a:lnTo>
                  <a:lnTo>
                    <a:pt x="1" y="1807"/>
                  </a:lnTo>
                  <a:lnTo>
                    <a:pt x="1" y="1510"/>
                  </a:lnTo>
                  <a:lnTo>
                    <a:pt x="27" y="1214"/>
                  </a:lnTo>
                  <a:lnTo>
                    <a:pt x="81" y="944"/>
                  </a:lnTo>
                  <a:lnTo>
                    <a:pt x="162" y="702"/>
                  </a:lnTo>
                  <a:lnTo>
                    <a:pt x="243" y="486"/>
                  </a:lnTo>
                  <a:lnTo>
                    <a:pt x="378" y="297"/>
                  </a:lnTo>
                  <a:lnTo>
                    <a:pt x="513" y="162"/>
                  </a:lnTo>
                  <a:lnTo>
                    <a:pt x="674" y="55"/>
                  </a:lnTo>
                  <a:lnTo>
                    <a:pt x="863" y="1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9"/>
            <p:cNvSpPr/>
            <p:nvPr/>
          </p:nvSpPr>
          <p:spPr>
            <a:xfrm>
              <a:off x="1583544" y="4393397"/>
              <a:ext cx="354680" cy="375124"/>
            </a:xfrm>
            <a:custGeom>
              <a:avLst/>
              <a:gdLst/>
              <a:ahLst/>
              <a:cxnLst/>
              <a:rect l="l" t="t" r="r" b="b"/>
              <a:pathLst>
                <a:path w="3263" h="3451" extrusionOk="0">
                  <a:moveTo>
                    <a:pt x="2211" y="0"/>
                  </a:moveTo>
                  <a:lnTo>
                    <a:pt x="1968" y="81"/>
                  </a:lnTo>
                  <a:lnTo>
                    <a:pt x="1699" y="162"/>
                  </a:lnTo>
                  <a:lnTo>
                    <a:pt x="1456" y="270"/>
                  </a:lnTo>
                  <a:lnTo>
                    <a:pt x="1214" y="405"/>
                  </a:lnTo>
                  <a:lnTo>
                    <a:pt x="971" y="566"/>
                  </a:lnTo>
                  <a:lnTo>
                    <a:pt x="782" y="728"/>
                  </a:lnTo>
                  <a:lnTo>
                    <a:pt x="594" y="917"/>
                  </a:lnTo>
                  <a:lnTo>
                    <a:pt x="405" y="1132"/>
                  </a:lnTo>
                  <a:lnTo>
                    <a:pt x="270" y="1375"/>
                  </a:lnTo>
                  <a:lnTo>
                    <a:pt x="135" y="1618"/>
                  </a:lnTo>
                  <a:lnTo>
                    <a:pt x="55" y="1887"/>
                  </a:lnTo>
                  <a:lnTo>
                    <a:pt x="28" y="2157"/>
                  </a:lnTo>
                  <a:lnTo>
                    <a:pt x="1" y="2426"/>
                  </a:lnTo>
                  <a:lnTo>
                    <a:pt x="28" y="2696"/>
                  </a:lnTo>
                  <a:lnTo>
                    <a:pt x="82" y="2965"/>
                  </a:lnTo>
                  <a:lnTo>
                    <a:pt x="189" y="3208"/>
                  </a:lnTo>
                  <a:lnTo>
                    <a:pt x="324" y="3451"/>
                  </a:lnTo>
                  <a:lnTo>
                    <a:pt x="701" y="3397"/>
                  </a:lnTo>
                  <a:lnTo>
                    <a:pt x="1079" y="3289"/>
                  </a:lnTo>
                  <a:lnTo>
                    <a:pt x="1429" y="3154"/>
                  </a:lnTo>
                  <a:lnTo>
                    <a:pt x="1753" y="2938"/>
                  </a:lnTo>
                  <a:lnTo>
                    <a:pt x="2049" y="2696"/>
                  </a:lnTo>
                  <a:lnTo>
                    <a:pt x="2346" y="2453"/>
                  </a:lnTo>
                  <a:lnTo>
                    <a:pt x="2615" y="2157"/>
                  </a:lnTo>
                  <a:lnTo>
                    <a:pt x="2858" y="1833"/>
                  </a:lnTo>
                  <a:lnTo>
                    <a:pt x="2993" y="1645"/>
                  </a:lnTo>
                  <a:lnTo>
                    <a:pt x="3127" y="1429"/>
                  </a:lnTo>
                  <a:lnTo>
                    <a:pt x="3208" y="1213"/>
                  </a:lnTo>
                  <a:lnTo>
                    <a:pt x="3262" y="998"/>
                  </a:lnTo>
                  <a:lnTo>
                    <a:pt x="3262" y="863"/>
                  </a:lnTo>
                  <a:lnTo>
                    <a:pt x="3262" y="755"/>
                  </a:lnTo>
                  <a:lnTo>
                    <a:pt x="3208" y="513"/>
                  </a:lnTo>
                  <a:lnTo>
                    <a:pt x="3100" y="324"/>
                  </a:lnTo>
                  <a:lnTo>
                    <a:pt x="3020" y="216"/>
                  </a:lnTo>
                  <a:lnTo>
                    <a:pt x="2939" y="135"/>
                  </a:lnTo>
                  <a:lnTo>
                    <a:pt x="2696" y="54"/>
                  </a:lnTo>
                  <a:lnTo>
                    <a:pt x="24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9"/>
            <p:cNvSpPr/>
            <p:nvPr/>
          </p:nvSpPr>
          <p:spPr>
            <a:xfrm>
              <a:off x="1568870" y="4536989"/>
              <a:ext cx="222830" cy="662309"/>
            </a:xfrm>
            <a:custGeom>
              <a:avLst/>
              <a:gdLst/>
              <a:ahLst/>
              <a:cxnLst/>
              <a:rect l="l" t="t" r="r" b="b"/>
              <a:pathLst>
                <a:path w="2050" h="6093" extrusionOk="0">
                  <a:moveTo>
                    <a:pt x="2049" y="0"/>
                  </a:moveTo>
                  <a:lnTo>
                    <a:pt x="1942" y="54"/>
                  </a:lnTo>
                  <a:lnTo>
                    <a:pt x="1834" y="135"/>
                  </a:lnTo>
                  <a:lnTo>
                    <a:pt x="1537" y="351"/>
                  </a:lnTo>
                  <a:lnTo>
                    <a:pt x="1268" y="593"/>
                  </a:lnTo>
                  <a:lnTo>
                    <a:pt x="1052" y="809"/>
                  </a:lnTo>
                  <a:lnTo>
                    <a:pt x="890" y="1051"/>
                  </a:lnTo>
                  <a:lnTo>
                    <a:pt x="729" y="1321"/>
                  </a:lnTo>
                  <a:lnTo>
                    <a:pt x="567" y="1591"/>
                  </a:lnTo>
                  <a:lnTo>
                    <a:pt x="432" y="1860"/>
                  </a:lnTo>
                  <a:lnTo>
                    <a:pt x="324" y="2130"/>
                  </a:lnTo>
                  <a:lnTo>
                    <a:pt x="243" y="2426"/>
                  </a:lnTo>
                  <a:lnTo>
                    <a:pt x="163" y="2723"/>
                  </a:lnTo>
                  <a:lnTo>
                    <a:pt x="82" y="3316"/>
                  </a:lnTo>
                  <a:lnTo>
                    <a:pt x="28" y="3909"/>
                  </a:lnTo>
                  <a:lnTo>
                    <a:pt x="1" y="4502"/>
                  </a:lnTo>
                  <a:lnTo>
                    <a:pt x="28" y="5095"/>
                  </a:lnTo>
                  <a:lnTo>
                    <a:pt x="82" y="5822"/>
                  </a:lnTo>
                  <a:lnTo>
                    <a:pt x="109" y="5957"/>
                  </a:lnTo>
                  <a:lnTo>
                    <a:pt x="136" y="6092"/>
                  </a:lnTo>
                  <a:lnTo>
                    <a:pt x="136" y="5607"/>
                  </a:lnTo>
                  <a:lnTo>
                    <a:pt x="136" y="5095"/>
                  </a:lnTo>
                  <a:lnTo>
                    <a:pt x="136" y="4502"/>
                  </a:lnTo>
                  <a:lnTo>
                    <a:pt x="163" y="3909"/>
                  </a:lnTo>
                  <a:lnTo>
                    <a:pt x="217" y="3343"/>
                  </a:lnTo>
                  <a:lnTo>
                    <a:pt x="324" y="2750"/>
                  </a:lnTo>
                  <a:lnTo>
                    <a:pt x="378" y="2453"/>
                  </a:lnTo>
                  <a:lnTo>
                    <a:pt x="459" y="2184"/>
                  </a:lnTo>
                  <a:lnTo>
                    <a:pt x="567" y="1914"/>
                  </a:lnTo>
                  <a:lnTo>
                    <a:pt x="702" y="1644"/>
                  </a:lnTo>
                  <a:lnTo>
                    <a:pt x="836" y="1375"/>
                  </a:lnTo>
                  <a:lnTo>
                    <a:pt x="971" y="1132"/>
                  </a:lnTo>
                  <a:lnTo>
                    <a:pt x="1160" y="890"/>
                  </a:lnTo>
                  <a:lnTo>
                    <a:pt x="1322" y="647"/>
                  </a:lnTo>
                  <a:lnTo>
                    <a:pt x="1672" y="324"/>
                  </a:lnTo>
                  <a:lnTo>
                    <a:pt x="204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9"/>
            <p:cNvSpPr/>
            <p:nvPr/>
          </p:nvSpPr>
          <p:spPr>
            <a:xfrm>
              <a:off x="1261254" y="4056428"/>
              <a:ext cx="328266" cy="1166242"/>
            </a:xfrm>
            <a:custGeom>
              <a:avLst/>
              <a:gdLst/>
              <a:ahLst/>
              <a:cxnLst/>
              <a:rect l="l" t="t" r="r" b="b"/>
              <a:pathLst>
                <a:path w="3020" h="10729" extrusionOk="0">
                  <a:moveTo>
                    <a:pt x="1" y="1"/>
                  </a:moveTo>
                  <a:lnTo>
                    <a:pt x="28" y="216"/>
                  </a:lnTo>
                  <a:lnTo>
                    <a:pt x="108" y="432"/>
                  </a:lnTo>
                  <a:lnTo>
                    <a:pt x="432" y="1564"/>
                  </a:lnTo>
                  <a:lnTo>
                    <a:pt x="944" y="3262"/>
                  </a:lnTo>
                  <a:lnTo>
                    <a:pt x="1537" y="5365"/>
                  </a:lnTo>
                  <a:lnTo>
                    <a:pt x="2130" y="7440"/>
                  </a:lnTo>
                  <a:lnTo>
                    <a:pt x="2588" y="9165"/>
                  </a:lnTo>
                  <a:lnTo>
                    <a:pt x="2885" y="10324"/>
                  </a:lnTo>
                  <a:lnTo>
                    <a:pt x="2939" y="10540"/>
                  </a:lnTo>
                  <a:lnTo>
                    <a:pt x="3020" y="10729"/>
                  </a:lnTo>
                  <a:lnTo>
                    <a:pt x="2993" y="10513"/>
                  </a:lnTo>
                  <a:lnTo>
                    <a:pt x="2939" y="10297"/>
                  </a:lnTo>
                  <a:lnTo>
                    <a:pt x="2669" y="9138"/>
                  </a:lnTo>
                  <a:lnTo>
                    <a:pt x="2238" y="7413"/>
                  </a:lnTo>
                  <a:lnTo>
                    <a:pt x="1672" y="5311"/>
                  </a:lnTo>
                  <a:lnTo>
                    <a:pt x="1079" y="3235"/>
                  </a:lnTo>
                  <a:lnTo>
                    <a:pt x="540" y="1537"/>
                  </a:lnTo>
                  <a:lnTo>
                    <a:pt x="162" y="405"/>
                  </a:lnTo>
                  <a:lnTo>
                    <a:pt x="81" y="18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9"/>
            <p:cNvSpPr/>
            <p:nvPr/>
          </p:nvSpPr>
          <p:spPr>
            <a:xfrm>
              <a:off x="927225" y="4592643"/>
              <a:ext cx="506965" cy="331209"/>
            </a:xfrm>
            <a:custGeom>
              <a:avLst/>
              <a:gdLst/>
              <a:ahLst/>
              <a:cxnLst/>
              <a:rect l="l" t="t" r="r" b="b"/>
              <a:pathLst>
                <a:path w="4664" h="3047" extrusionOk="0">
                  <a:moveTo>
                    <a:pt x="728" y="0"/>
                  </a:moveTo>
                  <a:lnTo>
                    <a:pt x="567" y="27"/>
                  </a:lnTo>
                  <a:lnTo>
                    <a:pt x="432" y="54"/>
                  </a:lnTo>
                  <a:lnTo>
                    <a:pt x="297" y="108"/>
                  </a:lnTo>
                  <a:lnTo>
                    <a:pt x="189" y="189"/>
                  </a:lnTo>
                  <a:lnTo>
                    <a:pt x="108" y="297"/>
                  </a:lnTo>
                  <a:lnTo>
                    <a:pt x="28" y="432"/>
                  </a:lnTo>
                  <a:lnTo>
                    <a:pt x="1" y="566"/>
                  </a:lnTo>
                  <a:lnTo>
                    <a:pt x="1" y="701"/>
                  </a:lnTo>
                  <a:lnTo>
                    <a:pt x="28" y="863"/>
                  </a:lnTo>
                  <a:lnTo>
                    <a:pt x="82" y="998"/>
                  </a:lnTo>
                  <a:lnTo>
                    <a:pt x="135" y="1132"/>
                  </a:lnTo>
                  <a:lnTo>
                    <a:pt x="297" y="1402"/>
                  </a:lnTo>
                  <a:lnTo>
                    <a:pt x="486" y="1645"/>
                  </a:lnTo>
                  <a:lnTo>
                    <a:pt x="702" y="1860"/>
                  </a:lnTo>
                  <a:lnTo>
                    <a:pt x="944" y="2076"/>
                  </a:lnTo>
                  <a:lnTo>
                    <a:pt x="1187" y="2265"/>
                  </a:lnTo>
                  <a:lnTo>
                    <a:pt x="1429" y="2426"/>
                  </a:lnTo>
                  <a:lnTo>
                    <a:pt x="1699" y="2561"/>
                  </a:lnTo>
                  <a:lnTo>
                    <a:pt x="1968" y="2696"/>
                  </a:lnTo>
                  <a:lnTo>
                    <a:pt x="2238" y="2804"/>
                  </a:lnTo>
                  <a:lnTo>
                    <a:pt x="2534" y="2911"/>
                  </a:lnTo>
                  <a:lnTo>
                    <a:pt x="2831" y="2965"/>
                  </a:lnTo>
                  <a:lnTo>
                    <a:pt x="3127" y="3019"/>
                  </a:lnTo>
                  <a:lnTo>
                    <a:pt x="3424" y="3046"/>
                  </a:lnTo>
                  <a:lnTo>
                    <a:pt x="3747" y="3046"/>
                  </a:lnTo>
                  <a:lnTo>
                    <a:pt x="4044" y="3019"/>
                  </a:lnTo>
                  <a:lnTo>
                    <a:pt x="4340" y="2992"/>
                  </a:lnTo>
                  <a:lnTo>
                    <a:pt x="4664" y="2911"/>
                  </a:lnTo>
                  <a:lnTo>
                    <a:pt x="4664" y="2804"/>
                  </a:lnTo>
                  <a:lnTo>
                    <a:pt x="4529" y="2534"/>
                  </a:lnTo>
                  <a:lnTo>
                    <a:pt x="4394" y="2292"/>
                  </a:lnTo>
                  <a:lnTo>
                    <a:pt x="4233" y="2049"/>
                  </a:lnTo>
                  <a:lnTo>
                    <a:pt x="4044" y="1806"/>
                  </a:lnTo>
                  <a:lnTo>
                    <a:pt x="3882" y="1591"/>
                  </a:lnTo>
                  <a:lnTo>
                    <a:pt x="3667" y="1375"/>
                  </a:lnTo>
                  <a:lnTo>
                    <a:pt x="3478" y="1186"/>
                  </a:lnTo>
                  <a:lnTo>
                    <a:pt x="3262" y="998"/>
                  </a:lnTo>
                  <a:lnTo>
                    <a:pt x="3020" y="836"/>
                  </a:lnTo>
                  <a:lnTo>
                    <a:pt x="2777" y="674"/>
                  </a:lnTo>
                  <a:lnTo>
                    <a:pt x="2534" y="539"/>
                  </a:lnTo>
                  <a:lnTo>
                    <a:pt x="2265" y="405"/>
                  </a:lnTo>
                  <a:lnTo>
                    <a:pt x="2022" y="270"/>
                  </a:lnTo>
                  <a:lnTo>
                    <a:pt x="1726" y="189"/>
                  </a:lnTo>
                  <a:lnTo>
                    <a:pt x="1456" y="108"/>
                  </a:lnTo>
                  <a:lnTo>
                    <a:pt x="1187" y="27"/>
                  </a:lnTo>
                  <a:lnTo>
                    <a:pt x="86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9"/>
            <p:cNvSpPr/>
            <p:nvPr/>
          </p:nvSpPr>
          <p:spPr>
            <a:xfrm>
              <a:off x="1100164" y="4715691"/>
              <a:ext cx="474682" cy="463062"/>
            </a:xfrm>
            <a:custGeom>
              <a:avLst/>
              <a:gdLst/>
              <a:ahLst/>
              <a:cxnLst/>
              <a:rect l="l" t="t" r="r" b="b"/>
              <a:pathLst>
                <a:path w="4367" h="4260" extrusionOk="0">
                  <a:moveTo>
                    <a:pt x="0" y="0"/>
                  </a:moveTo>
                  <a:lnTo>
                    <a:pt x="81" y="54"/>
                  </a:lnTo>
                  <a:lnTo>
                    <a:pt x="243" y="81"/>
                  </a:lnTo>
                  <a:lnTo>
                    <a:pt x="539" y="189"/>
                  </a:lnTo>
                  <a:lnTo>
                    <a:pt x="890" y="324"/>
                  </a:lnTo>
                  <a:lnTo>
                    <a:pt x="1348" y="513"/>
                  </a:lnTo>
                  <a:lnTo>
                    <a:pt x="1806" y="782"/>
                  </a:lnTo>
                  <a:lnTo>
                    <a:pt x="2318" y="1133"/>
                  </a:lnTo>
                  <a:lnTo>
                    <a:pt x="2776" y="1537"/>
                  </a:lnTo>
                  <a:lnTo>
                    <a:pt x="3208" y="1995"/>
                  </a:lnTo>
                  <a:lnTo>
                    <a:pt x="3558" y="2480"/>
                  </a:lnTo>
                  <a:lnTo>
                    <a:pt x="3828" y="2912"/>
                  </a:lnTo>
                  <a:lnTo>
                    <a:pt x="4043" y="3370"/>
                  </a:lnTo>
                  <a:lnTo>
                    <a:pt x="4205" y="3720"/>
                  </a:lnTo>
                  <a:lnTo>
                    <a:pt x="4286" y="4017"/>
                  </a:lnTo>
                  <a:lnTo>
                    <a:pt x="4340" y="4178"/>
                  </a:lnTo>
                  <a:lnTo>
                    <a:pt x="4367" y="4259"/>
                  </a:lnTo>
                  <a:lnTo>
                    <a:pt x="4367" y="4125"/>
                  </a:lnTo>
                  <a:lnTo>
                    <a:pt x="4340" y="3990"/>
                  </a:lnTo>
                  <a:lnTo>
                    <a:pt x="4286" y="3693"/>
                  </a:lnTo>
                  <a:lnTo>
                    <a:pt x="4151" y="3343"/>
                  </a:lnTo>
                  <a:lnTo>
                    <a:pt x="3935" y="2858"/>
                  </a:lnTo>
                  <a:lnTo>
                    <a:pt x="3666" y="2399"/>
                  </a:lnTo>
                  <a:lnTo>
                    <a:pt x="3504" y="2157"/>
                  </a:lnTo>
                  <a:lnTo>
                    <a:pt x="3316" y="1887"/>
                  </a:lnTo>
                  <a:lnTo>
                    <a:pt x="3100" y="1645"/>
                  </a:lnTo>
                  <a:lnTo>
                    <a:pt x="2884" y="1429"/>
                  </a:lnTo>
                  <a:lnTo>
                    <a:pt x="2642" y="1213"/>
                  </a:lnTo>
                  <a:lnTo>
                    <a:pt x="2399" y="1025"/>
                  </a:lnTo>
                  <a:lnTo>
                    <a:pt x="2129" y="836"/>
                  </a:lnTo>
                  <a:lnTo>
                    <a:pt x="1860" y="647"/>
                  </a:lnTo>
                  <a:lnTo>
                    <a:pt x="1402" y="405"/>
                  </a:lnTo>
                  <a:lnTo>
                    <a:pt x="943" y="216"/>
                  </a:lnTo>
                  <a:lnTo>
                    <a:pt x="566" y="108"/>
                  </a:lnTo>
                  <a:lnTo>
                    <a:pt x="270" y="27"/>
                  </a:lnTo>
                  <a:lnTo>
                    <a:pt x="135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" name="Google Shape;79;p9"/>
          <p:cNvSpPr/>
          <p:nvPr/>
        </p:nvSpPr>
        <p:spPr>
          <a:xfrm>
            <a:off x="436947" y="169187"/>
            <a:ext cx="758897" cy="758867"/>
          </a:xfrm>
          <a:custGeom>
            <a:avLst/>
            <a:gdLst/>
            <a:ahLst/>
            <a:cxnLst/>
            <a:rect l="l" t="t" r="r" b="b"/>
            <a:pathLst>
              <a:path w="12266" h="12266" extrusionOk="0">
                <a:moveTo>
                  <a:pt x="1618" y="3855"/>
                </a:moveTo>
                <a:lnTo>
                  <a:pt x="1618" y="3855"/>
                </a:lnTo>
                <a:lnTo>
                  <a:pt x="1779" y="3559"/>
                </a:lnTo>
                <a:lnTo>
                  <a:pt x="1968" y="3262"/>
                </a:lnTo>
                <a:lnTo>
                  <a:pt x="2157" y="2993"/>
                </a:lnTo>
                <a:lnTo>
                  <a:pt x="2373" y="2750"/>
                </a:lnTo>
                <a:lnTo>
                  <a:pt x="1941" y="1618"/>
                </a:lnTo>
                <a:lnTo>
                  <a:pt x="3666" y="513"/>
                </a:lnTo>
                <a:lnTo>
                  <a:pt x="4529" y="1375"/>
                </a:lnTo>
                <a:lnTo>
                  <a:pt x="4529" y="1375"/>
                </a:lnTo>
                <a:lnTo>
                  <a:pt x="4852" y="1268"/>
                </a:lnTo>
                <a:lnTo>
                  <a:pt x="5176" y="1214"/>
                </a:lnTo>
                <a:lnTo>
                  <a:pt x="5499" y="1160"/>
                </a:lnTo>
                <a:lnTo>
                  <a:pt x="5850" y="1133"/>
                </a:lnTo>
                <a:lnTo>
                  <a:pt x="6362" y="1"/>
                </a:lnTo>
                <a:lnTo>
                  <a:pt x="8357" y="432"/>
                </a:lnTo>
                <a:lnTo>
                  <a:pt x="8357" y="1645"/>
                </a:lnTo>
                <a:lnTo>
                  <a:pt x="8357" y="1645"/>
                </a:lnTo>
                <a:lnTo>
                  <a:pt x="8653" y="1807"/>
                </a:lnTo>
                <a:lnTo>
                  <a:pt x="8923" y="1995"/>
                </a:lnTo>
                <a:lnTo>
                  <a:pt x="9192" y="2211"/>
                </a:lnTo>
                <a:lnTo>
                  <a:pt x="9435" y="2427"/>
                </a:lnTo>
                <a:lnTo>
                  <a:pt x="10594" y="1995"/>
                </a:lnTo>
                <a:lnTo>
                  <a:pt x="11699" y="3694"/>
                </a:lnTo>
                <a:lnTo>
                  <a:pt x="10890" y="4583"/>
                </a:lnTo>
                <a:lnTo>
                  <a:pt x="10890" y="4583"/>
                </a:lnTo>
                <a:lnTo>
                  <a:pt x="10971" y="4907"/>
                </a:lnTo>
                <a:lnTo>
                  <a:pt x="11052" y="5230"/>
                </a:lnTo>
                <a:lnTo>
                  <a:pt x="11079" y="5580"/>
                </a:lnTo>
                <a:lnTo>
                  <a:pt x="11106" y="5904"/>
                </a:lnTo>
                <a:lnTo>
                  <a:pt x="12265" y="6416"/>
                </a:lnTo>
                <a:lnTo>
                  <a:pt x="11834" y="8411"/>
                </a:lnTo>
                <a:lnTo>
                  <a:pt x="10594" y="8411"/>
                </a:lnTo>
                <a:lnTo>
                  <a:pt x="10594" y="8411"/>
                </a:lnTo>
                <a:lnTo>
                  <a:pt x="10432" y="8707"/>
                </a:lnTo>
                <a:lnTo>
                  <a:pt x="10243" y="8977"/>
                </a:lnTo>
                <a:lnTo>
                  <a:pt x="10055" y="9246"/>
                </a:lnTo>
                <a:lnTo>
                  <a:pt x="9839" y="9516"/>
                </a:lnTo>
                <a:lnTo>
                  <a:pt x="10270" y="10648"/>
                </a:lnTo>
                <a:lnTo>
                  <a:pt x="8545" y="11753"/>
                </a:lnTo>
                <a:lnTo>
                  <a:pt x="7683" y="10891"/>
                </a:lnTo>
                <a:lnTo>
                  <a:pt x="7683" y="10891"/>
                </a:lnTo>
                <a:lnTo>
                  <a:pt x="7359" y="10972"/>
                </a:lnTo>
                <a:lnTo>
                  <a:pt x="7036" y="11052"/>
                </a:lnTo>
                <a:lnTo>
                  <a:pt x="6685" y="11106"/>
                </a:lnTo>
                <a:lnTo>
                  <a:pt x="6362" y="11133"/>
                </a:lnTo>
                <a:lnTo>
                  <a:pt x="5850" y="12265"/>
                </a:lnTo>
                <a:lnTo>
                  <a:pt x="3855" y="11834"/>
                </a:lnTo>
                <a:lnTo>
                  <a:pt x="3855" y="10594"/>
                </a:lnTo>
                <a:lnTo>
                  <a:pt x="3855" y="10594"/>
                </a:lnTo>
                <a:lnTo>
                  <a:pt x="3559" y="10432"/>
                </a:lnTo>
                <a:lnTo>
                  <a:pt x="3289" y="10244"/>
                </a:lnTo>
                <a:lnTo>
                  <a:pt x="3019" y="10055"/>
                </a:lnTo>
                <a:lnTo>
                  <a:pt x="2750" y="9839"/>
                </a:lnTo>
                <a:lnTo>
                  <a:pt x="1618" y="10271"/>
                </a:lnTo>
                <a:lnTo>
                  <a:pt x="513" y="8573"/>
                </a:lnTo>
                <a:lnTo>
                  <a:pt x="1375" y="7683"/>
                </a:lnTo>
                <a:lnTo>
                  <a:pt x="1375" y="7683"/>
                </a:lnTo>
                <a:lnTo>
                  <a:pt x="1294" y="7360"/>
                </a:lnTo>
                <a:lnTo>
                  <a:pt x="1213" y="7036"/>
                </a:lnTo>
                <a:lnTo>
                  <a:pt x="1160" y="6713"/>
                </a:lnTo>
                <a:lnTo>
                  <a:pt x="1133" y="6362"/>
                </a:lnTo>
                <a:lnTo>
                  <a:pt x="0" y="5850"/>
                </a:lnTo>
                <a:lnTo>
                  <a:pt x="432" y="3855"/>
                </a:lnTo>
                <a:lnTo>
                  <a:pt x="1672" y="3855"/>
                </a:lnTo>
                <a:lnTo>
                  <a:pt x="1618" y="3855"/>
                </a:lnTo>
                <a:close/>
                <a:moveTo>
                  <a:pt x="3963" y="5580"/>
                </a:moveTo>
                <a:lnTo>
                  <a:pt x="3963" y="5580"/>
                </a:lnTo>
                <a:lnTo>
                  <a:pt x="3936" y="5796"/>
                </a:lnTo>
                <a:lnTo>
                  <a:pt x="3909" y="6012"/>
                </a:lnTo>
                <a:lnTo>
                  <a:pt x="3936" y="6227"/>
                </a:lnTo>
                <a:lnTo>
                  <a:pt x="3963" y="6443"/>
                </a:lnTo>
                <a:lnTo>
                  <a:pt x="3990" y="6659"/>
                </a:lnTo>
                <a:lnTo>
                  <a:pt x="4071" y="6847"/>
                </a:lnTo>
                <a:lnTo>
                  <a:pt x="4152" y="7036"/>
                </a:lnTo>
                <a:lnTo>
                  <a:pt x="4259" y="7225"/>
                </a:lnTo>
                <a:lnTo>
                  <a:pt x="4394" y="7413"/>
                </a:lnTo>
                <a:lnTo>
                  <a:pt x="4529" y="7548"/>
                </a:lnTo>
                <a:lnTo>
                  <a:pt x="4664" y="7710"/>
                </a:lnTo>
                <a:lnTo>
                  <a:pt x="4852" y="7845"/>
                </a:lnTo>
                <a:lnTo>
                  <a:pt x="5014" y="7953"/>
                </a:lnTo>
                <a:lnTo>
                  <a:pt x="5203" y="8060"/>
                </a:lnTo>
                <a:lnTo>
                  <a:pt x="5418" y="8114"/>
                </a:lnTo>
                <a:lnTo>
                  <a:pt x="5634" y="8195"/>
                </a:lnTo>
                <a:lnTo>
                  <a:pt x="5634" y="8195"/>
                </a:lnTo>
                <a:lnTo>
                  <a:pt x="5850" y="8222"/>
                </a:lnTo>
                <a:lnTo>
                  <a:pt x="6065" y="8249"/>
                </a:lnTo>
                <a:lnTo>
                  <a:pt x="6281" y="8222"/>
                </a:lnTo>
                <a:lnTo>
                  <a:pt x="6497" y="8195"/>
                </a:lnTo>
                <a:lnTo>
                  <a:pt x="6712" y="8141"/>
                </a:lnTo>
                <a:lnTo>
                  <a:pt x="6901" y="8087"/>
                </a:lnTo>
                <a:lnTo>
                  <a:pt x="7117" y="8006"/>
                </a:lnTo>
                <a:lnTo>
                  <a:pt x="7278" y="7899"/>
                </a:lnTo>
                <a:lnTo>
                  <a:pt x="7467" y="7764"/>
                </a:lnTo>
                <a:lnTo>
                  <a:pt x="7629" y="7629"/>
                </a:lnTo>
                <a:lnTo>
                  <a:pt x="7764" y="7467"/>
                </a:lnTo>
                <a:lnTo>
                  <a:pt x="7898" y="7306"/>
                </a:lnTo>
                <a:lnTo>
                  <a:pt x="8006" y="7117"/>
                </a:lnTo>
                <a:lnTo>
                  <a:pt x="8114" y="6928"/>
                </a:lnTo>
                <a:lnTo>
                  <a:pt x="8195" y="6740"/>
                </a:lnTo>
                <a:lnTo>
                  <a:pt x="8249" y="6524"/>
                </a:lnTo>
                <a:lnTo>
                  <a:pt x="8249" y="6524"/>
                </a:lnTo>
                <a:lnTo>
                  <a:pt x="8276" y="6281"/>
                </a:lnTo>
                <a:lnTo>
                  <a:pt x="8303" y="6066"/>
                </a:lnTo>
                <a:lnTo>
                  <a:pt x="8276" y="5850"/>
                </a:lnTo>
                <a:lnTo>
                  <a:pt x="8249" y="5634"/>
                </a:lnTo>
                <a:lnTo>
                  <a:pt x="8195" y="5446"/>
                </a:lnTo>
                <a:lnTo>
                  <a:pt x="8141" y="5230"/>
                </a:lnTo>
                <a:lnTo>
                  <a:pt x="8060" y="5041"/>
                </a:lnTo>
                <a:lnTo>
                  <a:pt x="7952" y="4880"/>
                </a:lnTo>
                <a:lnTo>
                  <a:pt x="7817" y="4691"/>
                </a:lnTo>
                <a:lnTo>
                  <a:pt x="7683" y="4529"/>
                </a:lnTo>
                <a:lnTo>
                  <a:pt x="7521" y="4394"/>
                </a:lnTo>
                <a:lnTo>
                  <a:pt x="7359" y="4260"/>
                </a:lnTo>
                <a:lnTo>
                  <a:pt x="7197" y="4152"/>
                </a:lnTo>
                <a:lnTo>
                  <a:pt x="6982" y="4044"/>
                </a:lnTo>
                <a:lnTo>
                  <a:pt x="6793" y="3963"/>
                </a:lnTo>
                <a:lnTo>
                  <a:pt x="6578" y="3909"/>
                </a:lnTo>
                <a:lnTo>
                  <a:pt x="6578" y="3909"/>
                </a:lnTo>
                <a:lnTo>
                  <a:pt x="6578" y="3909"/>
                </a:lnTo>
                <a:lnTo>
                  <a:pt x="6362" y="3882"/>
                </a:lnTo>
                <a:lnTo>
                  <a:pt x="6119" y="3855"/>
                </a:lnTo>
                <a:lnTo>
                  <a:pt x="5904" y="3855"/>
                </a:lnTo>
                <a:lnTo>
                  <a:pt x="5688" y="3909"/>
                </a:lnTo>
                <a:lnTo>
                  <a:pt x="5499" y="3936"/>
                </a:lnTo>
                <a:lnTo>
                  <a:pt x="5284" y="4017"/>
                </a:lnTo>
                <a:lnTo>
                  <a:pt x="5095" y="4098"/>
                </a:lnTo>
                <a:lnTo>
                  <a:pt x="4933" y="4206"/>
                </a:lnTo>
                <a:lnTo>
                  <a:pt x="4745" y="4341"/>
                </a:lnTo>
                <a:lnTo>
                  <a:pt x="4583" y="4475"/>
                </a:lnTo>
                <a:lnTo>
                  <a:pt x="4448" y="4610"/>
                </a:lnTo>
                <a:lnTo>
                  <a:pt x="4313" y="4799"/>
                </a:lnTo>
                <a:lnTo>
                  <a:pt x="4205" y="4961"/>
                </a:lnTo>
                <a:lnTo>
                  <a:pt x="4098" y="5149"/>
                </a:lnTo>
                <a:lnTo>
                  <a:pt x="4017" y="5365"/>
                </a:lnTo>
                <a:lnTo>
                  <a:pt x="3963" y="5580"/>
                </a:lnTo>
                <a:lnTo>
                  <a:pt x="3963" y="558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9"/>
          <p:cNvSpPr/>
          <p:nvPr/>
        </p:nvSpPr>
        <p:spPr>
          <a:xfrm>
            <a:off x="7409644" y="4218784"/>
            <a:ext cx="719280" cy="99438"/>
          </a:xfrm>
          <a:custGeom>
            <a:avLst/>
            <a:gdLst/>
            <a:ahLst/>
            <a:cxnLst/>
            <a:rect l="l" t="t" r="r" b="b"/>
            <a:pathLst>
              <a:path w="16579" h="2292" extrusionOk="0">
                <a:moveTo>
                  <a:pt x="1" y="1"/>
                </a:moveTo>
                <a:lnTo>
                  <a:pt x="1" y="2292"/>
                </a:lnTo>
                <a:lnTo>
                  <a:pt x="16578" y="2292"/>
                </a:lnTo>
                <a:lnTo>
                  <a:pt x="1657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9"/>
          <p:cNvSpPr/>
          <p:nvPr/>
        </p:nvSpPr>
        <p:spPr>
          <a:xfrm>
            <a:off x="7409644" y="4397704"/>
            <a:ext cx="311114" cy="98310"/>
          </a:xfrm>
          <a:custGeom>
            <a:avLst/>
            <a:gdLst/>
            <a:ahLst/>
            <a:cxnLst/>
            <a:rect l="l" t="t" r="r" b="b"/>
            <a:pathLst>
              <a:path w="7171" h="2266" extrusionOk="0">
                <a:moveTo>
                  <a:pt x="1" y="1"/>
                </a:moveTo>
                <a:lnTo>
                  <a:pt x="1" y="2265"/>
                </a:lnTo>
                <a:lnTo>
                  <a:pt x="7171" y="2265"/>
                </a:lnTo>
                <a:lnTo>
                  <a:pt x="717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noFill/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0"/>
          <p:cNvSpPr/>
          <p:nvPr/>
        </p:nvSpPr>
        <p:spPr>
          <a:xfrm flipH="1">
            <a:off x="2727945" y="-74475"/>
            <a:ext cx="6507555" cy="5292333"/>
          </a:xfrm>
          <a:custGeom>
            <a:avLst/>
            <a:gdLst/>
            <a:ahLst/>
            <a:cxnLst/>
            <a:rect l="l" t="t" r="r" b="b"/>
            <a:pathLst>
              <a:path w="80554" h="69822" extrusionOk="0">
                <a:moveTo>
                  <a:pt x="485" y="1"/>
                </a:moveTo>
                <a:lnTo>
                  <a:pt x="0" y="534"/>
                </a:lnTo>
                <a:lnTo>
                  <a:pt x="0" y="69822"/>
                </a:lnTo>
                <a:lnTo>
                  <a:pt x="51768" y="69822"/>
                </a:lnTo>
                <a:lnTo>
                  <a:pt x="51736" y="68852"/>
                </a:lnTo>
                <a:lnTo>
                  <a:pt x="51687" y="67882"/>
                </a:lnTo>
                <a:lnTo>
                  <a:pt x="51606" y="66912"/>
                </a:lnTo>
                <a:lnTo>
                  <a:pt x="51509" y="65959"/>
                </a:lnTo>
                <a:lnTo>
                  <a:pt x="51396" y="64989"/>
                </a:lnTo>
                <a:lnTo>
                  <a:pt x="51267" y="64019"/>
                </a:lnTo>
                <a:lnTo>
                  <a:pt x="50976" y="62064"/>
                </a:lnTo>
                <a:lnTo>
                  <a:pt x="50701" y="60076"/>
                </a:lnTo>
                <a:lnTo>
                  <a:pt x="50572" y="59074"/>
                </a:lnTo>
                <a:lnTo>
                  <a:pt x="50459" y="58056"/>
                </a:lnTo>
                <a:lnTo>
                  <a:pt x="50346" y="57021"/>
                </a:lnTo>
                <a:lnTo>
                  <a:pt x="50265" y="55987"/>
                </a:lnTo>
                <a:lnTo>
                  <a:pt x="50200" y="54920"/>
                </a:lnTo>
                <a:lnTo>
                  <a:pt x="50168" y="53853"/>
                </a:lnTo>
                <a:lnTo>
                  <a:pt x="50168" y="52948"/>
                </a:lnTo>
                <a:lnTo>
                  <a:pt x="50168" y="52043"/>
                </a:lnTo>
                <a:lnTo>
                  <a:pt x="50200" y="51138"/>
                </a:lnTo>
                <a:lnTo>
                  <a:pt x="50233" y="50233"/>
                </a:lnTo>
                <a:lnTo>
                  <a:pt x="50297" y="49328"/>
                </a:lnTo>
                <a:lnTo>
                  <a:pt x="50362" y="48423"/>
                </a:lnTo>
                <a:lnTo>
                  <a:pt x="50443" y="47502"/>
                </a:lnTo>
                <a:lnTo>
                  <a:pt x="50556" y="46596"/>
                </a:lnTo>
                <a:lnTo>
                  <a:pt x="50669" y="45691"/>
                </a:lnTo>
                <a:lnTo>
                  <a:pt x="50814" y="44786"/>
                </a:lnTo>
                <a:lnTo>
                  <a:pt x="50976" y="43897"/>
                </a:lnTo>
                <a:lnTo>
                  <a:pt x="51154" y="43008"/>
                </a:lnTo>
                <a:lnTo>
                  <a:pt x="51348" y="42120"/>
                </a:lnTo>
                <a:lnTo>
                  <a:pt x="51574" y="41247"/>
                </a:lnTo>
                <a:lnTo>
                  <a:pt x="51816" y="40374"/>
                </a:lnTo>
                <a:lnTo>
                  <a:pt x="52075" y="39501"/>
                </a:lnTo>
                <a:lnTo>
                  <a:pt x="52350" y="38661"/>
                </a:lnTo>
                <a:lnTo>
                  <a:pt x="52657" y="37804"/>
                </a:lnTo>
                <a:lnTo>
                  <a:pt x="52980" y="36980"/>
                </a:lnTo>
                <a:lnTo>
                  <a:pt x="53336" y="36172"/>
                </a:lnTo>
                <a:lnTo>
                  <a:pt x="53707" y="35364"/>
                </a:lnTo>
                <a:lnTo>
                  <a:pt x="54111" y="34572"/>
                </a:lnTo>
                <a:lnTo>
                  <a:pt x="54532" y="33796"/>
                </a:lnTo>
                <a:lnTo>
                  <a:pt x="54984" y="33036"/>
                </a:lnTo>
                <a:lnTo>
                  <a:pt x="55453" y="32293"/>
                </a:lnTo>
                <a:lnTo>
                  <a:pt x="55954" y="31566"/>
                </a:lnTo>
                <a:lnTo>
                  <a:pt x="56471" y="30871"/>
                </a:lnTo>
                <a:lnTo>
                  <a:pt x="57037" y="30176"/>
                </a:lnTo>
                <a:lnTo>
                  <a:pt x="57619" y="29513"/>
                </a:lnTo>
                <a:lnTo>
                  <a:pt x="58217" y="28866"/>
                </a:lnTo>
                <a:lnTo>
                  <a:pt x="58863" y="28252"/>
                </a:lnTo>
                <a:lnTo>
                  <a:pt x="59526" y="27654"/>
                </a:lnTo>
                <a:lnTo>
                  <a:pt x="59930" y="27315"/>
                </a:lnTo>
                <a:lnTo>
                  <a:pt x="60334" y="26992"/>
                </a:lnTo>
                <a:lnTo>
                  <a:pt x="60738" y="26685"/>
                </a:lnTo>
                <a:lnTo>
                  <a:pt x="61158" y="26377"/>
                </a:lnTo>
                <a:lnTo>
                  <a:pt x="61999" y="25779"/>
                </a:lnTo>
                <a:lnTo>
                  <a:pt x="62871" y="25214"/>
                </a:lnTo>
                <a:lnTo>
                  <a:pt x="63760" y="24664"/>
                </a:lnTo>
                <a:lnTo>
                  <a:pt x="64649" y="24131"/>
                </a:lnTo>
                <a:lnTo>
                  <a:pt x="66460" y="23097"/>
                </a:lnTo>
                <a:lnTo>
                  <a:pt x="68270" y="22046"/>
                </a:lnTo>
                <a:lnTo>
                  <a:pt x="69159" y="21513"/>
                </a:lnTo>
                <a:lnTo>
                  <a:pt x="70031" y="20963"/>
                </a:lnTo>
                <a:lnTo>
                  <a:pt x="70904" y="20381"/>
                </a:lnTo>
                <a:lnTo>
                  <a:pt x="71745" y="19783"/>
                </a:lnTo>
                <a:lnTo>
                  <a:pt x="72165" y="19476"/>
                </a:lnTo>
                <a:lnTo>
                  <a:pt x="72569" y="19153"/>
                </a:lnTo>
                <a:lnTo>
                  <a:pt x="72973" y="18830"/>
                </a:lnTo>
                <a:lnTo>
                  <a:pt x="73361" y="18490"/>
                </a:lnTo>
                <a:lnTo>
                  <a:pt x="73846" y="18054"/>
                </a:lnTo>
                <a:lnTo>
                  <a:pt x="74298" y="17601"/>
                </a:lnTo>
                <a:lnTo>
                  <a:pt x="74735" y="17149"/>
                </a:lnTo>
                <a:lnTo>
                  <a:pt x="75171" y="16664"/>
                </a:lnTo>
                <a:lnTo>
                  <a:pt x="75575" y="16179"/>
                </a:lnTo>
                <a:lnTo>
                  <a:pt x="75963" y="15678"/>
                </a:lnTo>
                <a:lnTo>
                  <a:pt x="76351" y="15161"/>
                </a:lnTo>
                <a:lnTo>
                  <a:pt x="76706" y="14644"/>
                </a:lnTo>
                <a:lnTo>
                  <a:pt x="77046" y="14110"/>
                </a:lnTo>
                <a:lnTo>
                  <a:pt x="77385" y="13561"/>
                </a:lnTo>
                <a:lnTo>
                  <a:pt x="77692" y="13011"/>
                </a:lnTo>
                <a:lnTo>
                  <a:pt x="77983" y="12446"/>
                </a:lnTo>
                <a:lnTo>
                  <a:pt x="78274" y="11880"/>
                </a:lnTo>
                <a:lnTo>
                  <a:pt x="78533" y="11298"/>
                </a:lnTo>
                <a:lnTo>
                  <a:pt x="78775" y="10716"/>
                </a:lnTo>
                <a:lnTo>
                  <a:pt x="79018" y="10118"/>
                </a:lnTo>
                <a:lnTo>
                  <a:pt x="79228" y="9520"/>
                </a:lnTo>
                <a:lnTo>
                  <a:pt x="79422" y="8906"/>
                </a:lnTo>
                <a:lnTo>
                  <a:pt x="79616" y="8292"/>
                </a:lnTo>
                <a:lnTo>
                  <a:pt x="79777" y="7678"/>
                </a:lnTo>
                <a:lnTo>
                  <a:pt x="79923" y="7047"/>
                </a:lnTo>
                <a:lnTo>
                  <a:pt x="80068" y="6417"/>
                </a:lnTo>
                <a:lnTo>
                  <a:pt x="80181" y="5787"/>
                </a:lnTo>
                <a:lnTo>
                  <a:pt x="80278" y="5156"/>
                </a:lnTo>
                <a:lnTo>
                  <a:pt x="80359" y="4510"/>
                </a:lnTo>
                <a:lnTo>
                  <a:pt x="80440" y="3880"/>
                </a:lnTo>
                <a:lnTo>
                  <a:pt x="80488" y="3233"/>
                </a:lnTo>
                <a:lnTo>
                  <a:pt x="80521" y="2587"/>
                </a:lnTo>
                <a:lnTo>
                  <a:pt x="80553" y="1940"/>
                </a:lnTo>
                <a:lnTo>
                  <a:pt x="80553" y="1294"/>
                </a:lnTo>
                <a:lnTo>
                  <a:pt x="80537" y="647"/>
                </a:lnTo>
                <a:lnTo>
                  <a:pt x="8050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0"/>
          <p:cNvSpPr txBox="1">
            <a:spLocks noGrp="1"/>
          </p:cNvSpPr>
          <p:nvPr>
            <p:ph type="title"/>
          </p:nvPr>
        </p:nvSpPr>
        <p:spPr>
          <a:xfrm>
            <a:off x="4793225" y="1152000"/>
            <a:ext cx="3630600" cy="197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0"/>
          <p:cNvSpPr txBox="1">
            <a:spLocks noGrp="1"/>
          </p:cNvSpPr>
          <p:nvPr>
            <p:ph type="subTitle" idx="1"/>
          </p:nvPr>
        </p:nvSpPr>
        <p:spPr>
          <a:xfrm>
            <a:off x="5490150" y="3124200"/>
            <a:ext cx="2933700" cy="147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0"/>
          <p:cNvSpPr/>
          <p:nvPr/>
        </p:nvSpPr>
        <p:spPr>
          <a:xfrm>
            <a:off x="256755" y="3543954"/>
            <a:ext cx="1375387" cy="1375325"/>
          </a:xfrm>
          <a:custGeom>
            <a:avLst/>
            <a:gdLst/>
            <a:ahLst/>
            <a:cxnLst/>
            <a:rect l="l" t="t" r="r" b="b"/>
            <a:pathLst>
              <a:path w="12266" h="12266" extrusionOk="0">
                <a:moveTo>
                  <a:pt x="1618" y="3855"/>
                </a:moveTo>
                <a:lnTo>
                  <a:pt x="1618" y="3855"/>
                </a:lnTo>
                <a:lnTo>
                  <a:pt x="1779" y="3559"/>
                </a:lnTo>
                <a:lnTo>
                  <a:pt x="1968" y="3262"/>
                </a:lnTo>
                <a:lnTo>
                  <a:pt x="2157" y="2993"/>
                </a:lnTo>
                <a:lnTo>
                  <a:pt x="2373" y="2750"/>
                </a:lnTo>
                <a:lnTo>
                  <a:pt x="1941" y="1618"/>
                </a:lnTo>
                <a:lnTo>
                  <a:pt x="3666" y="513"/>
                </a:lnTo>
                <a:lnTo>
                  <a:pt x="4529" y="1375"/>
                </a:lnTo>
                <a:lnTo>
                  <a:pt x="4529" y="1375"/>
                </a:lnTo>
                <a:lnTo>
                  <a:pt x="4852" y="1268"/>
                </a:lnTo>
                <a:lnTo>
                  <a:pt x="5176" y="1214"/>
                </a:lnTo>
                <a:lnTo>
                  <a:pt x="5499" y="1160"/>
                </a:lnTo>
                <a:lnTo>
                  <a:pt x="5850" y="1133"/>
                </a:lnTo>
                <a:lnTo>
                  <a:pt x="6362" y="1"/>
                </a:lnTo>
                <a:lnTo>
                  <a:pt x="8357" y="432"/>
                </a:lnTo>
                <a:lnTo>
                  <a:pt x="8357" y="1645"/>
                </a:lnTo>
                <a:lnTo>
                  <a:pt x="8357" y="1645"/>
                </a:lnTo>
                <a:lnTo>
                  <a:pt x="8653" y="1807"/>
                </a:lnTo>
                <a:lnTo>
                  <a:pt x="8923" y="1995"/>
                </a:lnTo>
                <a:lnTo>
                  <a:pt x="9192" y="2211"/>
                </a:lnTo>
                <a:lnTo>
                  <a:pt x="9435" y="2427"/>
                </a:lnTo>
                <a:lnTo>
                  <a:pt x="10594" y="1995"/>
                </a:lnTo>
                <a:lnTo>
                  <a:pt x="11699" y="3694"/>
                </a:lnTo>
                <a:lnTo>
                  <a:pt x="10890" y="4583"/>
                </a:lnTo>
                <a:lnTo>
                  <a:pt x="10890" y="4583"/>
                </a:lnTo>
                <a:lnTo>
                  <a:pt x="10971" y="4907"/>
                </a:lnTo>
                <a:lnTo>
                  <a:pt x="11052" y="5230"/>
                </a:lnTo>
                <a:lnTo>
                  <a:pt x="11079" y="5580"/>
                </a:lnTo>
                <a:lnTo>
                  <a:pt x="11106" y="5904"/>
                </a:lnTo>
                <a:lnTo>
                  <a:pt x="12265" y="6416"/>
                </a:lnTo>
                <a:lnTo>
                  <a:pt x="11834" y="8411"/>
                </a:lnTo>
                <a:lnTo>
                  <a:pt x="10594" y="8411"/>
                </a:lnTo>
                <a:lnTo>
                  <a:pt x="10594" y="8411"/>
                </a:lnTo>
                <a:lnTo>
                  <a:pt x="10432" y="8707"/>
                </a:lnTo>
                <a:lnTo>
                  <a:pt x="10243" y="8977"/>
                </a:lnTo>
                <a:lnTo>
                  <a:pt x="10055" y="9246"/>
                </a:lnTo>
                <a:lnTo>
                  <a:pt x="9839" y="9516"/>
                </a:lnTo>
                <a:lnTo>
                  <a:pt x="10270" y="10648"/>
                </a:lnTo>
                <a:lnTo>
                  <a:pt x="8545" y="11753"/>
                </a:lnTo>
                <a:lnTo>
                  <a:pt x="7683" y="10891"/>
                </a:lnTo>
                <a:lnTo>
                  <a:pt x="7683" y="10891"/>
                </a:lnTo>
                <a:lnTo>
                  <a:pt x="7359" y="10972"/>
                </a:lnTo>
                <a:lnTo>
                  <a:pt x="7036" y="11052"/>
                </a:lnTo>
                <a:lnTo>
                  <a:pt x="6685" y="11106"/>
                </a:lnTo>
                <a:lnTo>
                  <a:pt x="6362" y="11133"/>
                </a:lnTo>
                <a:lnTo>
                  <a:pt x="5850" y="12265"/>
                </a:lnTo>
                <a:lnTo>
                  <a:pt x="3855" y="11834"/>
                </a:lnTo>
                <a:lnTo>
                  <a:pt x="3855" y="10594"/>
                </a:lnTo>
                <a:lnTo>
                  <a:pt x="3855" y="10594"/>
                </a:lnTo>
                <a:lnTo>
                  <a:pt x="3559" y="10432"/>
                </a:lnTo>
                <a:lnTo>
                  <a:pt x="3289" y="10244"/>
                </a:lnTo>
                <a:lnTo>
                  <a:pt x="3019" y="10055"/>
                </a:lnTo>
                <a:lnTo>
                  <a:pt x="2750" y="9839"/>
                </a:lnTo>
                <a:lnTo>
                  <a:pt x="1618" y="10271"/>
                </a:lnTo>
                <a:lnTo>
                  <a:pt x="513" y="8573"/>
                </a:lnTo>
                <a:lnTo>
                  <a:pt x="1375" y="7683"/>
                </a:lnTo>
                <a:lnTo>
                  <a:pt x="1375" y="7683"/>
                </a:lnTo>
                <a:lnTo>
                  <a:pt x="1294" y="7360"/>
                </a:lnTo>
                <a:lnTo>
                  <a:pt x="1213" y="7036"/>
                </a:lnTo>
                <a:lnTo>
                  <a:pt x="1160" y="6713"/>
                </a:lnTo>
                <a:lnTo>
                  <a:pt x="1133" y="6362"/>
                </a:lnTo>
                <a:lnTo>
                  <a:pt x="0" y="5850"/>
                </a:lnTo>
                <a:lnTo>
                  <a:pt x="432" y="3855"/>
                </a:lnTo>
                <a:lnTo>
                  <a:pt x="1672" y="3855"/>
                </a:lnTo>
                <a:lnTo>
                  <a:pt x="1618" y="3855"/>
                </a:lnTo>
                <a:close/>
                <a:moveTo>
                  <a:pt x="3963" y="5580"/>
                </a:moveTo>
                <a:lnTo>
                  <a:pt x="3963" y="5580"/>
                </a:lnTo>
                <a:lnTo>
                  <a:pt x="3936" y="5796"/>
                </a:lnTo>
                <a:lnTo>
                  <a:pt x="3909" y="6012"/>
                </a:lnTo>
                <a:lnTo>
                  <a:pt x="3936" y="6227"/>
                </a:lnTo>
                <a:lnTo>
                  <a:pt x="3963" y="6443"/>
                </a:lnTo>
                <a:lnTo>
                  <a:pt x="3990" y="6659"/>
                </a:lnTo>
                <a:lnTo>
                  <a:pt x="4071" y="6847"/>
                </a:lnTo>
                <a:lnTo>
                  <a:pt x="4152" y="7036"/>
                </a:lnTo>
                <a:lnTo>
                  <a:pt x="4259" y="7225"/>
                </a:lnTo>
                <a:lnTo>
                  <a:pt x="4394" y="7413"/>
                </a:lnTo>
                <a:lnTo>
                  <a:pt x="4529" y="7548"/>
                </a:lnTo>
                <a:lnTo>
                  <a:pt x="4664" y="7710"/>
                </a:lnTo>
                <a:lnTo>
                  <a:pt x="4852" y="7845"/>
                </a:lnTo>
                <a:lnTo>
                  <a:pt x="5014" y="7953"/>
                </a:lnTo>
                <a:lnTo>
                  <a:pt x="5203" y="8060"/>
                </a:lnTo>
                <a:lnTo>
                  <a:pt x="5418" y="8114"/>
                </a:lnTo>
                <a:lnTo>
                  <a:pt x="5634" y="8195"/>
                </a:lnTo>
                <a:lnTo>
                  <a:pt x="5634" y="8195"/>
                </a:lnTo>
                <a:lnTo>
                  <a:pt x="5850" y="8222"/>
                </a:lnTo>
                <a:lnTo>
                  <a:pt x="6065" y="8249"/>
                </a:lnTo>
                <a:lnTo>
                  <a:pt x="6281" y="8222"/>
                </a:lnTo>
                <a:lnTo>
                  <a:pt x="6497" y="8195"/>
                </a:lnTo>
                <a:lnTo>
                  <a:pt x="6712" y="8141"/>
                </a:lnTo>
                <a:lnTo>
                  <a:pt x="6901" y="8087"/>
                </a:lnTo>
                <a:lnTo>
                  <a:pt x="7117" y="8006"/>
                </a:lnTo>
                <a:lnTo>
                  <a:pt x="7278" y="7899"/>
                </a:lnTo>
                <a:lnTo>
                  <a:pt x="7467" y="7764"/>
                </a:lnTo>
                <a:lnTo>
                  <a:pt x="7629" y="7629"/>
                </a:lnTo>
                <a:lnTo>
                  <a:pt x="7764" y="7467"/>
                </a:lnTo>
                <a:lnTo>
                  <a:pt x="7898" y="7306"/>
                </a:lnTo>
                <a:lnTo>
                  <a:pt x="8006" y="7117"/>
                </a:lnTo>
                <a:lnTo>
                  <a:pt x="8114" y="6928"/>
                </a:lnTo>
                <a:lnTo>
                  <a:pt x="8195" y="6740"/>
                </a:lnTo>
                <a:lnTo>
                  <a:pt x="8249" y="6524"/>
                </a:lnTo>
                <a:lnTo>
                  <a:pt x="8249" y="6524"/>
                </a:lnTo>
                <a:lnTo>
                  <a:pt x="8276" y="6281"/>
                </a:lnTo>
                <a:lnTo>
                  <a:pt x="8303" y="6066"/>
                </a:lnTo>
                <a:lnTo>
                  <a:pt x="8276" y="5850"/>
                </a:lnTo>
                <a:lnTo>
                  <a:pt x="8249" y="5634"/>
                </a:lnTo>
                <a:lnTo>
                  <a:pt x="8195" y="5446"/>
                </a:lnTo>
                <a:lnTo>
                  <a:pt x="8141" y="5230"/>
                </a:lnTo>
                <a:lnTo>
                  <a:pt x="8060" y="5041"/>
                </a:lnTo>
                <a:lnTo>
                  <a:pt x="7952" y="4880"/>
                </a:lnTo>
                <a:lnTo>
                  <a:pt x="7817" y="4691"/>
                </a:lnTo>
                <a:lnTo>
                  <a:pt x="7683" y="4529"/>
                </a:lnTo>
                <a:lnTo>
                  <a:pt x="7521" y="4394"/>
                </a:lnTo>
                <a:lnTo>
                  <a:pt x="7359" y="4260"/>
                </a:lnTo>
                <a:lnTo>
                  <a:pt x="7197" y="4152"/>
                </a:lnTo>
                <a:lnTo>
                  <a:pt x="6982" y="4044"/>
                </a:lnTo>
                <a:lnTo>
                  <a:pt x="6793" y="3963"/>
                </a:lnTo>
                <a:lnTo>
                  <a:pt x="6578" y="3909"/>
                </a:lnTo>
                <a:lnTo>
                  <a:pt x="6578" y="3909"/>
                </a:lnTo>
                <a:lnTo>
                  <a:pt x="6578" y="3909"/>
                </a:lnTo>
                <a:lnTo>
                  <a:pt x="6362" y="3882"/>
                </a:lnTo>
                <a:lnTo>
                  <a:pt x="6119" y="3855"/>
                </a:lnTo>
                <a:lnTo>
                  <a:pt x="5904" y="3855"/>
                </a:lnTo>
                <a:lnTo>
                  <a:pt x="5688" y="3909"/>
                </a:lnTo>
                <a:lnTo>
                  <a:pt x="5499" y="3936"/>
                </a:lnTo>
                <a:lnTo>
                  <a:pt x="5284" y="4017"/>
                </a:lnTo>
                <a:lnTo>
                  <a:pt x="5095" y="4098"/>
                </a:lnTo>
                <a:lnTo>
                  <a:pt x="4933" y="4206"/>
                </a:lnTo>
                <a:lnTo>
                  <a:pt x="4745" y="4341"/>
                </a:lnTo>
                <a:lnTo>
                  <a:pt x="4583" y="4475"/>
                </a:lnTo>
                <a:lnTo>
                  <a:pt x="4448" y="4610"/>
                </a:lnTo>
                <a:lnTo>
                  <a:pt x="4313" y="4799"/>
                </a:lnTo>
                <a:lnTo>
                  <a:pt x="4205" y="4961"/>
                </a:lnTo>
                <a:lnTo>
                  <a:pt x="4098" y="5149"/>
                </a:lnTo>
                <a:lnTo>
                  <a:pt x="4017" y="5365"/>
                </a:lnTo>
                <a:lnTo>
                  <a:pt x="3963" y="5580"/>
                </a:lnTo>
                <a:lnTo>
                  <a:pt x="3963" y="5580"/>
                </a:lnTo>
                <a:close/>
              </a:path>
            </a:pathLst>
          </a:custGeom>
          <a:solidFill>
            <a:srgbClr val="526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0"/>
          <p:cNvSpPr/>
          <p:nvPr/>
        </p:nvSpPr>
        <p:spPr>
          <a:xfrm>
            <a:off x="0" y="3040926"/>
            <a:ext cx="503028" cy="503028"/>
          </a:xfrm>
          <a:custGeom>
            <a:avLst/>
            <a:gdLst/>
            <a:ahLst/>
            <a:cxnLst/>
            <a:rect l="l" t="t" r="r" b="b"/>
            <a:pathLst>
              <a:path w="8330" h="8330" extrusionOk="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noFill/>
          <a:ln w="19050" cap="flat" cmpd="sng">
            <a:solidFill>
              <a:srgbClr val="4861E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lt2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1"/>
          <p:cNvSpPr txBox="1">
            <a:spLocks noGrp="1"/>
          </p:cNvSpPr>
          <p:nvPr>
            <p:ph type="title" hasCustomPrompt="1"/>
          </p:nvPr>
        </p:nvSpPr>
        <p:spPr>
          <a:xfrm>
            <a:off x="720000" y="1558475"/>
            <a:ext cx="76845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90" name="Google Shape;90;p11"/>
          <p:cNvSpPr txBox="1">
            <a:spLocks noGrp="1"/>
          </p:cNvSpPr>
          <p:nvPr>
            <p:ph type="subTitle" idx="1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1" name="Google Shape;91;p11"/>
          <p:cNvSpPr/>
          <p:nvPr/>
        </p:nvSpPr>
        <p:spPr>
          <a:xfrm>
            <a:off x="-1407800" y="1290501"/>
            <a:ext cx="2188684" cy="2188561"/>
          </a:xfrm>
          <a:custGeom>
            <a:avLst/>
            <a:gdLst/>
            <a:ahLst/>
            <a:cxnLst/>
            <a:rect l="l" t="t" r="r" b="b"/>
            <a:pathLst>
              <a:path w="12266" h="12266" extrusionOk="0">
                <a:moveTo>
                  <a:pt x="1618" y="3855"/>
                </a:moveTo>
                <a:lnTo>
                  <a:pt x="1618" y="3855"/>
                </a:lnTo>
                <a:lnTo>
                  <a:pt x="1779" y="3559"/>
                </a:lnTo>
                <a:lnTo>
                  <a:pt x="1968" y="3262"/>
                </a:lnTo>
                <a:lnTo>
                  <a:pt x="2157" y="2993"/>
                </a:lnTo>
                <a:lnTo>
                  <a:pt x="2373" y="2750"/>
                </a:lnTo>
                <a:lnTo>
                  <a:pt x="1941" y="1618"/>
                </a:lnTo>
                <a:lnTo>
                  <a:pt x="3666" y="513"/>
                </a:lnTo>
                <a:lnTo>
                  <a:pt x="4529" y="1375"/>
                </a:lnTo>
                <a:lnTo>
                  <a:pt x="4529" y="1375"/>
                </a:lnTo>
                <a:lnTo>
                  <a:pt x="4852" y="1268"/>
                </a:lnTo>
                <a:lnTo>
                  <a:pt x="5176" y="1214"/>
                </a:lnTo>
                <a:lnTo>
                  <a:pt x="5499" y="1160"/>
                </a:lnTo>
                <a:lnTo>
                  <a:pt x="5850" y="1133"/>
                </a:lnTo>
                <a:lnTo>
                  <a:pt x="6362" y="1"/>
                </a:lnTo>
                <a:lnTo>
                  <a:pt x="8357" y="432"/>
                </a:lnTo>
                <a:lnTo>
                  <a:pt x="8357" y="1645"/>
                </a:lnTo>
                <a:lnTo>
                  <a:pt x="8357" y="1645"/>
                </a:lnTo>
                <a:lnTo>
                  <a:pt x="8653" y="1807"/>
                </a:lnTo>
                <a:lnTo>
                  <a:pt x="8923" y="1995"/>
                </a:lnTo>
                <a:lnTo>
                  <a:pt x="9192" y="2211"/>
                </a:lnTo>
                <a:lnTo>
                  <a:pt x="9435" y="2427"/>
                </a:lnTo>
                <a:lnTo>
                  <a:pt x="10594" y="1995"/>
                </a:lnTo>
                <a:lnTo>
                  <a:pt x="11699" y="3694"/>
                </a:lnTo>
                <a:lnTo>
                  <a:pt x="10890" y="4583"/>
                </a:lnTo>
                <a:lnTo>
                  <a:pt x="10890" y="4583"/>
                </a:lnTo>
                <a:lnTo>
                  <a:pt x="10971" y="4907"/>
                </a:lnTo>
                <a:lnTo>
                  <a:pt x="11052" y="5230"/>
                </a:lnTo>
                <a:lnTo>
                  <a:pt x="11079" y="5580"/>
                </a:lnTo>
                <a:lnTo>
                  <a:pt x="11106" y="5904"/>
                </a:lnTo>
                <a:lnTo>
                  <a:pt x="12265" y="6416"/>
                </a:lnTo>
                <a:lnTo>
                  <a:pt x="11834" y="8411"/>
                </a:lnTo>
                <a:lnTo>
                  <a:pt x="10594" y="8411"/>
                </a:lnTo>
                <a:lnTo>
                  <a:pt x="10594" y="8411"/>
                </a:lnTo>
                <a:lnTo>
                  <a:pt x="10432" y="8707"/>
                </a:lnTo>
                <a:lnTo>
                  <a:pt x="10243" y="8977"/>
                </a:lnTo>
                <a:lnTo>
                  <a:pt x="10055" y="9246"/>
                </a:lnTo>
                <a:lnTo>
                  <a:pt x="9839" y="9516"/>
                </a:lnTo>
                <a:lnTo>
                  <a:pt x="10270" y="10648"/>
                </a:lnTo>
                <a:lnTo>
                  <a:pt x="8545" y="11753"/>
                </a:lnTo>
                <a:lnTo>
                  <a:pt x="7683" y="10891"/>
                </a:lnTo>
                <a:lnTo>
                  <a:pt x="7683" y="10891"/>
                </a:lnTo>
                <a:lnTo>
                  <a:pt x="7359" y="10972"/>
                </a:lnTo>
                <a:lnTo>
                  <a:pt x="7036" y="11052"/>
                </a:lnTo>
                <a:lnTo>
                  <a:pt x="6685" y="11106"/>
                </a:lnTo>
                <a:lnTo>
                  <a:pt x="6362" y="11133"/>
                </a:lnTo>
                <a:lnTo>
                  <a:pt x="5850" y="12265"/>
                </a:lnTo>
                <a:lnTo>
                  <a:pt x="3855" y="11834"/>
                </a:lnTo>
                <a:lnTo>
                  <a:pt x="3855" y="10594"/>
                </a:lnTo>
                <a:lnTo>
                  <a:pt x="3855" y="10594"/>
                </a:lnTo>
                <a:lnTo>
                  <a:pt x="3559" y="10432"/>
                </a:lnTo>
                <a:lnTo>
                  <a:pt x="3289" y="10244"/>
                </a:lnTo>
                <a:lnTo>
                  <a:pt x="3019" y="10055"/>
                </a:lnTo>
                <a:lnTo>
                  <a:pt x="2750" y="9839"/>
                </a:lnTo>
                <a:lnTo>
                  <a:pt x="1618" y="10271"/>
                </a:lnTo>
                <a:lnTo>
                  <a:pt x="513" y="8573"/>
                </a:lnTo>
                <a:lnTo>
                  <a:pt x="1375" y="7683"/>
                </a:lnTo>
                <a:lnTo>
                  <a:pt x="1375" y="7683"/>
                </a:lnTo>
                <a:lnTo>
                  <a:pt x="1294" y="7360"/>
                </a:lnTo>
                <a:lnTo>
                  <a:pt x="1213" y="7036"/>
                </a:lnTo>
                <a:lnTo>
                  <a:pt x="1160" y="6713"/>
                </a:lnTo>
                <a:lnTo>
                  <a:pt x="1133" y="6362"/>
                </a:lnTo>
                <a:lnTo>
                  <a:pt x="0" y="5850"/>
                </a:lnTo>
                <a:lnTo>
                  <a:pt x="432" y="3855"/>
                </a:lnTo>
                <a:lnTo>
                  <a:pt x="1672" y="3855"/>
                </a:lnTo>
                <a:lnTo>
                  <a:pt x="1618" y="3855"/>
                </a:lnTo>
                <a:close/>
                <a:moveTo>
                  <a:pt x="3963" y="5580"/>
                </a:moveTo>
                <a:lnTo>
                  <a:pt x="3963" y="5580"/>
                </a:lnTo>
                <a:lnTo>
                  <a:pt x="3936" y="5796"/>
                </a:lnTo>
                <a:lnTo>
                  <a:pt x="3909" y="6012"/>
                </a:lnTo>
                <a:lnTo>
                  <a:pt x="3936" y="6227"/>
                </a:lnTo>
                <a:lnTo>
                  <a:pt x="3963" y="6443"/>
                </a:lnTo>
                <a:lnTo>
                  <a:pt x="3990" y="6659"/>
                </a:lnTo>
                <a:lnTo>
                  <a:pt x="4071" y="6847"/>
                </a:lnTo>
                <a:lnTo>
                  <a:pt x="4152" y="7036"/>
                </a:lnTo>
                <a:lnTo>
                  <a:pt x="4259" y="7225"/>
                </a:lnTo>
                <a:lnTo>
                  <a:pt x="4394" y="7413"/>
                </a:lnTo>
                <a:lnTo>
                  <a:pt x="4529" y="7548"/>
                </a:lnTo>
                <a:lnTo>
                  <a:pt x="4664" y="7710"/>
                </a:lnTo>
                <a:lnTo>
                  <a:pt x="4852" y="7845"/>
                </a:lnTo>
                <a:lnTo>
                  <a:pt x="5014" y="7953"/>
                </a:lnTo>
                <a:lnTo>
                  <a:pt x="5203" y="8060"/>
                </a:lnTo>
                <a:lnTo>
                  <a:pt x="5418" y="8114"/>
                </a:lnTo>
                <a:lnTo>
                  <a:pt x="5634" y="8195"/>
                </a:lnTo>
                <a:lnTo>
                  <a:pt x="5634" y="8195"/>
                </a:lnTo>
                <a:lnTo>
                  <a:pt x="5850" y="8222"/>
                </a:lnTo>
                <a:lnTo>
                  <a:pt x="6065" y="8249"/>
                </a:lnTo>
                <a:lnTo>
                  <a:pt x="6281" y="8222"/>
                </a:lnTo>
                <a:lnTo>
                  <a:pt x="6497" y="8195"/>
                </a:lnTo>
                <a:lnTo>
                  <a:pt x="6712" y="8141"/>
                </a:lnTo>
                <a:lnTo>
                  <a:pt x="6901" y="8087"/>
                </a:lnTo>
                <a:lnTo>
                  <a:pt x="7117" y="8006"/>
                </a:lnTo>
                <a:lnTo>
                  <a:pt x="7278" y="7899"/>
                </a:lnTo>
                <a:lnTo>
                  <a:pt x="7467" y="7764"/>
                </a:lnTo>
                <a:lnTo>
                  <a:pt x="7629" y="7629"/>
                </a:lnTo>
                <a:lnTo>
                  <a:pt x="7764" y="7467"/>
                </a:lnTo>
                <a:lnTo>
                  <a:pt x="7898" y="7306"/>
                </a:lnTo>
                <a:lnTo>
                  <a:pt x="8006" y="7117"/>
                </a:lnTo>
                <a:lnTo>
                  <a:pt x="8114" y="6928"/>
                </a:lnTo>
                <a:lnTo>
                  <a:pt x="8195" y="6740"/>
                </a:lnTo>
                <a:lnTo>
                  <a:pt x="8249" y="6524"/>
                </a:lnTo>
                <a:lnTo>
                  <a:pt x="8249" y="6524"/>
                </a:lnTo>
                <a:lnTo>
                  <a:pt x="8276" y="6281"/>
                </a:lnTo>
                <a:lnTo>
                  <a:pt x="8303" y="6066"/>
                </a:lnTo>
                <a:lnTo>
                  <a:pt x="8276" y="5850"/>
                </a:lnTo>
                <a:lnTo>
                  <a:pt x="8249" y="5634"/>
                </a:lnTo>
                <a:lnTo>
                  <a:pt x="8195" y="5446"/>
                </a:lnTo>
                <a:lnTo>
                  <a:pt x="8141" y="5230"/>
                </a:lnTo>
                <a:lnTo>
                  <a:pt x="8060" y="5041"/>
                </a:lnTo>
                <a:lnTo>
                  <a:pt x="7952" y="4880"/>
                </a:lnTo>
                <a:lnTo>
                  <a:pt x="7817" y="4691"/>
                </a:lnTo>
                <a:lnTo>
                  <a:pt x="7683" y="4529"/>
                </a:lnTo>
                <a:lnTo>
                  <a:pt x="7521" y="4394"/>
                </a:lnTo>
                <a:lnTo>
                  <a:pt x="7359" y="4260"/>
                </a:lnTo>
                <a:lnTo>
                  <a:pt x="7197" y="4152"/>
                </a:lnTo>
                <a:lnTo>
                  <a:pt x="6982" y="4044"/>
                </a:lnTo>
                <a:lnTo>
                  <a:pt x="6793" y="3963"/>
                </a:lnTo>
                <a:lnTo>
                  <a:pt x="6578" y="3909"/>
                </a:lnTo>
                <a:lnTo>
                  <a:pt x="6578" y="3909"/>
                </a:lnTo>
                <a:lnTo>
                  <a:pt x="6578" y="3909"/>
                </a:lnTo>
                <a:lnTo>
                  <a:pt x="6362" y="3882"/>
                </a:lnTo>
                <a:lnTo>
                  <a:pt x="6119" y="3855"/>
                </a:lnTo>
                <a:lnTo>
                  <a:pt x="5904" y="3855"/>
                </a:lnTo>
                <a:lnTo>
                  <a:pt x="5688" y="3909"/>
                </a:lnTo>
                <a:lnTo>
                  <a:pt x="5499" y="3936"/>
                </a:lnTo>
                <a:lnTo>
                  <a:pt x="5284" y="4017"/>
                </a:lnTo>
                <a:lnTo>
                  <a:pt x="5095" y="4098"/>
                </a:lnTo>
                <a:lnTo>
                  <a:pt x="4933" y="4206"/>
                </a:lnTo>
                <a:lnTo>
                  <a:pt x="4745" y="4341"/>
                </a:lnTo>
                <a:lnTo>
                  <a:pt x="4583" y="4475"/>
                </a:lnTo>
                <a:lnTo>
                  <a:pt x="4448" y="4610"/>
                </a:lnTo>
                <a:lnTo>
                  <a:pt x="4313" y="4799"/>
                </a:lnTo>
                <a:lnTo>
                  <a:pt x="4205" y="4961"/>
                </a:lnTo>
                <a:lnTo>
                  <a:pt x="4098" y="5149"/>
                </a:lnTo>
                <a:lnTo>
                  <a:pt x="4017" y="5365"/>
                </a:lnTo>
                <a:lnTo>
                  <a:pt x="3963" y="5580"/>
                </a:lnTo>
                <a:lnTo>
                  <a:pt x="3963" y="558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1"/>
          <p:cNvSpPr/>
          <p:nvPr/>
        </p:nvSpPr>
        <p:spPr>
          <a:xfrm>
            <a:off x="302513" y="3654380"/>
            <a:ext cx="478350" cy="478350"/>
          </a:xfrm>
          <a:custGeom>
            <a:avLst/>
            <a:gdLst/>
            <a:ahLst/>
            <a:cxnLst/>
            <a:rect l="l" t="t" r="r" b="b"/>
            <a:pathLst>
              <a:path w="8330" h="8330" extrusionOk="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noFill/>
          <a:ln w="19050" cap="flat" cmpd="sng">
            <a:solidFill>
              <a:srgbClr val="4861E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93" name="Google Shape;93;p11"/>
          <p:cNvSpPr/>
          <p:nvPr/>
        </p:nvSpPr>
        <p:spPr>
          <a:xfrm>
            <a:off x="8424000" y="1290501"/>
            <a:ext cx="2188684" cy="2188561"/>
          </a:xfrm>
          <a:custGeom>
            <a:avLst/>
            <a:gdLst/>
            <a:ahLst/>
            <a:cxnLst/>
            <a:rect l="l" t="t" r="r" b="b"/>
            <a:pathLst>
              <a:path w="12266" h="12266" extrusionOk="0">
                <a:moveTo>
                  <a:pt x="1618" y="3855"/>
                </a:moveTo>
                <a:lnTo>
                  <a:pt x="1618" y="3855"/>
                </a:lnTo>
                <a:lnTo>
                  <a:pt x="1779" y="3559"/>
                </a:lnTo>
                <a:lnTo>
                  <a:pt x="1968" y="3262"/>
                </a:lnTo>
                <a:lnTo>
                  <a:pt x="2157" y="2993"/>
                </a:lnTo>
                <a:lnTo>
                  <a:pt x="2373" y="2750"/>
                </a:lnTo>
                <a:lnTo>
                  <a:pt x="1941" y="1618"/>
                </a:lnTo>
                <a:lnTo>
                  <a:pt x="3666" y="513"/>
                </a:lnTo>
                <a:lnTo>
                  <a:pt x="4529" y="1375"/>
                </a:lnTo>
                <a:lnTo>
                  <a:pt x="4529" y="1375"/>
                </a:lnTo>
                <a:lnTo>
                  <a:pt x="4852" y="1268"/>
                </a:lnTo>
                <a:lnTo>
                  <a:pt x="5176" y="1214"/>
                </a:lnTo>
                <a:lnTo>
                  <a:pt x="5499" y="1160"/>
                </a:lnTo>
                <a:lnTo>
                  <a:pt x="5850" y="1133"/>
                </a:lnTo>
                <a:lnTo>
                  <a:pt x="6362" y="1"/>
                </a:lnTo>
                <a:lnTo>
                  <a:pt x="8357" y="432"/>
                </a:lnTo>
                <a:lnTo>
                  <a:pt x="8357" y="1645"/>
                </a:lnTo>
                <a:lnTo>
                  <a:pt x="8357" y="1645"/>
                </a:lnTo>
                <a:lnTo>
                  <a:pt x="8653" y="1807"/>
                </a:lnTo>
                <a:lnTo>
                  <a:pt x="8923" y="1995"/>
                </a:lnTo>
                <a:lnTo>
                  <a:pt x="9192" y="2211"/>
                </a:lnTo>
                <a:lnTo>
                  <a:pt x="9435" y="2427"/>
                </a:lnTo>
                <a:lnTo>
                  <a:pt x="10594" y="1995"/>
                </a:lnTo>
                <a:lnTo>
                  <a:pt x="11699" y="3694"/>
                </a:lnTo>
                <a:lnTo>
                  <a:pt x="10890" y="4583"/>
                </a:lnTo>
                <a:lnTo>
                  <a:pt x="10890" y="4583"/>
                </a:lnTo>
                <a:lnTo>
                  <a:pt x="10971" y="4907"/>
                </a:lnTo>
                <a:lnTo>
                  <a:pt x="11052" y="5230"/>
                </a:lnTo>
                <a:lnTo>
                  <a:pt x="11079" y="5580"/>
                </a:lnTo>
                <a:lnTo>
                  <a:pt x="11106" y="5904"/>
                </a:lnTo>
                <a:lnTo>
                  <a:pt x="12265" y="6416"/>
                </a:lnTo>
                <a:lnTo>
                  <a:pt x="11834" y="8411"/>
                </a:lnTo>
                <a:lnTo>
                  <a:pt x="10594" y="8411"/>
                </a:lnTo>
                <a:lnTo>
                  <a:pt x="10594" y="8411"/>
                </a:lnTo>
                <a:lnTo>
                  <a:pt x="10432" y="8707"/>
                </a:lnTo>
                <a:lnTo>
                  <a:pt x="10243" y="8977"/>
                </a:lnTo>
                <a:lnTo>
                  <a:pt x="10055" y="9246"/>
                </a:lnTo>
                <a:lnTo>
                  <a:pt x="9839" y="9516"/>
                </a:lnTo>
                <a:lnTo>
                  <a:pt x="10270" y="10648"/>
                </a:lnTo>
                <a:lnTo>
                  <a:pt x="8545" y="11753"/>
                </a:lnTo>
                <a:lnTo>
                  <a:pt x="7683" y="10891"/>
                </a:lnTo>
                <a:lnTo>
                  <a:pt x="7683" y="10891"/>
                </a:lnTo>
                <a:lnTo>
                  <a:pt x="7359" y="10972"/>
                </a:lnTo>
                <a:lnTo>
                  <a:pt x="7036" y="11052"/>
                </a:lnTo>
                <a:lnTo>
                  <a:pt x="6685" y="11106"/>
                </a:lnTo>
                <a:lnTo>
                  <a:pt x="6362" y="11133"/>
                </a:lnTo>
                <a:lnTo>
                  <a:pt x="5850" y="12265"/>
                </a:lnTo>
                <a:lnTo>
                  <a:pt x="3855" y="11834"/>
                </a:lnTo>
                <a:lnTo>
                  <a:pt x="3855" y="10594"/>
                </a:lnTo>
                <a:lnTo>
                  <a:pt x="3855" y="10594"/>
                </a:lnTo>
                <a:lnTo>
                  <a:pt x="3559" y="10432"/>
                </a:lnTo>
                <a:lnTo>
                  <a:pt x="3289" y="10244"/>
                </a:lnTo>
                <a:lnTo>
                  <a:pt x="3019" y="10055"/>
                </a:lnTo>
                <a:lnTo>
                  <a:pt x="2750" y="9839"/>
                </a:lnTo>
                <a:lnTo>
                  <a:pt x="1618" y="10271"/>
                </a:lnTo>
                <a:lnTo>
                  <a:pt x="513" y="8573"/>
                </a:lnTo>
                <a:lnTo>
                  <a:pt x="1375" y="7683"/>
                </a:lnTo>
                <a:lnTo>
                  <a:pt x="1375" y="7683"/>
                </a:lnTo>
                <a:lnTo>
                  <a:pt x="1294" y="7360"/>
                </a:lnTo>
                <a:lnTo>
                  <a:pt x="1213" y="7036"/>
                </a:lnTo>
                <a:lnTo>
                  <a:pt x="1160" y="6713"/>
                </a:lnTo>
                <a:lnTo>
                  <a:pt x="1133" y="6362"/>
                </a:lnTo>
                <a:lnTo>
                  <a:pt x="0" y="5850"/>
                </a:lnTo>
                <a:lnTo>
                  <a:pt x="432" y="3855"/>
                </a:lnTo>
                <a:lnTo>
                  <a:pt x="1672" y="3855"/>
                </a:lnTo>
                <a:lnTo>
                  <a:pt x="1618" y="3855"/>
                </a:lnTo>
                <a:close/>
                <a:moveTo>
                  <a:pt x="3963" y="5580"/>
                </a:moveTo>
                <a:lnTo>
                  <a:pt x="3963" y="5580"/>
                </a:lnTo>
                <a:lnTo>
                  <a:pt x="3936" y="5796"/>
                </a:lnTo>
                <a:lnTo>
                  <a:pt x="3909" y="6012"/>
                </a:lnTo>
                <a:lnTo>
                  <a:pt x="3936" y="6227"/>
                </a:lnTo>
                <a:lnTo>
                  <a:pt x="3963" y="6443"/>
                </a:lnTo>
                <a:lnTo>
                  <a:pt x="3990" y="6659"/>
                </a:lnTo>
                <a:lnTo>
                  <a:pt x="4071" y="6847"/>
                </a:lnTo>
                <a:lnTo>
                  <a:pt x="4152" y="7036"/>
                </a:lnTo>
                <a:lnTo>
                  <a:pt x="4259" y="7225"/>
                </a:lnTo>
                <a:lnTo>
                  <a:pt x="4394" y="7413"/>
                </a:lnTo>
                <a:lnTo>
                  <a:pt x="4529" y="7548"/>
                </a:lnTo>
                <a:lnTo>
                  <a:pt x="4664" y="7710"/>
                </a:lnTo>
                <a:lnTo>
                  <a:pt x="4852" y="7845"/>
                </a:lnTo>
                <a:lnTo>
                  <a:pt x="5014" y="7953"/>
                </a:lnTo>
                <a:lnTo>
                  <a:pt x="5203" y="8060"/>
                </a:lnTo>
                <a:lnTo>
                  <a:pt x="5418" y="8114"/>
                </a:lnTo>
                <a:lnTo>
                  <a:pt x="5634" y="8195"/>
                </a:lnTo>
                <a:lnTo>
                  <a:pt x="5634" y="8195"/>
                </a:lnTo>
                <a:lnTo>
                  <a:pt x="5850" y="8222"/>
                </a:lnTo>
                <a:lnTo>
                  <a:pt x="6065" y="8249"/>
                </a:lnTo>
                <a:lnTo>
                  <a:pt x="6281" y="8222"/>
                </a:lnTo>
                <a:lnTo>
                  <a:pt x="6497" y="8195"/>
                </a:lnTo>
                <a:lnTo>
                  <a:pt x="6712" y="8141"/>
                </a:lnTo>
                <a:lnTo>
                  <a:pt x="6901" y="8087"/>
                </a:lnTo>
                <a:lnTo>
                  <a:pt x="7117" y="8006"/>
                </a:lnTo>
                <a:lnTo>
                  <a:pt x="7278" y="7899"/>
                </a:lnTo>
                <a:lnTo>
                  <a:pt x="7467" y="7764"/>
                </a:lnTo>
                <a:lnTo>
                  <a:pt x="7629" y="7629"/>
                </a:lnTo>
                <a:lnTo>
                  <a:pt x="7764" y="7467"/>
                </a:lnTo>
                <a:lnTo>
                  <a:pt x="7898" y="7306"/>
                </a:lnTo>
                <a:lnTo>
                  <a:pt x="8006" y="7117"/>
                </a:lnTo>
                <a:lnTo>
                  <a:pt x="8114" y="6928"/>
                </a:lnTo>
                <a:lnTo>
                  <a:pt x="8195" y="6740"/>
                </a:lnTo>
                <a:lnTo>
                  <a:pt x="8249" y="6524"/>
                </a:lnTo>
                <a:lnTo>
                  <a:pt x="8249" y="6524"/>
                </a:lnTo>
                <a:lnTo>
                  <a:pt x="8276" y="6281"/>
                </a:lnTo>
                <a:lnTo>
                  <a:pt x="8303" y="6066"/>
                </a:lnTo>
                <a:lnTo>
                  <a:pt x="8276" y="5850"/>
                </a:lnTo>
                <a:lnTo>
                  <a:pt x="8249" y="5634"/>
                </a:lnTo>
                <a:lnTo>
                  <a:pt x="8195" y="5446"/>
                </a:lnTo>
                <a:lnTo>
                  <a:pt x="8141" y="5230"/>
                </a:lnTo>
                <a:lnTo>
                  <a:pt x="8060" y="5041"/>
                </a:lnTo>
                <a:lnTo>
                  <a:pt x="7952" y="4880"/>
                </a:lnTo>
                <a:lnTo>
                  <a:pt x="7817" y="4691"/>
                </a:lnTo>
                <a:lnTo>
                  <a:pt x="7683" y="4529"/>
                </a:lnTo>
                <a:lnTo>
                  <a:pt x="7521" y="4394"/>
                </a:lnTo>
                <a:lnTo>
                  <a:pt x="7359" y="4260"/>
                </a:lnTo>
                <a:lnTo>
                  <a:pt x="7197" y="4152"/>
                </a:lnTo>
                <a:lnTo>
                  <a:pt x="6982" y="4044"/>
                </a:lnTo>
                <a:lnTo>
                  <a:pt x="6793" y="3963"/>
                </a:lnTo>
                <a:lnTo>
                  <a:pt x="6578" y="3909"/>
                </a:lnTo>
                <a:lnTo>
                  <a:pt x="6578" y="3909"/>
                </a:lnTo>
                <a:lnTo>
                  <a:pt x="6578" y="3909"/>
                </a:lnTo>
                <a:lnTo>
                  <a:pt x="6362" y="3882"/>
                </a:lnTo>
                <a:lnTo>
                  <a:pt x="6119" y="3855"/>
                </a:lnTo>
                <a:lnTo>
                  <a:pt x="5904" y="3855"/>
                </a:lnTo>
                <a:lnTo>
                  <a:pt x="5688" y="3909"/>
                </a:lnTo>
                <a:lnTo>
                  <a:pt x="5499" y="3936"/>
                </a:lnTo>
                <a:lnTo>
                  <a:pt x="5284" y="4017"/>
                </a:lnTo>
                <a:lnTo>
                  <a:pt x="5095" y="4098"/>
                </a:lnTo>
                <a:lnTo>
                  <a:pt x="4933" y="4206"/>
                </a:lnTo>
                <a:lnTo>
                  <a:pt x="4745" y="4341"/>
                </a:lnTo>
                <a:lnTo>
                  <a:pt x="4583" y="4475"/>
                </a:lnTo>
                <a:lnTo>
                  <a:pt x="4448" y="4610"/>
                </a:lnTo>
                <a:lnTo>
                  <a:pt x="4313" y="4799"/>
                </a:lnTo>
                <a:lnTo>
                  <a:pt x="4205" y="4961"/>
                </a:lnTo>
                <a:lnTo>
                  <a:pt x="4098" y="5149"/>
                </a:lnTo>
                <a:lnTo>
                  <a:pt x="4017" y="5365"/>
                </a:lnTo>
                <a:lnTo>
                  <a:pt x="3963" y="5580"/>
                </a:lnTo>
                <a:lnTo>
                  <a:pt x="3963" y="558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1"/>
          <p:cNvSpPr/>
          <p:nvPr/>
        </p:nvSpPr>
        <p:spPr>
          <a:xfrm>
            <a:off x="8363113" y="937680"/>
            <a:ext cx="478350" cy="478350"/>
          </a:xfrm>
          <a:custGeom>
            <a:avLst/>
            <a:gdLst/>
            <a:ahLst/>
            <a:cxnLst/>
            <a:rect l="l" t="t" r="r" b="b"/>
            <a:pathLst>
              <a:path w="8330" h="8330" extrusionOk="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noFill/>
          <a:ln w="19050" cap="flat" cmpd="sng">
            <a:solidFill>
              <a:srgbClr val="4861E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95" name="Google Shape;95;p11"/>
          <p:cNvSpPr/>
          <p:nvPr/>
        </p:nvSpPr>
        <p:spPr>
          <a:xfrm>
            <a:off x="3048200" y="3997850"/>
            <a:ext cx="3047801" cy="3047801"/>
          </a:xfrm>
          <a:custGeom>
            <a:avLst/>
            <a:gdLst/>
            <a:ahLst/>
            <a:cxnLst/>
            <a:rect l="l" t="t" r="r" b="b"/>
            <a:pathLst>
              <a:path w="8330" h="8330" extrusionOk="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dvent Pro"/>
              <a:buNone/>
              <a:defRPr sz="2800"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mfortaa"/>
              <a:buChar char="●"/>
              <a:defRPr sz="18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○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■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●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○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■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●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○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Comfortaa"/>
              <a:buChar char="■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3" r:id="rId24"/>
    <p:sldLayoutId id="2147483674" r:id="rId25"/>
    <p:sldLayoutId id="2147483675" r:id="rId26"/>
    <p:sldLayoutId id="2147483676" r:id="rId27"/>
    <p:sldLayoutId id="2147483677" r:id="rId28"/>
    <p:sldLayoutId id="2147483679" r:id="rId2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10.emf"/><Relationship Id="rId3" Type="http://schemas.openxmlformats.org/officeDocument/2006/relationships/image" Target="../media/image20.png"/><Relationship Id="rId7" Type="http://schemas.openxmlformats.org/officeDocument/2006/relationships/image" Target="../media/image24.svg"/><Relationship Id="rId12" Type="http://schemas.openxmlformats.org/officeDocument/2006/relationships/image" Target="../media/image9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22.png"/><Relationship Id="rId11" Type="http://schemas.openxmlformats.org/officeDocument/2006/relationships/image" Target="../media/image28.svg"/><Relationship Id="rId5" Type="http://schemas.openxmlformats.org/officeDocument/2006/relationships/image" Target="../media/image22.svg"/><Relationship Id="rId10" Type="http://schemas.openxmlformats.org/officeDocument/2006/relationships/image" Target="../media/image24.png"/><Relationship Id="rId4" Type="http://schemas.openxmlformats.org/officeDocument/2006/relationships/image" Target="../media/image21.png"/><Relationship Id="rId9" Type="http://schemas.openxmlformats.org/officeDocument/2006/relationships/image" Target="../media/image26.svg"/><Relationship Id="rId14" Type="http://schemas.openxmlformats.org/officeDocument/2006/relationships/image" Target="../media/image1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image" Target="../media/image12.emf"/><Relationship Id="rId7" Type="http://schemas.openxmlformats.org/officeDocument/2006/relationships/image" Target="../media/image11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4" Type="http://schemas.openxmlformats.org/officeDocument/2006/relationships/image" Target="../media/image13.emf"/><Relationship Id="rId9" Type="http://schemas.openxmlformats.org/officeDocument/2006/relationships/image" Target="../media/image17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" name="Google Shape;307;p32"/>
          <p:cNvPicPr preferRelativeResize="0"/>
          <p:nvPr/>
        </p:nvPicPr>
        <p:blipFill>
          <a:blip r:embed="rId3">
            <a:alphaModFix amt="40000"/>
          </a:blip>
          <a:stretch>
            <a:fillRect/>
          </a:stretch>
        </p:blipFill>
        <p:spPr>
          <a:xfrm>
            <a:off x="-2" y="-475475"/>
            <a:ext cx="9144000" cy="6094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12213" y="1039050"/>
            <a:ext cx="4119563" cy="1318950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32"/>
          <p:cNvSpPr txBox="1">
            <a:spLocks noGrp="1"/>
          </p:cNvSpPr>
          <p:nvPr>
            <p:ph type="subTitle" idx="4294967295"/>
          </p:nvPr>
        </p:nvSpPr>
        <p:spPr>
          <a:xfrm>
            <a:off x="5951558" y="1931683"/>
            <a:ext cx="865200" cy="5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863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Pvt. Ltd.</a:t>
            </a:r>
            <a:endParaRPr sz="1200">
              <a:solidFill>
                <a:srgbClr val="21212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310" name="Google Shape;310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2750" y="-300079"/>
            <a:ext cx="617976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698000" y="4299550"/>
            <a:ext cx="1187900" cy="1085725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32"/>
          <p:cNvSpPr txBox="1">
            <a:spLocks noGrp="1"/>
          </p:cNvSpPr>
          <p:nvPr>
            <p:ph type="subTitle" idx="4294967295"/>
          </p:nvPr>
        </p:nvSpPr>
        <p:spPr>
          <a:xfrm>
            <a:off x="1571100" y="2934100"/>
            <a:ext cx="6001800" cy="7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863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Lexend Light"/>
                <a:ea typeface="Lexend Light"/>
                <a:cs typeface="Lexend Light"/>
                <a:sym typeface="Lexend Light"/>
              </a:rPr>
              <a:t>Your Gateway to Smarter Networking</a:t>
            </a:r>
            <a:endParaRPr>
              <a:solidFill>
                <a:srgbClr val="000000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marL="0" lvl="0" indent="0" algn="l" rtl="0">
              <a:lnSpc>
                <a:spcPct val="8863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313" name="Google Shape;313;p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0" y="4156760"/>
            <a:ext cx="9144003" cy="9867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4" name="Google Shape;574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75" name="Google Shape;575;p57"/>
          <p:cNvSpPr txBox="1"/>
          <p:nvPr/>
        </p:nvSpPr>
        <p:spPr>
          <a:xfrm>
            <a:off x="0" y="0"/>
            <a:ext cx="3065400" cy="831300"/>
          </a:xfrm>
          <a:prstGeom prst="rect">
            <a:avLst/>
          </a:prstGeom>
          <a:solidFill>
            <a:srgbClr val="2E9D8A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2"/>
                </a:solidFill>
                <a:latin typeface="Advent Pro"/>
                <a:ea typeface="Advent Pro"/>
                <a:cs typeface="Advent Pro"/>
                <a:sym typeface="Advent Pro"/>
              </a:rPr>
              <a:t>SD WAN</a:t>
            </a:r>
            <a:r>
              <a:rPr lang="en" sz="2100" b="1">
                <a:solidFill>
                  <a:schemeClr val="accent1"/>
                </a:solidFill>
                <a:latin typeface="Advent Pro"/>
                <a:ea typeface="Advent Pro"/>
                <a:cs typeface="Advent Pro"/>
                <a:sym typeface="Advent Pro"/>
              </a:rPr>
              <a:t> </a:t>
            </a:r>
            <a:r>
              <a:rPr lang="en" sz="2100"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rPr>
              <a:t>ENABLED CONTENT DELIVERY ARCHITECTURE</a:t>
            </a:r>
            <a:endParaRPr sz="2100" b="1">
              <a:solidFill>
                <a:schemeClr val="lt1"/>
              </a:solidFill>
              <a:latin typeface="Advent Pro"/>
              <a:ea typeface="Advent Pro"/>
              <a:cs typeface="Advent Pro"/>
              <a:sym typeface="Advent Pr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9D8A"/>
        </a:solidFill>
        <a:effectLst/>
      </p:bgPr>
    </p:bg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66"/>
          <p:cNvSpPr txBox="1">
            <a:spLocks noGrp="1"/>
          </p:cNvSpPr>
          <p:nvPr>
            <p:ph type="subTitle" idx="4294967295"/>
          </p:nvPr>
        </p:nvSpPr>
        <p:spPr>
          <a:xfrm>
            <a:off x="459504" y="1040788"/>
            <a:ext cx="6835925" cy="7376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5240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</a:pPr>
            <a:r>
              <a:rPr lang="en-US" sz="1200" dirty="0"/>
              <a:t>Content Server is installed in school data </a:t>
            </a:r>
            <a:r>
              <a:rPr lang="en-US" sz="1200" dirty="0" err="1"/>
              <a:t>centre</a:t>
            </a:r>
            <a:r>
              <a:rPr lang="en-US" sz="1200" dirty="0"/>
              <a:t> or hosted in any of the clouds namely private or public cloud</a:t>
            </a:r>
          </a:p>
        </p:txBody>
      </p:sp>
      <p:sp>
        <p:nvSpPr>
          <p:cNvPr id="654" name="Google Shape;654;p66"/>
          <p:cNvSpPr txBox="1">
            <a:spLocks noGrp="1"/>
          </p:cNvSpPr>
          <p:nvPr>
            <p:ph type="title" idx="4294967295"/>
          </p:nvPr>
        </p:nvSpPr>
        <p:spPr>
          <a:xfrm>
            <a:off x="459504" y="316859"/>
            <a:ext cx="2874599" cy="7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accent5"/>
                </a:solidFill>
              </a:rPr>
              <a:t>Architecture</a:t>
            </a:r>
            <a:endParaRPr sz="4000" dirty="0">
              <a:solidFill>
                <a:schemeClr val="accent5"/>
              </a:solidFill>
            </a:endParaRPr>
          </a:p>
        </p:txBody>
      </p:sp>
      <p:sp>
        <p:nvSpPr>
          <p:cNvPr id="655" name="Google Shape;655;p66"/>
          <p:cNvSpPr txBox="1">
            <a:spLocks noGrp="1"/>
          </p:cNvSpPr>
          <p:nvPr>
            <p:ph type="title" idx="4294967295"/>
          </p:nvPr>
        </p:nvSpPr>
        <p:spPr>
          <a:xfrm>
            <a:off x="543323" y="62909"/>
            <a:ext cx="2874600" cy="50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Qwik Box </a:t>
            </a:r>
            <a:endParaRPr sz="2000" dirty="0"/>
          </a:p>
        </p:txBody>
      </p:sp>
      <p:pic>
        <p:nvPicPr>
          <p:cNvPr id="656" name="Google Shape;656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2979" y="2828504"/>
            <a:ext cx="3377068" cy="231362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 descr="Processor">
            <a:extLst>
              <a:ext uri="{FF2B5EF4-FFF2-40B4-BE49-F238E27FC236}">
                <a16:creationId xmlns:a16="http://schemas.microsoft.com/office/drawing/2014/main" xmlns="" id="{63CBE689-FA36-4AB8-A0B8-EB9532391385}"/>
              </a:ext>
            </a:extLst>
          </p:cNvPr>
          <p:cNvSpPr/>
          <p:nvPr/>
        </p:nvSpPr>
        <p:spPr>
          <a:xfrm>
            <a:off x="113070" y="1233555"/>
            <a:ext cx="444216" cy="444216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AE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7" name="Rectangle 6" descr="Server">
            <a:extLst>
              <a:ext uri="{FF2B5EF4-FFF2-40B4-BE49-F238E27FC236}">
                <a16:creationId xmlns:a16="http://schemas.microsoft.com/office/drawing/2014/main" xmlns="" id="{EA4C55F2-A705-46B4-947B-499E85E0B653}"/>
              </a:ext>
            </a:extLst>
          </p:cNvPr>
          <p:cNvSpPr/>
          <p:nvPr/>
        </p:nvSpPr>
        <p:spPr>
          <a:xfrm>
            <a:off x="113070" y="2026267"/>
            <a:ext cx="444216" cy="444216"/>
          </a:xfrm>
          <a:prstGeom prst="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AE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8" name="Rectangle 7" descr="Laptop">
            <a:extLst>
              <a:ext uri="{FF2B5EF4-FFF2-40B4-BE49-F238E27FC236}">
                <a16:creationId xmlns:a16="http://schemas.microsoft.com/office/drawing/2014/main" xmlns="" id="{904A0E74-5358-4383-8A7E-9FCE72CA7E87}"/>
              </a:ext>
            </a:extLst>
          </p:cNvPr>
          <p:cNvSpPr/>
          <p:nvPr/>
        </p:nvSpPr>
        <p:spPr>
          <a:xfrm>
            <a:off x="113070" y="2722097"/>
            <a:ext cx="444216" cy="444216"/>
          </a:xfrm>
          <a:prstGeom prst="rect">
            <a:avLst/>
          </a:prstGeom>
          <a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AE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9" name="Google Shape;653;p66">
            <a:extLst>
              <a:ext uri="{FF2B5EF4-FFF2-40B4-BE49-F238E27FC236}">
                <a16:creationId xmlns:a16="http://schemas.microsoft.com/office/drawing/2014/main" xmlns="" id="{53F1EDC0-EB17-4361-8C12-43A8D132EB26}"/>
              </a:ext>
            </a:extLst>
          </p:cNvPr>
          <p:cNvSpPr txBox="1">
            <a:spLocks/>
          </p:cNvSpPr>
          <p:nvPr/>
        </p:nvSpPr>
        <p:spPr>
          <a:xfrm>
            <a:off x="459504" y="1812281"/>
            <a:ext cx="6627096" cy="7376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mfortaa"/>
              <a:buChar char="●"/>
              <a:defRPr sz="1800" b="0" i="0" u="none" strike="noStrike" cap="none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○"/>
              <a:defRPr sz="1400" b="0" i="0" u="none" strike="noStrike" cap="none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■"/>
              <a:defRPr sz="1400" b="0" i="0" u="none" strike="noStrike" cap="none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●"/>
              <a:defRPr sz="1400" b="0" i="0" u="none" strike="noStrike" cap="none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○"/>
              <a:defRPr sz="1400" b="0" i="0" u="none" strike="noStrike" cap="none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■"/>
              <a:defRPr sz="1400" b="0" i="0" u="none" strike="noStrike" cap="none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●"/>
              <a:defRPr sz="1400" b="0" i="0" u="none" strike="noStrike" cap="none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○"/>
              <a:defRPr sz="1400" b="0" i="0" u="none" strike="noStrike" cap="none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Comfortaa"/>
              <a:buChar char="■"/>
              <a:defRPr sz="1400" b="0" i="0" u="none" strike="noStrike" cap="none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marL="152400" indent="0">
              <a:spcBef>
                <a:spcPts val="1000"/>
              </a:spcBef>
              <a:buClr>
                <a:schemeClr val="accent5"/>
              </a:buClr>
              <a:buSzPts val="1200"/>
              <a:buFont typeface="Comfortaa"/>
              <a:buNone/>
            </a:pPr>
            <a:r>
              <a:rPr lang="en-US" sz="1200" dirty="0"/>
              <a:t>School </a:t>
            </a:r>
            <a:r>
              <a:rPr lang="en-US" sz="1200" dirty="0" err="1"/>
              <a:t>datacentre</a:t>
            </a:r>
            <a:r>
              <a:rPr lang="en-US" sz="1200" dirty="0"/>
              <a:t> and its associated/affiliated schools  are connected using QT SDWAN Gateway Solution.</a:t>
            </a:r>
          </a:p>
        </p:txBody>
      </p:sp>
      <p:sp>
        <p:nvSpPr>
          <p:cNvPr id="10" name="Google Shape;653;p66">
            <a:extLst>
              <a:ext uri="{FF2B5EF4-FFF2-40B4-BE49-F238E27FC236}">
                <a16:creationId xmlns:a16="http://schemas.microsoft.com/office/drawing/2014/main" xmlns="" id="{9962F6AC-9D04-47E0-BD86-C311172144BD}"/>
              </a:ext>
            </a:extLst>
          </p:cNvPr>
          <p:cNvSpPr txBox="1">
            <a:spLocks/>
          </p:cNvSpPr>
          <p:nvPr/>
        </p:nvSpPr>
        <p:spPr>
          <a:xfrm>
            <a:off x="459504" y="2629294"/>
            <a:ext cx="6627096" cy="7376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mfortaa"/>
              <a:buChar char="●"/>
              <a:defRPr sz="1800" b="0" i="0" u="none" strike="noStrike" cap="none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○"/>
              <a:defRPr sz="1400" b="0" i="0" u="none" strike="noStrike" cap="none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■"/>
              <a:defRPr sz="1400" b="0" i="0" u="none" strike="noStrike" cap="none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●"/>
              <a:defRPr sz="1400" b="0" i="0" u="none" strike="noStrike" cap="none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○"/>
              <a:defRPr sz="1400" b="0" i="0" u="none" strike="noStrike" cap="none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■"/>
              <a:defRPr sz="1400" b="0" i="0" u="none" strike="noStrike" cap="none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●"/>
              <a:defRPr sz="1400" b="0" i="0" u="none" strike="noStrike" cap="none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○"/>
              <a:defRPr sz="1400" b="0" i="0" u="none" strike="noStrike" cap="none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Comfortaa"/>
              <a:buChar char="■"/>
              <a:defRPr sz="1400" b="0" i="0" u="none" strike="noStrike" cap="none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marL="152400" indent="0">
              <a:spcBef>
                <a:spcPts val="1000"/>
              </a:spcBef>
              <a:buClr>
                <a:schemeClr val="accent5"/>
              </a:buClr>
              <a:buSzPts val="1200"/>
              <a:buFont typeface="Comfortaa"/>
              <a:buNone/>
            </a:pPr>
            <a:r>
              <a:rPr lang="en-US" sz="1200" dirty="0"/>
              <a:t>Content Server VNF is a 3rd party product provided by the vendor of the school</a:t>
            </a:r>
          </a:p>
        </p:txBody>
      </p:sp>
      <p:sp>
        <p:nvSpPr>
          <p:cNvPr id="11" name="Rectangle 10" descr="Database">
            <a:extLst>
              <a:ext uri="{FF2B5EF4-FFF2-40B4-BE49-F238E27FC236}">
                <a16:creationId xmlns:a16="http://schemas.microsoft.com/office/drawing/2014/main" xmlns="" id="{210ECF5F-6EC9-4B0D-A092-ACBB83CBD0AB}"/>
              </a:ext>
            </a:extLst>
          </p:cNvPr>
          <p:cNvSpPr/>
          <p:nvPr/>
        </p:nvSpPr>
        <p:spPr>
          <a:xfrm>
            <a:off x="113070" y="3465729"/>
            <a:ext cx="444216" cy="444216"/>
          </a:xfrm>
          <a:prstGeom prst="rect">
            <a:avLst/>
          </a:prstGeom>
          <a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AE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12" name="Google Shape;653;p66">
            <a:extLst>
              <a:ext uri="{FF2B5EF4-FFF2-40B4-BE49-F238E27FC236}">
                <a16:creationId xmlns:a16="http://schemas.microsoft.com/office/drawing/2014/main" xmlns="" id="{E3F7BA93-AD3C-46F1-939B-73AB7AC56E7A}"/>
              </a:ext>
            </a:extLst>
          </p:cNvPr>
          <p:cNvSpPr txBox="1">
            <a:spLocks/>
          </p:cNvSpPr>
          <p:nvPr/>
        </p:nvSpPr>
        <p:spPr>
          <a:xfrm>
            <a:off x="592133" y="3465729"/>
            <a:ext cx="5488627" cy="618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mfortaa"/>
              <a:buChar char="●"/>
              <a:defRPr sz="1800" b="0" i="0" u="none" strike="noStrike" cap="none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○"/>
              <a:defRPr sz="1400" b="0" i="0" u="none" strike="noStrike" cap="none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■"/>
              <a:defRPr sz="1400" b="0" i="0" u="none" strike="noStrike" cap="none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●"/>
              <a:defRPr sz="1400" b="0" i="0" u="none" strike="noStrike" cap="none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○"/>
              <a:defRPr sz="1400" b="0" i="0" u="none" strike="noStrike" cap="none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■"/>
              <a:defRPr sz="1400" b="0" i="0" u="none" strike="noStrike" cap="none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●"/>
              <a:defRPr sz="1400" b="0" i="0" u="none" strike="noStrike" cap="none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○"/>
              <a:defRPr sz="1400" b="0" i="0" u="none" strike="noStrike" cap="none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Comfortaa"/>
              <a:buChar char="■"/>
              <a:defRPr sz="1400" b="0" i="0" u="none" strike="noStrike" cap="none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marL="0" lvl="0" indent="0" algn="l" defTabSz="6667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N" sz="1200" dirty="0"/>
              <a:t>Authorisation and Authentication of the Content Server Application is done in the central system </a:t>
            </a:r>
            <a:endParaRPr lang="en-US" sz="1200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EC7D855C-5AD6-4497-9FB6-9A07E5B3F3D9}"/>
              </a:ext>
            </a:extLst>
          </p:cNvPr>
          <p:cNvGrpSpPr/>
          <p:nvPr/>
        </p:nvGrpSpPr>
        <p:grpSpPr>
          <a:xfrm>
            <a:off x="7429213" y="1334593"/>
            <a:ext cx="1601717" cy="2032309"/>
            <a:chOff x="849511" y="3274516"/>
            <a:chExt cx="1601717" cy="2032309"/>
          </a:xfrm>
        </p:grpSpPr>
        <p:sp>
          <p:nvSpPr>
            <p:cNvPr id="23" name="object 11">
              <a:extLst>
                <a:ext uri="{FF2B5EF4-FFF2-40B4-BE49-F238E27FC236}">
                  <a16:creationId xmlns:a16="http://schemas.microsoft.com/office/drawing/2014/main" xmlns="" id="{7B3DC457-DABE-467E-A540-5BA10312D949}"/>
                </a:ext>
              </a:extLst>
            </p:cNvPr>
            <p:cNvSpPr txBox="1"/>
            <p:nvPr/>
          </p:nvSpPr>
          <p:spPr>
            <a:xfrm>
              <a:off x="1426419" y="3355089"/>
              <a:ext cx="1024809" cy="351378"/>
            </a:xfrm>
            <a:prstGeom prst="rect">
              <a:avLst/>
            </a:prstGeom>
          </p:spPr>
          <p:txBody>
            <a:bodyPr vert="horz" wrap="square" lIns="0" tIns="12700" rIns="0" bIns="0" rtlCol="0" anchor="ctr">
              <a:spAutoFit/>
            </a:bodyPr>
            <a:lstStyle/>
            <a:p>
              <a:pPr marL="12700" marR="5080">
                <a:spcBef>
                  <a:spcPts val="100"/>
                </a:spcBef>
              </a:pPr>
              <a:r>
                <a:rPr lang="en-US" sz="1100" b="1" spc="-5" dirty="0">
                  <a:latin typeface="Carlito"/>
                  <a:cs typeface="Carlito"/>
                </a:rPr>
                <a:t>Accelerate </a:t>
              </a:r>
              <a:br>
                <a:rPr lang="en-US" sz="1100" b="1" spc="-5" dirty="0">
                  <a:latin typeface="Carlito"/>
                  <a:cs typeface="Carlito"/>
                </a:rPr>
              </a:br>
              <a:r>
                <a:rPr lang="en-US" sz="1100" b="1" spc="-5" dirty="0">
                  <a:latin typeface="Carlito"/>
                  <a:cs typeface="Carlito"/>
                </a:rPr>
                <a:t>Digital Education</a:t>
              </a:r>
              <a:endParaRPr sz="1100" dirty="0">
                <a:latin typeface="Carlito"/>
                <a:cs typeface="Carlito"/>
              </a:endParaRPr>
            </a:p>
          </p:txBody>
        </p:sp>
        <p:sp>
          <p:nvSpPr>
            <p:cNvPr id="24" name="object 11">
              <a:extLst>
                <a:ext uri="{FF2B5EF4-FFF2-40B4-BE49-F238E27FC236}">
                  <a16:creationId xmlns:a16="http://schemas.microsoft.com/office/drawing/2014/main" xmlns="" id="{21A32CCB-BCC8-47A9-BA3E-3F2CB94265C2}"/>
                </a:ext>
              </a:extLst>
            </p:cNvPr>
            <p:cNvSpPr txBox="1"/>
            <p:nvPr/>
          </p:nvSpPr>
          <p:spPr>
            <a:xfrm>
              <a:off x="1434304" y="4087931"/>
              <a:ext cx="789825" cy="364202"/>
            </a:xfrm>
            <a:prstGeom prst="rect">
              <a:avLst/>
            </a:prstGeom>
          </p:spPr>
          <p:txBody>
            <a:bodyPr vert="horz" wrap="square" lIns="0" tIns="12700" rIns="0" bIns="0" rtlCol="0" anchor="ctr">
              <a:spAutoFit/>
            </a:bodyPr>
            <a:lstStyle/>
            <a:p>
              <a:pPr marL="12700" marR="5080">
                <a:spcBef>
                  <a:spcPts val="100"/>
                </a:spcBef>
              </a:pPr>
              <a:r>
                <a:rPr lang="en-US" sz="1100" b="1" spc="-5" dirty="0">
                  <a:latin typeface="Carlito"/>
                  <a:cs typeface="Carlito"/>
                </a:rPr>
                <a:t>Reduce</a:t>
              </a:r>
            </a:p>
            <a:p>
              <a:pPr marL="12700" marR="5080">
                <a:spcBef>
                  <a:spcPts val="100"/>
                </a:spcBef>
              </a:pPr>
              <a:r>
                <a:rPr lang="en-US" sz="1100" b="1" spc="-5" dirty="0">
                  <a:latin typeface="Carlito"/>
                  <a:cs typeface="Carlito"/>
                </a:rPr>
                <a:t>Costs</a:t>
              </a:r>
              <a:endParaRPr sz="1100" dirty="0">
                <a:latin typeface="Carlito"/>
                <a:cs typeface="Carlito"/>
              </a:endParaRPr>
            </a:p>
          </p:txBody>
        </p:sp>
        <p:sp>
          <p:nvSpPr>
            <p:cNvPr id="25" name="object 11">
              <a:extLst>
                <a:ext uri="{FF2B5EF4-FFF2-40B4-BE49-F238E27FC236}">
                  <a16:creationId xmlns:a16="http://schemas.microsoft.com/office/drawing/2014/main" xmlns="" id="{6D23695F-DDE9-47A1-8DD4-E9B0E06DDA86}"/>
                </a:ext>
              </a:extLst>
            </p:cNvPr>
            <p:cNvSpPr txBox="1"/>
            <p:nvPr/>
          </p:nvSpPr>
          <p:spPr>
            <a:xfrm>
              <a:off x="1465572" y="4786170"/>
              <a:ext cx="839646" cy="520655"/>
            </a:xfrm>
            <a:prstGeom prst="rect">
              <a:avLst/>
            </a:prstGeom>
          </p:spPr>
          <p:txBody>
            <a:bodyPr vert="horz" wrap="square" lIns="0" tIns="12700" rIns="0" bIns="0" rtlCol="0" anchor="ctr">
              <a:spAutoFit/>
            </a:bodyPr>
            <a:lstStyle/>
            <a:p>
              <a:pPr marL="12700" marR="5080">
                <a:spcBef>
                  <a:spcPts val="100"/>
                </a:spcBef>
              </a:pPr>
              <a:r>
                <a:rPr lang="en-US" sz="1100" b="1" spc="-5" dirty="0">
                  <a:latin typeface="Carlito"/>
                  <a:cs typeface="Carlito"/>
                </a:rPr>
                <a:t>Ensure Continuous Exams</a:t>
              </a:r>
              <a:endParaRPr sz="1100" dirty="0">
                <a:latin typeface="Carlito"/>
                <a:cs typeface="Carlito"/>
              </a:endParaRPr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xmlns="" id="{A8D64F30-55DA-4115-98D5-5DCCA70631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868616" y="4806599"/>
              <a:ext cx="482600" cy="482600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xmlns="" id="{7D3F8B2A-B316-4C63-A253-E8AC8F505A4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849511" y="3274516"/>
              <a:ext cx="482600" cy="482600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xmlns="" id="{EC4F02D9-FAD4-4CBE-B0C5-1D8599552FA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860247" y="4008964"/>
              <a:ext cx="482600" cy="4826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Google Shape;318;p33"/>
          <p:cNvPicPr preferRelativeResize="0"/>
          <p:nvPr/>
        </p:nvPicPr>
        <p:blipFill>
          <a:blip r:embed="rId3">
            <a:alphaModFix amt="40000"/>
          </a:blip>
          <a:stretch>
            <a:fillRect/>
          </a:stretch>
        </p:blipFill>
        <p:spPr>
          <a:xfrm>
            <a:off x="-2" y="-475475"/>
            <a:ext cx="9144000" cy="6094459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33"/>
          <p:cNvSpPr/>
          <p:nvPr/>
        </p:nvSpPr>
        <p:spPr>
          <a:xfrm>
            <a:off x="-1972725" y="1192925"/>
            <a:ext cx="1407900" cy="1407900"/>
          </a:xfrm>
          <a:prstGeom prst="ellipse">
            <a:avLst/>
          </a:prstGeom>
          <a:solidFill>
            <a:srgbClr val="F64C53"/>
          </a:solidFill>
          <a:ln w="9525" cap="flat" cmpd="sng">
            <a:solidFill>
              <a:srgbClr val="F64C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33"/>
          <p:cNvSpPr/>
          <p:nvPr/>
        </p:nvSpPr>
        <p:spPr>
          <a:xfrm>
            <a:off x="-2074450" y="776800"/>
            <a:ext cx="1407900" cy="1407900"/>
          </a:xfrm>
          <a:prstGeom prst="ellipse">
            <a:avLst/>
          </a:prstGeom>
          <a:solidFill>
            <a:srgbClr val="FBAA20"/>
          </a:solidFill>
          <a:ln w="9525" cap="flat" cmpd="sng">
            <a:solidFill>
              <a:srgbClr val="FBAA2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33"/>
          <p:cNvSpPr txBox="1"/>
          <p:nvPr/>
        </p:nvSpPr>
        <p:spPr>
          <a:xfrm>
            <a:off x="1695007" y="338307"/>
            <a:ext cx="7163244" cy="15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dirty="0">
                <a:latin typeface="Comfortaa"/>
                <a:ea typeface="Comfortaa"/>
                <a:cs typeface="Comfortaa"/>
                <a:sym typeface="Comfortaa"/>
              </a:rPr>
              <a:t>Founded in </a:t>
            </a:r>
            <a:r>
              <a:rPr lang="en" sz="1600" dirty="0">
                <a:solidFill>
                  <a:srgbClr val="298978"/>
                </a:solidFill>
                <a:latin typeface="Comfortaa"/>
                <a:ea typeface="Comfortaa"/>
                <a:cs typeface="Comfortaa"/>
                <a:sym typeface="Comfortaa"/>
              </a:rPr>
              <a:t>2024</a:t>
            </a:r>
            <a:r>
              <a:rPr lang="en" sz="1200" dirty="0">
                <a:latin typeface="Comfortaa"/>
                <a:ea typeface="Comfortaa"/>
                <a:cs typeface="Comfortaa"/>
                <a:sym typeface="Comfortaa"/>
              </a:rPr>
              <a:t> and headquartered in Jaipur, India. </a:t>
            </a:r>
            <a:endParaRPr sz="1200" dirty="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 b="1" dirty="0">
                <a:latin typeface="Comfortaa"/>
                <a:ea typeface="Comfortaa"/>
                <a:cs typeface="Comfortaa"/>
                <a:sym typeface="Comfortaa"/>
              </a:rPr>
              <a:t>QwikTrace Pvt. Ltd.</a:t>
            </a:r>
            <a:r>
              <a:rPr lang="en" sz="1200" dirty="0"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-US" sz="1200" dirty="0">
                <a:latin typeface="Comfortaa"/>
                <a:ea typeface="Comfortaa"/>
                <a:cs typeface="Comfortaa"/>
                <a:sym typeface="Comfortaa"/>
              </a:rPr>
              <a:t>leads the way in cutting-edge, eco-friendly secure solutions. Our flagship Make in India products—</a:t>
            </a:r>
            <a:r>
              <a:rPr lang="en-US" sz="1200" dirty="0" err="1">
                <a:latin typeface="Comfortaa"/>
                <a:ea typeface="Comfortaa"/>
                <a:cs typeface="Comfortaa"/>
                <a:sym typeface="Comfortaa"/>
              </a:rPr>
              <a:t>Qwik</a:t>
            </a:r>
            <a:r>
              <a:rPr lang="en-US" sz="1200" dirty="0">
                <a:latin typeface="Comfortaa"/>
                <a:ea typeface="Comfortaa"/>
                <a:cs typeface="Comfortaa"/>
                <a:sym typeface="Comfortaa"/>
              </a:rPr>
              <a:t> Connect (SDWAN), </a:t>
            </a:r>
            <a:r>
              <a:rPr lang="en-US" sz="1200" dirty="0" err="1">
                <a:latin typeface="Comfortaa"/>
                <a:ea typeface="Comfortaa"/>
                <a:cs typeface="Comfortaa"/>
                <a:sym typeface="Comfortaa"/>
              </a:rPr>
              <a:t>Qwik</a:t>
            </a:r>
            <a:r>
              <a:rPr lang="en-US" sz="1200" dirty="0">
                <a:latin typeface="Comfortaa"/>
                <a:ea typeface="Comfortaa"/>
                <a:cs typeface="Comfortaa"/>
                <a:sym typeface="Comfortaa"/>
              </a:rPr>
              <a:t> Box, and </a:t>
            </a:r>
            <a:r>
              <a:rPr lang="en-US" sz="1200" dirty="0" err="1">
                <a:latin typeface="Comfortaa"/>
                <a:ea typeface="Comfortaa"/>
                <a:cs typeface="Comfortaa"/>
                <a:sym typeface="Comfortaa"/>
              </a:rPr>
              <a:t>Qwik</a:t>
            </a:r>
            <a:r>
              <a:rPr lang="en-US" sz="1200" dirty="0"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-US" sz="1200" dirty="0" err="1">
                <a:latin typeface="Comfortaa"/>
                <a:ea typeface="Comfortaa"/>
                <a:cs typeface="Comfortaa"/>
                <a:sym typeface="Comfortaa"/>
              </a:rPr>
              <a:t>Virt</a:t>
            </a:r>
            <a:r>
              <a:rPr lang="en-US" sz="1200" dirty="0">
                <a:latin typeface="Comfortaa"/>
                <a:ea typeface="Comfortaa"/>
                <a:cs typeface="Comfortaa"/>
                <a:sym typeface="Comfortaa"/>
              </a:rPr>
              <a:t> (Virtualization) Software — with sustainable network devices designed for SMEs, educational institutions, incubators, and ISPs. </a:t>
            </a:r>
            <a:r>
              <a:rPr lang="en-US" sz="1200" dirty="0" err="1">
                <a:latin typeface="Comfortaa"/>
                <a:ea typeface="Comfortaa"/>
                <a:cs typeface="Comfortaa"/>
                <a:sym typeface="Comfortaa"/>
              </a:rPr>
              <a:t>QwikTrace's</a:t>
            </a:r>
            <a:r>
              <a:rPr lang="en-US" sz="1200" dirty="0">
                <a:latin typeface="Comfortaa"/>
                <a:ea typeface="Comfortaa"/>
                <a:cs typeface="Comfortaa"/>
                <a:sym typeface="Comfortaa"/>
              </a:rPr>
              <a:t> next-gen solutions reduce environmental impact by eliminating the need for multiple vendors and hardware, promoting simplicity and efficiency by optimizing the cost. </a:t>
            </a:r>
          </a:p>
          <a:p>
            <a:pPr marL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200" dirty="0">
                <a:latin typeface="Comfortaa"/>
                <a:ea typeface="Comfortaa"/>
                <a:cs typeface="Comfortaa"/>
                <a:sym typeface="Comfortaa"/>
              </a:rPr>
              <a:t>The </a:t>
            </a:r>
            <a:r>
              <a:rPr lang="en-US" sz="1200" dirty="0" err="1">
                <a:latin typeface="Comfortaa"/>
                <a:ea typeface="Comfortaa"/>
                <a:cs typeface="Comfortaa"/>
                <a:sym typeface="Comfortaa"/>
              </a:rPr>
              <a:t>Qwik</a:t>
            </a:r>
            <a:r>
              <a:rPr lang="en-US" sz="1200" dirty="0">
                <a:latin typeface="Comfortaa"/>
                <a:ea typeface="Comfortaa"/>
                <a:cs typeface="Comfortaa"/>
                <a:sym typeface="Comfortaa"/>
              </a:rPr>
              <a:t> box (single box), virtualization, and Secure SD-WAN solutions are hardware-agnostic and based on an open-source model, empowering companies to achieve digital transformation while minimizing their carbon footprint. Experience a greener, smarter network solution with </a:t>
            </a:r>
            <a:r>
              <a:rPr lang="en-US" sz="1200" dirty="0" err="1">
                <a:latin typeface="Comfortaa"/>
                <a:ea typeface="Comfortaa"/>
                <a:cs typeface="Comfortaa"/>
                <a:sym typeface="Comfortaa"/>
              </a:rPr>
              <a:t>QwikTrace</a:t>
            </a:r>
            <a:r>
              <a:rPr lang="en-US" sz="1200" dirty="0">
                <a:latin typeface="Comfortaa"/>
                <a:ea typeface="Comfortaa"/>
                <a:cs typeface="Comfortaa"/>
                <a:sym typeface="Comfortaa"/>
              </a:rPr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lang="en-US" sz="1200" dirty="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22" name="Google Shape;322;p33"/>
          <p:cNvSpPr/>
          <p:nvPr/>
        </p:nvSpPr>
        <p:spPr>
          <a:xfrm>
            <a:off x="-3142549" y="1005771"/>
            <a:ext cx="7647125" cy="5256325"/>
          </a:xfrm>
          <a:custGeom>
            <a:avLst/>
            <a:gdLst/>
            <a:ahLst/>
            <a:cxnLst/>
            <a:rect l="l" t="t" r="r" b="b"/>
            <a:pathLst>
              <a:path w="305885" h="210253" extrusionOk="0">
                <a:moveTo>
                  <a:pt x="102220" y="441"/>
                </a:moveTo>
                <a:cubicBezTo>
                  <a:pt x="108634" y="1879"/>
                  <a:pt x="118035" y="7076"/>
                  <a:pt x="124117" y="13712"/>
                </a:cubicBezTo>
                <a:cubicBezTo>
                  <a:pt x="130200" y="20348"/>
                  <a:pt x="134291" y="32514"/>
                  <a:pt x="138715" y="40255"/>
                </a:cubicBezTo>
                <a:cubicBezTo>
                  <a:pt x="143139" y="47997"/>
                  <a:pt x="144909" y="53083"/>
                  <a:pt x="150660" y="60161"/>
                </a:cubicBezTo>
                <a:cubicBezTo>
                  <a:pt x="156411" y="67239"/>
                  <a:pt x="164956" y="77505"/>
                  <a:pt x="173220" y="82722"/>
                </a:cubicBezTo>
                <a:cubicBezTo>
                  <a:pt x="181484" y="87939"/>
                  <a:pt x="187183" y="89660"/>
                  <a:pt x="200246" y="91462"/>
                </a:cubicBezTo>
                <a:cubicBezTo>
                  <a:pt x="213309" y="93264"/>
                  <a:pt x="237656" y="90633"/>
                  <a:pt x="251598" y="93532"/>
                </a:cubicBezTo>
                <a:cubicBezTo>
                  <a:pt x="265540" y="96431"/>
                  <a:pt x="274996" y="100779"/>
                  <a:pt x="283900" y="108855"/>
                </a:cubicBezTo>
                <a:cubicBezTo>
                  <a:pt x="292804" y="116931"/>
                  <a:pt x="302743" y="129700"/>
                  <a:pt x="305021" y="141986"/>
                </a:cubicBezTo>
                <a:cubicBezTo>
                  <a:pt x="307299" y="154272"/>
                  <a:pt x="305157" y="172651"/>
                  <a:pt x="297567" y="182570"/>
                </a:cubicBezTo>
                <a:cubicBezTo>
                  <a:pt x="289977" y="192489"/>
                  <a:pt x="286289" y="197127"/>
                  <a:pt x="259482" y="201498"/>
                </a:cubicBezTo>
                <a:cubicBezTo>
                  <a:pt x="232675" y="205869"/>
                  <a:pt x="172999" y="213442"/>
                  <a:pt x="136725" y="208797"/>
                </a:cubicBezTo>
                <a:cubicBezTo>
                  <a:pt x="100451" y="204152"/>
                  <a:pt x="62297" y="184246"/>
                  <a:pt x="41837" y="173629"/>
                </a:cubicBezTo>
                <a:cubicBezTo>
                  <a:pt x="21377" y="163012"/>
                  <a:pt x="20935" y="154275"/>
                  <a:pt x="13967" y="145096"/>
                </a:cubicBezTo>
                <a:cubicBezTo>
                  <a:pt x="7000" y="135917"/>
                  <a:pt x="585" y="128397"/>
                  <a:pt x="32" y="118554"/>
                </a:cubicBezTo>
                <a:cubicBezTo>
                  <a:pt x="-521" y="108711"/>
                  <a:pt x="6226" y="96103"/>
                  <a:pt x="10650" y="86039"/>
                </a:cubicBezTo>
                <a:cubicBezTo>
                  <a:pt x="15074" y="75975"/>
                  <a:pt x="21267" y="68567"/>
                  <a:pt x="26575" y="58171"/>
                </a:cubicBezTo>
                <a:cubicBezTo>
                  <a:pt x="31883" y="47776"/>
                  <a:pt x="32657" y="32513"/>
                  <a:pt x="42500" y="23666"/>
                </a:cubicBezTo>
                <a:cubicBezTo>
                  <a:pt x="52343" y="14819"/>
                  <a:pt x="75678" y="8958"/>
                  <a:pt x="85631" y="5087"/>
                </a:cubicBezTo>
                <a:cubicBezTo>
                  <a:pt x="95584" y="1216"/>
                  <a:pt x="95806" y="-996"/>
                  <a:pt x="102220" y="441"/>
                </a:cubicBezTo>
                <a:close/>
              </a:path>
            </a:pathLst>
          </a:custGeom>
          <a:solidFill>
            <a:srgbClr val="2E9D8A"/>
          </a:solidFill>
          <a:ln>
            <a:noFill/>
          </a:ln>
        </p:spPr>
      </p:sp>
      <p:sp>
        <p:nvSpPr>
          <p:cNvPr id="323" name="Google Shape;323;p33"/>
          <p:cNvSpPr txBox="1">
            <a:spLocks noGrp="1"/>
          </p:cNvSpPr>
          <p:nvPr>
            <p:ph type="title"/>
          </p:nvPr>
        </p:nvSpPr>
        <p:spPr>
          <a:xfrm>
            <a:off x="320777" y="3641623"/>
            <a:ext cx="3896400" cy="133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Qwiktrace </a:t>
            </a:r>
            <a:endParaRPr/>
          </a:p>
        </p:txBody>
      </p:sp>
      <p:sp>
        <p:nvSpPr>
          <p:cNvPr id="324" name="Google Shape;324;p33"/>
          <p:cNvSpPr txBox="1"/>
          <p:nvPr/>
        </p:nvSpPr>
        <p:spPr>
          <a:xfrm>
            <a:off x="320777" y="4499623"/>
            <a:ext cx="40752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Overview</a:t>
            </a:r>
            <a:endParaRPr sz="12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8"/>
          <p:cNvSpPr/>
          <p:nvPr/>
        </p:nvSpPr>
        <p:spPr>
          <a:xfrm>
            <a:off x="-2941375" y="2678175"/>
            <a:ext cx="1407900" cy="1407900"/>
          </a:xfrm>
          <a:prstGeom prst="ellipse">
            <a:avLst/>
          </a:prstGeom>
          <a:solidFill>
            <a:srgbClr val="F64C53"/>
          </a:solidFill>
          <a:ln w="9525" cap="flat" cmpd="sng">
            <a:solidFill>
              <a:srgbClr val="F64C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38"/>
          <p:cNvSpPr/>
          <p:nvPr/>
        </p:nvSpPr>
        <p:spPr>
          <a:xfrm>
            <a:off x="-5025050" y="2407300"/>
            <a:ext cx="1407900" cy="1407900"/>
          </a:xfrm>
          <a:prstGeom prst="ellipse">
            <a:avLst/>
          </a:prstGeom>
          <a:solidFill>
            <a:srgbClr val="FBAA20"/>
          </a:solidFill>
          <a:ln w="9525" cap="flat" cmpd="sng">
            <a:solidFill>
              <a:srgbClr val="FBAA2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38"/>
          <p:cNvSpPr/>
          <p:nvPr/>
        </p:nvSpPr>
        <p:spPr>
          <a:xfrm>
            <a:off x="-2996850" y="1843463"/>
            <a:ext cx="1407900" cy="1407900"/>
          </a:xfrm>
          <a:prstGeom prst="ellipse">
            <a:avLst/>
          </a:prstGeom>
          <a:solidFill>
            <a:srgbClr val="6CD4D7"/>
          </a:solidFill>
          <a:ln w="9525" cap="flat" cmpd="sng">
            <a:solidFill>
              <a:srgbClr val="6CD4D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38"/>
          <p:cNvSpPr/>
          <p:nvPr/>
        </p:nvSpPr>
        <p:spPr>
          <a:xfrm>
            <a:off x="8123252" y="138627"/>
            <a:ext cx="1627500" cy="1627500"/>
          </a:xfrm>
          <a:prstGeom prst="ellipse">
            <a:avLst/>
          </a:prstGeom>
          <a:solidFill>
            <a:srgbClr val="2E9D8A"/>
          </a:solidFill>
          <a:ln w="9525" cap="flat" cmpd="sng">
            <a:solidFill>
              <a:srgbClr val="2E9D8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38"/>
          <p:cNvSpPr/>
          <p:nvPr/>
        </p:nvSpPr>
        <p:spPr>
          <a:xfrm>
            <a:off x="44302" y="138627"/>
            <a:ext cx="1627500" cy="1627500"/>
          </a:xfrm>
          <a:prstGeom prst="ellipse">
            <a:avLst/>
          </a:prstGeom>
          <a:solidFill>
            <a:srgbClr val="2E9D8A"/>
          </a:solidFill>
          <a:ln w="9525" cap="flat" cmpd="sng">
            <a:solidFill>
              <a:srgbClr val="2E9D8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38"/>
          <p:cNvSpPr/>
          <p:nvPr/>
        </p:nvSpPr>
        <p:spPr>
          <a:xfrm>
            <a:off x="-4277648" y="1623877"/>
            <a:ext cx="1627500" cy="1627500"/>
          </a:xfrm>
          <a:prstGeom prst="ellipse">
            <a:avLst/>
          </a:prstGeom>
          <a:solidFill>
            <a:srgbClr val="2E9D8A"/>
          </a:solidFill>
          <a:ln w="9525" cap="flat" cmpd="sng">
            <a:solidFill>
              <a:srgbClr val="2E9D8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38"/>
          <p:cNvSpPr txBox="1">
            <a:spLocks noGrp="1"/>
          </p:cNvSpPr>
          <p:nvPr>
            <p:ph type="title" idx="4294967295"/>
          </p:nvPr>
        </p:nvSpPr>
        <p:spPr>
          <a:xfrm>
            <a:off x="457200" y="286550"/>
            <a:ext cx="3108600" cy="17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dk2"/>
                </a:solidFill>
              </a:rPr>
              <a:t>Problem</a:t>
            </a:r>
            <a:endParaRPr sz="40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Statement</a:t>
            </a:r>
            <a:endParaRPr sz="4000" dirty="0"/>
          </a:p>
        </p:txBody>
      </p:sp>
      <p:pic>
        <p:nvPicPr>
          <p:cNvPr id="400" name="Google Shape;40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6350" y="922038"/>
            <a:ext cx="3685524" cy="2982825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38"/>
          <p:cNvSpPr txBox="1"/>
          <p:nvPr/>
        </p:nvSpPr>
        <p:spPr>
          <a:xfrm>
            <a:off x="457200" y="1671675"/>
            <a:ext cx="4098300" cy="8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Organizations face high operational costs and inefficiency due to managing multiple vendors and diverse hardware/software components without a unified management platform.</a:t>
            </a:r>
            <a:endParaRPr sz="10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02" name="Google Shape;402;p38"/>
          <p:cNvSpPr txBox="1"/>
          <p:nvPr/>
        </p:nvSpPr>
        <p:spPr>
          <a:xfrm>
            <a:off x="457200" y="2755550"/>
            <a:ext cx="4827300" cy="17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92100" algn="l" rtl="0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Clr>
                <a:srgbClr val="FFDA6C"/>
              </a:buClr>
              <a:buSzPts val="1000"/>
              <a:buFont typeface="Comfortaa"/>
              <a:buChar char="●"/>
            </a:pPr>
            <a:r>
              <a:rPr lang="en" sz="10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Complexity in managing multiple vendors.</a:t>
            </a:r>
            <a:endParaRPr sz="10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-2921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DA6C"/>
              </a:buClr>
              <a:buSzPts val="1000"/>
              <a:buFont typeface="Comfortaa"/>
              <a:buChar char="●"/>
            </a:pPr>
            <a:r>
              <a:rPr lang="en" sz="10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Diverse hardware and software components.</a:t>
            </a:r>
            <a:endParaRPr sz="10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-2921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DA6C"/>
              </a:buClr>
              <a:buSzPts val="1000"/>
              <a:buFont typeface="Comfortaa"/>
              <a:buChar char="●"/>
            </a:pPr>
            <a:r>
              <a:rPr lang="en" sz="10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Lack of a unified management platform.</a:t>
            </a:r>
            <a:endParaRPr sz="10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-2921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DA6C"/>
              </a:buClr>
              <a:buSzPts val="1000"/>
              <a:buFont typeface="Comfortaa"/>
              <a:buChar char="●"/>
            </a:pPr>
            <a:r>
              <a:rPr lang="en" sz="10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Inefficiency in overseeing all devices.</a:t>
            </a:r>
            <a:endParaRPr sz="10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-2921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DA6C"/>
              </a:buClr>
              <a:buSzPts val="1000"/>
              <a:buFont typeface="Comfortaa"/>
              <a:buChar char="●"/>
            </a:pPr>
            <a:r>
              <a:rPr lang="en" sz="10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Increased operational costs.</a:t>
            </a:r>
            <a:endParaRPr sz="10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-2921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DA6C"/>
              </a:buClr>
              <a:buSzPts val="1000"/>
              <a:buFont typeface="Comfortaa"/>
              <a:buChar char="●"/>
            </a:pPr>
            <a:r>
              <a:rPr lang="en" sz="10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Need for a streamlined management process.</a:t>
            </a:r>
            <a:endParaRPr sz="10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A6C"/>
              </a:buClr>
              <a:buSzPts val="1000"/>
              <a:buFont typeface="Comfortaa"/>
              <a:buChar char="●"/>
            </a:pPr>
            <a:r>
              <a:rPr lang="en" sz="10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Requirement for a comprehensive dashboard for efficient device management.</a:t>
            </a:r>
            <a:endParaRPr sz="10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  <p:extLst>
      <p:ext uri="{BB962C8B-B14F-4D97-AF65-F5344CB8AC3E}">
        <p14:creationId xmlns:p14="http://schemas.microsoft.com/office/powerpoint/2010/main" val="3761620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9"/>
          <p:cNvSpPr/>
          <p:nvPr/>
        </p:nvSpPr>
        <p:spPr>
          <a:xfrm>
            <a:off x="129500" y="0"/>
            <a:ext cx="1778400" cy="1771650"/>
          </a:xfrm>
          <a:prstGeom prst="ellipse">
            <a:avLst/>
          </a:prstGeom>
          <a:solidFill>
            <a:srgbClr val="FFD9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39"/>
          <p:cNvSpPr txBox="1">
            <a:spLocks noGrp="1"/>
          </p:cNvSpPr>
          <p:nvPr>
            <p:ph type="title" idx="2"/>
          </p:nvPr>
        </p:nvSpPr>
        <p:spPr>
          <a:xfrm>
            <a:off x="479375" y="353500"/>
            <a:ext cx="1778400" cy="7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212121"/>
                </a:solidFill>
              </a:rPr>
              <a:t>Solution</a:t>
            </a:r>
            <a:endParaRPr sz="4000">
              <a:solidFill>
                <a:srgbClr val="212121"/>
              </a:solidFill>
            </a:endParaRPr>
          </a:p>
        </p:txBody>
      </p:sp>
      <p:sp>
        <p:nvSpPr>
          <p:cNvPr id="409" name="Google Shape;409;p39"/>
          <p:cNvSpPr txBox="1">
            <a:spLocks noGrp="1"/>
          </p:cNvSpPr>
          <p:nvPr>
            <p:ph type="title" idx="2"/>
          </p:nvPr>
        </p:nvSpPr>
        <p:spPr>
          <a:xfrm>
            <a:off x="492982" y="657593"/>
            <a:ext cx="2874600" cy="7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E9D8A"/>
                </a:solidFill>
              </a:rPr>
              <a:t>Our Approach</a:t>
            </a:r>
            <a:endParaRPr sz="2000">
              <a:solidFill>
                <a:srgbClr val="2E9D8A"/>
              </a:solidFill>
            </a:endParaRPr>
          </a:p>
        </p:txBody>
      </p:sp>
      <p:pic>
        <p:nvPicPr>
          <p:cNvPr id="410" name="Google Shape;41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6525" y="421650"/>
            <a:ext cx="3479700" cy="4007300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39"/>
          <p:cNvSpPr txBox="1"/>
          <p:nvPr/>
        </p:nvSpPr>
        <p:spPr>
          <a:xfrm>
            <a:off x="479375" y="1510738"/>
            <a:ext cx="5589418" cy="657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212121"/>
                </a:solidFill>
                <a:latin typeface="Comfortaa"/>
                <a:ea typeface="Comfortaa"/>
                <a:cs typeface="Comfortaa"/>
                <a:sym typeface="Comfortaa"/>
              </a:rPr>
              <a:t>Introducing the All-in-One Qwik Box Solution</a:t>
            </a:r>
            <a:endParaRPr sz="1800" b="1" dirty="0">
              <a:solidFill>
                <a:srgbClr val="21212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12" name="Google Shape;412;p39"/>
          <p:cNvSpPr txBox="1"/>
          <p:nvPr/>
        </p:nvSpPr>
        <p:spPr>
          <a:xfrm>
            <a:off x="590946" y="2030565"/>
            <a:ext cx="5160300" cy="2877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212121"/>
                </a:solidFill>
                <a:latin typeface="Comfortaa"/>
                <a:ea typeface="Comfortaa"/>
                <a:cs typeface="Comfortaa"/>
                <a:sym typeface="Comfortaa"/>
              </a:rPr>
              <a:t>With our All-in-One Qwik Box Solution, device management has never been easier. Open the box, and step into a simpler, more efficient world.</a:t>
            </a:r>
            <a:endParaRPr sz="1000" dirty="0">
              <a:solidFill>
                <a:srgbClr val="21212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rgbClr val="212121"/>
                </a:solidFill>
                <a:latin typeface="Comfortaa"/>
                <a:ea typeface="Comfortaa"/>
                <a:cs typeface="Comfortaa"/>
                <a:sym typeface="Comfortaa"/>
              </a:rPr>
              <a:t>Single Management Console: </a:t>
            </a:r>
            <a:r>
              <a:rPr lang="en-US" sz="1000" dirty="0">
                <a:solidFill>
                  <a:srgbClr val="212121"/>
                </a:solidFill>
                <a:latin typeface="Comfortaa"/>
                <a:ea typeface="Comfortaa"/>
                <a:cs typeface="Comfortaa"/>
                <a:sym typeface="Comfortaa"/>
              </a:rPr>
              <a:t>Manage all devices from one place.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rgbClr val="212121"/>
                </a:solidFill>
                <a:latin typeface="Comfortaa"/>
                <a:ea typeface="Comfortaa"/>
                <a:cs typeface="Comfortaa"/>
                <a:sym typeface="Comfortaa"/>
              </a:rPr>
              <a:t>Unified Hardware: </a:t>
            </a:r>
            <a:r>
              <a:rPr lang="en-US" sz="1000" dirty="0">
                <a:solidFill>
                  <a:srgbClr val="212121"/>
                </a:solidFill>
                <a:latin typeface="Comfortaa"/>
                <a:ea typeface="Comfortaa"/>
                <a:cs typeface="Comfortaa"/>
                <a:sym typeface="Comfortaa"/>
              </a:rPr>
              <a:t>Use a single piece of hardware for device management.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rgbClr val="212121"/>
                </a:solidFill>
                <a:latin typeface="Comfortaa"/>
                <a:ea typeface="Comfortaa"/>
                <a:cs typeface="Comfortaa"/>
                <a:sym typeface="Comfortaa"/>
              </a:rPr>
              <a:t>Simplified Dashboard: </a:t>
            </a:r>
            <a:r>
              <a:rPr lang="en-US" sz="1000" dirty="0">
                <a:solidFill>
                  <a:srgbClr val="212121"/>
                </a:solidFill>
                <a:latin typeface="Comfortaa"/>
                <a:ea typeface="Comfortaa"/>
                <a:cs typeface="Comfortaa"/>
                <a:sym typeface="Comfortaa"/>
              </a:rPr>
              <a:t>Easily monitor and control devices through a streamlined dashboard.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rgbClr val="212121"/>
                </a:solidFill>
                <a:latin typeface="Comfortaa"/>
                <a:ea typeface="Comfortaa"/>
                <a:cs typeface="Comfortaa"/>
                <a:sym typeface="Comfortaa"/>
              </a:rPr>
              <a:t>Cloud &amp; On-Premises Compatibility: </a:t>
            </a:r>
            <a:r>
              <a:rPr lang="en-US" sz="1000" dirty="0">
                <a:solidFill>
                  <a:srgbClr val="212121"/>
                </a:solidFill>
                <a:latin typeface="Comfortaa"/>
                <a:ea typeface="Comfortaa"/>
                <a:cs typeface="Comfortaa"/>
                <a:sym typeface="Comfortaa"/>
              </a:rPr>
              <a:t>Seamlessly manage devices in both environments.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rgbClr val="212121"/>
                </a:solidFill>
                <a:latin typeface="Comfortaa"/>
                <a:ea typeface="Comfortaa"/>
                <a:cs typeface="Comfortaa"/>
                <a:sym typeface="Comfortaa"/>
              </a:rPr>
              <a:t>Increased Efficiency: </a:t>
            </a:r>
            <a:r>
              <a:rPr lang="en-US" sz="1000" dirty="0">
                <a:solidFill>
                  <a:srgbClr val="212121"/>
                </a:solidFill>
                <a:latin typeface="Comfortaa"/>
                <a:ea typeface="Comfortaa"/>
                <a:cs typeface="Comfortaa"/>
                <a:sym typeface="Comfortaa"/>
              </a:rPr>
              <a:t>Reduce complexity &amp; cost &amp; improving device management efficiency.</a:t>
            </a:r>
          </a:p>
        </p:txBody>
      </p:sp>
    </p:spTree>
    <p:extLst>
      <p:ext uri="{BB962C8B-B14F-4D97-AF65-F5344CB8AC3E}">
        <p14:creationId xmlns:p14="http://schemas.microsoft.com/office/powerpoint/2010/main" val="3080897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9D8A"/>
        </a:solidFill>
        <a:effectLst/>
      </p:bgPr>
    </p:bg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52"/>
          <p:cNvSpPr txBox="1">
            <a:spLocks noGrp="1"/>
          </p:cNvSpPr>
          <p:nvPr>
            <p:ph type="title" idx="4294967295"/>
          </p:nvPr>
        </p:nvSpPr>
        <p:spPr>
          <a:xfrm>
            <a:off x="5951671" y="3401804"/>
            <a:ext cx="3342000" cy="396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0">
                <a:solidFill>
                  <a:srgbClr val="2FA793"/>
                </a:solidFill>
              </a:rPr>
              <a:t>SVB</a:t>
            </a:r>
            <a:endParaRPr sz="15000">
              <a:solidFill>
                <a:srgbClr val="2FA793"/>
              </a:solidFill>
            </a:endParaRPr>
          </a:p>
        </p:txBody>
      </p:sp>
      <p:sp>
        <p:nvSpPr>
          <p:cNvPr id="528" name="Google Shape;528;p52"/>
          <p:cNvSpPr txBox="1">
            <a:spLocks noGrp="1"/>
          </p:cNvSpPr>
          <p:nvPr>
            <p:ph type="title" idx="4294967295"/>
          </p:nvPr>
        </p:nvSpPr>
        <p:spPr>
          <a:xfrm>
            <a:off x="205500" y="-1359875"/>
            <a:ext cx="9144000" cy="42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0">
                <a:solidFill>
                  <a:srgbClr val="2EA18E"/>
                </a:solidFill>
              </a:rPr>
              <a:t>Products</a:t>
            </a:r>
            <a:endParaRPr sz="20000">
              <a:solidFill>
                <a:srgbClr val="2EA18E"/>
              </a:solidFill>
            </a:endParaRPr>
          </a:p>
        </p:txBody>
      </p:sp>
      <p:sp>
        <p:nvSpPr>
          <p:cNvPr id="529" name="Google Shape;529;p52"/>
          <p:cNvSpPr txBox="1">
            <a:spLocks noGrp="1"/>
          </p:cNvSpPr>
          <p:nvPr>
            <p:ph type="title" idx="4294967295"/>
          </p:nvPr>
        </p:nvSpPr>
        <p:spPr>
          <a:xfrm>
            <a:off x="912600" y="467575"/>
            <a:ext cx="45936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❏"/>
            </a:pPr>
            <a:r>
              <a:rPr lang="en" dirty="0"/>
              <a:t>Qwik Box-Software</a:t>
            </a:r>
            <a:endParaRPr dirty="0"/>
          </a:p>
        </p:txBody>
      </p:sp>
      <p:sp>
        <p:nvSpPr>
          <p:cNvPr id="530" name="Google Shape;530;p52"/>
          <p:cNvSpPr txBox="1"/>
          <p:nvPr/>
        </p:nvSpPr>
        <p:spPr>
          <a:xfrm>
            <a:off x="912600" y="1144492"/>
            <a:ext cx="7987200" cy="40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●"/>
            </a:pPr>
            <a:r>
              <a:rPr lang="en" dirty="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It is a software-based solution supporting multiple applications.</a:t>
            </a:r>
            <a:endParaRPr dirty="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-3175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●"/>
            </a:pPr>
            <a:r>
              <a:rPr lang="en" dirty="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Type 1 Hypervisor.</a:t>
            </a:r>
            <a:endParaRPr dirty="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-3175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●"/>
            </a:pPr>
            <a:r>
              <a:rPr lang="en" dirty="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Hardware Abstraction for underlying resources.</a:t>
            </a:r>
            <a:endParaRPr dirty="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-3175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●"/>
            </a:pPr>
            <a:r>
              <a:rPr lang="en" dirty="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Application Management</a:t>
            </a:r>
            <a:endParaRPr dirty="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914400" lvl="0" indent="-3175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➔"/>
            </a:pPr>
            <a:r>
              <a:rPr lang="en" dirty="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Create</a:t>
            </a:r>
            <a:endParaRPr dirty="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914400" lvl="0" indent="-3175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➔"/>
            </a:pPr>
            <a:r>
              <a:rPr lang="en" dirty="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Delete</a:t>
            </a:r>
            <a:endParaRPr dirty="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914400" lvl="0" indent="-3175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➔"/>
            </a:pPr>
            <a:r>
              <a:rPr lang="en" dirty="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Start/Stop</a:t>
            </a:r>
            <a:endParaRPr dirty="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914400" lvl="0" indent="-3175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➔"/>
            </a:pPr>
            <a:r>
              <a:rPr lang="en" dirty="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Pause/Resume</a:t>
            </a:r>
            <a:endParaRPr dirty="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-3175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●"/>
            </a:pPr>
            <a:r>
              <a:rPr lang="en" dirty="0">
                <a:solidFill>
                  <a:srgbClr val="212121"/>
                </a:solidFill>
                <a:latin typeface="Comfortaa"/>
                <a:ea typeface="Comfortaa"/>
                <a:cs typeface="Comfortaa"/>
                <a:sym typeface="Comfortaa"/>
              </a:rPr>
              <a:t>Management Interface : </a:t>
            </a:r>
            <a:r>
              <a:rPr lang="en" dirty="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Provides a management interface for administrators to configure, monitor, and manage application and host resources.</a:t>
            </a:r>
            <a:endParaRPr dirty="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-3175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●"/>
            </a:pPr>
            <a:r>
              <a:rPr lang="en" dirty="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Web-based console and  API for automation and integration with management tools.</a:t>
            </a:r>
            <a:endParaRPr dirty="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-3175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●"/>
            </a:pPr>
            <a:r>
              <a:rPr lang="en" dirty="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Supporting operating systems, including Linux, Windows, BSD, Fortios, etc.</a:t>
            </a:r>
            <a:endParaRPr dirty="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96C"/>
        </a:solidFill>
        <a:effectLst/>
      </p:bgPr>
    </p:bg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58"/>
          <p:cNvSpPr txBox="1">
            <a:spLocks noGrp="1"/>
          </p:cNvSpPr>
          <p:nvPr>
            <p:ph type="title" idx="4294967295"/>
          </p:nvPr>
        </p:nvSpPr>
        <p:spPr>
          <a:xfrm>
            <a:off x="285750" y="-793750"/>
            <a:ext cx="1899300" cy="42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0">
                <a:solidFill>
                  <a:srgbClr val="FFEAAF"/>
                </a:solidFill>
              </a:rPr>
              <a:t>2</a:t>
            </a:r>
            <a:endParaRPr sz="30000">
              <a:solidFill>
                <a:srgbClr val="FFEAAF"/>
              </a:solidFill>
            </a:endParaRPr>
          </a:p>
        </p:txBody>
      </p:sp>
      <p:pic>
        <p:nvPicPr>
          <p:cNvPr id="581" name="Google Shape;581;p58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3242564" y="1242307"/>
            <a:ext cx="2658874" cy="2658874"/>
          </a:xfrm>
          <a:prstGeom prst="rect">
            <a:avLst/>
          </a:prstGeom>
          <a:noFill/>
          <a:ln>
            <a:noFill/>
          </a:ln>
        </p:spPr>
      </p:pic>
      <p:sp>
        <p:nvSpPr>
          <p:cNvPr id="582" name="Google Shape;582;p58"/>
          <p:cNvSpPr txBox="1">
            <a:spLocks noGrp="1"/>
          </p:cNvSpPr>
          <p:nvPr>
            <p:ph type="title" idx="4294967295"/>
          </p:nvPr>
        </p:nvSpPr>
        <p:spPr>
          <a:xfrm>
            <a:off x="1602750" y="1746548"/>
            <a:ext cx="6455400" cy="6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9C7604"/>
                </a:solidFill>
              </a:rPr>
              <a:t>Qwik Box</a:t>
            </a:r>
            <a:r>
              <a:rPr lang="en" sz="3600" dirty="0"/>
              <a:t> </a:t>
            </a:r>
            <a:r>
              <a:rPr lang="en" sz="3600" dirty="0">
                <a:solidFill>
                  <a:srgbClr val="212121"/>
                </a:solidFill>
              </a:rPr>
              <a:t>– </a:t>
            </a:r>
            <a:r>
              <a:rPr lang="en-US" sz="3600" dirty="0">
                <a:solidFill>
                  <a:srgbClr val="212121"/>
                </a:solidFill>
              </a:rPr>
              <a:t>Empowering Education Networks</a:t>
            </a:r>
            <a:endParaRPr sz="3600" dirty="0">
              <a:solidFill>
                <a:srgbClr val="212121"/>
              </a:solidFill>
            </a:endParaRPr>
          </a:p>
        </p:txBody>
      </p:sp>
      <p:sp>
        <p:nvSpPr>
          <p:cNvPr id="583" name="Google Shape;583;p58"/>
          <p:cNvSpPr txBox="1">
            <a:spLocks noGrp="1"/>
          </p:cNvSpPr>
          <p:nvPr>
            <p:ph type="title" idx="4294967295"/>
          </p:nvPr>
        </p:nvSpPr>
        <p:spPr>
          <a:xfrm>
            <a:off x="963600" y="2984503"/>
            <a:ext cx="7216800" cy="134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dirty="0">
                <a:latin typeface="Comfortaa"/>
                <a:ea typeface="Comfortaa"/>
                <a:cs typeface="Comfortaa"/>
                <a:sym typeface="Comfortaa"/>
              </a:rPr>
              <a:t>An Application-Driven Solution for Seamless Learning</a:t>
            </a:r>
            <a:endParaRPr sz="1500" b="0" dirty="0">
              <a:latin typeface="Comfortaa"/>
              <a:ea typeface="Comfortaa"/>
              <a:cs typeface="Comfortaa"/>
              <a:sym typeface="Comfortaa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6F170A64-784A-466C-A252-73A393DADED4}"/>
              </a:ext>
            </a:extLst>
          </p:cNvPr>
          <p:cNvGrpSpPr/>
          <p:nvPr/>
        </p:nvGrpSpPr>
        <p:grpSpPr>
          <a:xfrm>
            <a:off x="1886979" y="3591771"/>
            <a:ext cx="6237434" cy="528988"/>
            <a:chOff x="-4777457" y="4972553"/>
            <a:chExt cx="6237434" cy="528988"/>
          </a:xfrm>
        </p:grpSpPr>
        <p:sp>
          <p:nvSpPr>
            <p:cNvPr id="7" name="object 11">
              <a:extLst>
                <a:ext uri="{FF2B5EF4-FFF2-40B4-BE49-F238E27FC236}">
                  <a16:creationId xmlns:a16="http://schemas.microsoft.com/office/drawing/2014/main" xmlns="" id="{0D9AB301-6424-475A-A119-DF6DD84DF26C}"/>
                </a:ext>
              </a:extLst>
            </p:cNvPr>
            <p:cNvSpPr txBox="1"/>
            <p:nvPr/>
          </p:nvSpPr>
          <p:spPr>
            <a:xfrm>
              <a:off x="-4180186" y="5046497"/>
              <a:ext cx="1024809" cy="351378"/>
            </a:xfrm>
            <a:prstGeom prst="rect">
              <a:avLst/>
            </a:prstGeom>
          </p:spPr>
          <p:txBody>
            <a:bodyPr vert="horz" wrap="square" lIns="0" tIns="12700" rIns="0" bIns="0" rtlCol="0" anchor="ctr">
              <a:spAutoFit/>
            </a:bodyPr>
            <a:lstStyle/>
            <a:p>
              <a:pPr marL="12700" marR="5080">
                <a:spcBef>
                  <a:spcPts val="100"/>
                </a:spcBef>
              </a:pPr>
              <a:r>
                <a:rPr lang="en-US" sz="1100" b="1" spc="-5" dirty="0">
                  <a:latin typeface="Carlito"/>
                  <a:cs typeface="Carlito"/>
                </a:rPr>
                <a:t>Accelerate </a:t>
              </a:r>
              <a:br>
                <a:rPr lang="en-US" sz="1100" b="1" spc="-5" dirty="0">
                  <a:latin typeface="Carlito"/>
                  <a:cs typeface="Carlito"/>
                </a:rPr>
              </a:br>
              <a:r>
                <a:rPr lang="en-US" sz="1100" b="1" spc="-5" dirty="0">
                  <a:latin typeface="Carlito"/>
                  <a:cs typeface="Carlito"/>
                </a:rPr>
                <a:t>Digital Education</a:t>
              </a:r>
              <a:endParaRPr sz="1100" dirty="0">
                <a:latin typeface="Carlito"/>
                <a:cs typeface="Carlito"/>
              </a:endParaRPr>
            </a:p>
          </p:txBody>
        </p:sp>
        <p:sp>
          <p:nvSpPr>
            <p:cNvPr id="8" name="object 11">
              <a:extLst>
                <a:ext uri="{FF2B5EF4-FFF2-40B4-BE49-F238E27FC236}">
                  <a16:creationId xmlns:a16="http://schemas.microsoft.com/office/drawing/2014/main" xmlns="" id="{8D62E323-2131-4595-BE51-4D0D95CE02C2}"/>
                </a:ext>
              </a:extLst>
            </p:cNvPr>
            <p:cNvSpPr txBox="1"/>
            <p:nvPr/>
          </p:nvSpPr>
          <p:spPr>
            <a:xfrm>
              <a:off x="-1673404" y="5040085"/>
              <a:ext cx="789825" cy="364202"/>
            </a:xfrm>
            <a:prstGeom prst="rect">
              <a:avLst/>
            </a:prstGeom>
          </p:spPr>
          <p:txBody>
            <a:bodyPr vert="horz" wrap="square" lIns="0" tIns="12700" rIns="0" bIns="0" rtlCol="0" anchor="ctr">
              <a:spAutoFit/>
            </a:bodyPr>
            <a:lstStyle/>
            <a:p>
              <a:pPr marL="12700" marR="5080">
                <a:spcBef>
                  <a:spcPts val="100"/>
                </a:spcBef>
              </a:pPr>
              <a:r>
                <a:rPr lang="en-US" sz="1100" b="1" spc="-5" dirty="0">
                  <a:latin typeface="Carlito"/>
                  <a:cs typeface="Carlito"/>
                </a:rPr>
                <a:t>Reduce</a:t>
              </a:r>
            </a:p>
            <a:p>
              <a:pPr marL="12700" marR="5080">
                <a:spcBef>
                  <a:spcPts val="100"/>
                </a:spcBef>
              </a:pPr>
              <a:r>
                <a:rPr lang="en-US" sz="1100" b="1" spc="-5" dirty="0">
                  <a:latin typeface="Carlito"/>
                  <a:cs typeface="Carlito"/>
                </a:rPr>
                <a:t>Costs</a:t>
              </a:r>
              <a:endParaRPr sz="1100" dirty="0">
                <a:latin typeface="Carlito"/>
                <a:cs typeface="Carlito"/>
              </a:endParaRPr>
            </a:p>
          </p:txBody>
        </p:sp>
        <p:sp>
          <p:nvSpPr>
            <p:cNvPr id="9" name="object 11">
              <a:extLst>
                <a:ext uri="{FF2B5EF4-FFF2-40B4-BE49-F238E27FC236}">
                  <a16:creationId xmlns:a16="http://schemas.microsoft.com/office/drawing/2014/main" xmlns="" id="{1F7B9D1C-60EE-44A3-90B6-DF449FE10759}"/>
                </a:ext>
              </a:extLst>
            </p:cNvPr>
            <p:cNvSpPr txBox="1"/>
            <p:nvPr/>
          </p:nvSpPr>
          <p:spPr>
            <a:xfrm>
              <a:off x="670152" y="4980886"/>
              <a:ext cx="789825" cy="520655"/>
            </a:xfrm>
            <a:prstGeom prst="rect">
              <a:avLst/>
            </a:prstGeom>
          </p:spPr>
          <p:txBody>
            <a:bodyPr vert="horz" wrap="square" lIns="0" tIns="12700" rIns="0" bIns="0" rtlCol="0" anchor="ctr">
              <a:spAutoFit/>
            </a:bodyPr>
            <a:lstStyle/>
            <a:p>
              <a:pPr marL="12700" marR="5080">
                <a:spcBef>
                  <a:spcPts val="100"/>
                </a:spcBef>
              </a:pPr>
              <a:r>
                <a:rPr lang="en-US" sz="1100" b="1" spc="-5" dirty="0">
                  <a:latin typeface="Carlito"/>
                  <a:cs typeface="Carlito"/>
                </a:rPr>
                <a:t>Ensure Continuous Exams</a:t>
              </a:r>
              <a:endParaRPr sz="1100" dirty="0">
                <a:latin typeface="Carlito"/>
                <a:cs typeface="Carlito"/>
              </a:endParaRP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xmlns="" id="{F0967656-7655-48EE-9747-E3C735B587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205729" y="4980886"/>
              <a:ext cx="482600" cy="4826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xmlns="" id="{1C870DAC-0DBC-4E12-A4F8-BE4488CC31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4777457" y="4972553"/>
              <a:ext cx="482600" cy="4826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xmlns="" id="{ECE1108F-BC18-4AA0-B040-9FBADD8D5AB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2417971" y="4980886"/>
              <a:ext cx="482600" cy="4826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96C"/>
        </a:solidFill>
        <a:effectLst/>
      </p:bgPr>
    </p:bg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59"/>
          <p:cNvSpPr txBox="1">
            <a:spLocks noGrp="1"/>
          </p:cNvSpPr>
          <p:nvPr>
            <p:ph type="title" idx="4294967295"/>
          </p:nvPr>
        </p:nvSpPr>
        <p:spPr>
          <a:xfrm>
            <a:off x="285750" y="-793750"/>
            <a:ext cx="1899300" cy="42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0" dirty="0">
                <a:solidFill>
                  <a:srgbClr val="FFEAAF"/>
                </a:solidFill>
              </a:rPr>
              <a:t>2</a:t>
            </a:r>
            <a:endParaRPr sz="30000" dirty="0">
              <a:solidFill>
                <a:srgbClr val="FFEAAF"/>
              </a:solidFill>
            </a:endParaRPr>
          </a:p>
        </p:txBody>
      </p:sp>
      <p:sp>
        <p:nvSpPr>
          <p:cNvPr id="589" name="Google Shape;589;p59"/>
          <p:cNvSpPr txBox="1">
            <a:spLocks noGrp="1"/>
          </p:cNvSpPr>
          <p:nvPr>
            <p:ph type="subTitle" idx="4294967295"/>
          </p:nvPr>
        </p:nvSpPr>
        <p:spPr>
          <a:xfrm>
            <a:off x="1243981" y="552942"/>
            <a:ext cx="5362500" cy="7614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100" dirty="0">
                <a:solidFill>
                  <a:srgbClr val="9C7604"/>
                </a:solidFill>
                <a:latin typeface="Lexend Medium"/>
                <a:ea typeface="Lexend Medium"/>
                <a:cs typeface="Lexend Medium"/>
                <a:sym typeface="Lexend Medium"/>
              </a:rPr>
              <a:t>Challenges Faced by Educators:</a:t>
            </a:r>
            <a:endParaRPr sz="2100" dirty="0">
              <a:solidFill>
                <a:srgbClr val="9C7604"/>
              </a:solidFill>
              <a:latin typeface="Lexend Medium"/>
              <a:ea typeface="Lexend Medium"/>
              <a:cs typeface="Lexend Medium"/>
              <a:sym typeface="Lexend Medium"/>
            </a:endParaRPr>
          </a:p>
        </p:txBody>
      </p:sp>
      <p:sp>
        <p:nvSpPr>
          <p:cNvPr id="590" name="Google Shape;590;p59"/>
          <p:cNvSpPr txBox="1">
            <a:spLocks noGrp="1"/>
          </p:cNvSpPr>
          <p:nvPr>
            <p:ph type="subTitle" idx="4294967295"/>
          </p:nvPr>
        </p:nvSpPr>
        <p:spPr>
          <a:xfrm>
            <a:off x="1866855" y="881077"/>
            <a:ext cx="6327000" cy="28930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1450" indent="-171450">
              <a:lnSpc>
                <a:spcPct val="100000"/>
              </a:lnSpc>
              <a:spcBef>
                <a:spcPts val="1200"/>
              </a:spcBef>
            </a:pPr>
            <a:r>
              <a:rPr lang="en-US" sz="1200" dirty="0">
                <a:solidFill>
                  <a:srgbClr val="212121"/>
                </a:solidFill>
              </a:rPr>
              <a:t>     Poor Classroom experience</a:t>
            </a:r>
          </a:p>
          <a:p>
            <a:pPr marL="171450" indent="-171450">
              <a:lnSpc>
                <a:spcPct val="100000"/>
              </a:lnSpc>
              <a:spcBef>
                <a:spcPts val="1200"/>
              </a:spcBef>
            </a:pPr>
            <a:r>
              <a:rPr lang="en-US" sz="1200" dirty="0">
                <a:solidFill>
                  <a:srgbClr val="212121"/>
                </a:solidFill>
              </a:rPr>
              <a:t>     Complex to operate</a:t>
            </a:r>
          </a:p>
          <a:p>
            <a:pPr marL="171450" indent="-171450">
              <a:lnSpc>
                <a:spcPct val="100000"/>
              </a:lnSpc>
              <a:spcBef>
                <a:spcPts val="1200"/>
              </a:spcBef>
            </a:pPr>
            <a:r>
              <a:rPr lang="en-US" sz="1200" dirty="0">
                <a:solidFill>
                  <a:srgbClr val="212121"/>
                </a:solidFill>
              </a:rPr>
              <a:t>     Very high cost </a:t>
            </a:r>
          </a:p>
          <a:p>
            <a:pPr marL="171450" indent="-171450">
              <a:lnSpc>
                <a:spcPct val="100000"/>
              </a:lnSpc>
              <a:spcBef>
                <a:spcPts val="1200"/>
              </a:spcBef>
            </a:pPr>
            <a:r>
              <a:rPr lang="en-US" sz="1200" dirty="0">
                <a:solidFill>
                  <a:srgbClr val="212121"/>
                </a:solidFill>
              </a:rPr>
              <a:t>     Internet connectivity issues</a:t>
            </a:r>
          </a:p>
          <a:p>
            <a:pPr marL="171450" indent="-171450">
              <a:lnSpc>
                <a:spcPct val="100000"/>
              </a:lnSpc>
              <a:spcBef>
                <a:spcPts val="1200"/>
              </a:spcBef>
            </a:pPr>
            <a:r>
              <a:rPr lang="en-US" sz="1200" dirty="0">
                <a:solidFill>
                  <a:srgbClr val="212121"/>
                </a:solidFill>
              </a:rPr>
              <a:t>     Bandwidth limitations</a:t>
            </a:r>
          </a:p>
          <a:p>
            <a:pPr marL="171450" indent="-171450">
              <a:lnSpc>
                <a:spcPct val="100000"/>
              </a:lnSpc>
              <a:spcBef>
                <a:spcPts val="1200"/>
              </a:spcBef>
            </a:pPr>
            <a:r>
              <a:rPr lang="en-US" sz="1200" dirty="0">
                <a:solidFill>
                  <a:srgbClr val="212121"/>
                </a:solidFill>
              </a:rPr>
              <a:t>     Packet loss and latency</a:t>
            </a:r>
          </a:p>
          <a:p>
            <a:pPr marL="171450" indent="-171450">
              <a:lnSpc>
                <a:spcPct val="100000"/>
              </a:lnSpc>
              <a:spcBef>
                <a:spcPts val="1200"/>
              </a:spcBef>
            </a:pPr>
            <a:r>
              <a:rPr lang="en-US" sz="1200" dirty="0">
                <a:solidFill>
                  <a:srgbClr val="212121"/>
                </a:solidFill>
              </a:rPr>
              <a:t>     Content upload problems</a:t>
            </a:r>
          </a:p>
          <a:p>
            <a:pPr marL="171450" indent="-171450">
              <a:lnSpc>
                <a:spcPct val="100000"/>
              </a:lnSpc>
              <a:spcBef>
                <a:spcPts val="1200"/>
              </a:spcBef>
            </a:pPr>
            <a:r>
              <a:rPr lang="en-US" sz="1200" dirty="0">
                <a:solidFill>
                  <a:srgbClr val="212121"/>
                </a:solidFill>
              </a:rPr>
              <a:t>     Video and audio quality issues</a:t>
            </a:r>
            <a:endParaRPr sz="1200" dirty="0">
              <a:solidFill>
                <a:srgbClr val="212121"/>
              </a:solidFill>
            </a:endParaRPr>
          </a:p>
        </p:txBody>
      </p:sp>
      <p:sp>
        <p:nvSpPr>
          <p:cNvPr id="592" name="Google Shape;592;p59"/>
          <p:cNvSpPr txBox="1">
            <a:spLocks noGrp="1"/>
          </p:cNvSpPr>
          <p:nvPr>
            <p:ph type="subTitle" idx="4294967295"/>
          </p:nvPr>
        </p:nvSpPr>
        <p:spPr>
          <a:xfrm>
            <a:off x="1377822" y="3583916"/>
            <a:ext cx="5362500" cy="7614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100" dirty="0">
                <a:solidFill>
                  <a:srgbClr val="9C7604"/>
                </a:solidFill>
                <a:latin typeface="Lexend Medium"/>
                <a:ea typeface="Lexend Medium"/>
                <a:cs typeface="Lexend Medium"/>
                <a:sym typeface="Lexend Medium"/>
              </a:rPr>
              <a:t>Qwik Box Solution</a:t>
            </a:r>
            <a:endParaRPr sz="2100" dirty="0">
              <a:solidFill>
                <a:srgbClr val="9C7604"/>
              </a:solidFill>
              <a:latin typeface="Lexend Medium"/>
              <a:ea typeface="Lexend Medium"/>
              <a:cs typeface="Lexend Medium"/>
              <a:sym typeface="Lexend Medium"/>
            </a:endParaRPr>
          </a:p>
        </p:txBody>
      </p:sp>
      <p:sp>
        <p:nvSpPr>
          <p:cNvPr id="594" name="Google Shape;594;p59"/>
          <p:cNvSpPr txBox="1">
            <a:spLocks noGrp="1"/>
          </p:cNvSpPr>
          <p:nvPr>
            <p:ph type="subTitle" idx="4294967295"/>
          </p:nvPr>
        </p:nvSpPr>
        <p:spPr>
          <a:xfrm>
            <a:off x="1421428" y="3857776"/>
            <a:ext cx="7032592" cy="8925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dirty="0"/>
              <a:t>●</a:t>
            </a:r>
            <a:r>
              <a:rPr lang="en" sz="1200" dirty="0">
                <a:solidFill>
                  <a:srgbClr val="000000"/>
                </a:solidFill>
              </a:rPr>
              <a:t>    </a:t>
            </a:r>
            <a:r>
              <a:rPr lang="en-US" sz="1200" dirty="0" err="1">
                <a:solidFill>
                  <a:srgbClr val="000000"/>
                </a:solidFill>
              </a:rPr>
              <a:t>Qwik</a:t>
            </a:r>
            <a:r>
              <a:rPr lang="en-US" sz="1200" dirty="0">
                <a:solidFill>
                  <a:srgbClr val="000000"/>
                </a:solidFill>
              </a:rPr>
              <a:t> Box offers a comprehensive, on-premises &amp; cloud based solution that overcomes these challenges </a:t>
            </a:r>
            <a:endParaRPr sz="12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B2FCE37A-E084-4CE9-A8B6-8B95896BA38A}"/>
              </a:ext>
            </a:extLst>
          </p:cNvPr>
          <p:cNvGrpSpPr/>
          <p:nvPr/>
        </p:nvGrpSpPr>
        <p:grpSpPr>
          <a:xfrm>
            <a:off x="4323367" y="690577"/>
            <a:ext cx="4913025" cy="2948022"/>
            <a:chOff x="-188014" y="2990085"/>
            <a:chExt cx="5897014" cy="3306020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xmlns="" id="{DDD7A4E7-0226-490A-B74B-688E01FBD3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49887" y="3566471"/>
              <a:ext cx="1870469" cy="2158906"/>
            </a:xfrm>
            <a:prstGeom prst="rect">
              <a:avLst/>
            </a:prstGeom>
          </p:spPr>
        </p:pic>
        <p:sp>
          <p:nvSpPr>
            <p:cNvPr id="13" name="object 11">
              <a:extLst>
                <a:ext uri="{FF2B5EF4-FFF2-40B4-BE49-F238E27FC236}">
                  <a16:creationId xmlns:a16="http://schemas.microsoft.com/office/drawing/2014/main" xmlns="" id="{E2C4CF47-3D94-4C6C-8910-D14C88E9FBD2}"/>
                </a:ext>
              </a:extLst>
            </p:cNvPr>
            <p:cNvSpPr txBox="1"/>
            <p:nvPr/>
          </p:nvSpPr>
          <p:spPr>
            <a:xfrm>
              <a:off x="3086825" y="3060410"/>
              <a:ext cx="1386782" cy="351378"/>
            </a:xfrm>
            <a:prstGeom prst="rect">
              <a:avLst/>
            </a:prstGeom>
          </p:spPr>
          <p:txBody>
            <a:bodyPr vert="horz" wrap="square" lIns="0" tIns="12700" rIns="0" bIns="0" rtlCol="0" anchor="ctr">
              <a:spAutoFit/>
            </a:bodyPr>
            <a:lstStyle/>
            <a:p>
              <a:pPr marL="12700" marR="5080">
                <a:spcBef>
                  <a:spcPts val="100"/>
                </a:spcBef>
              </a:pPr>
              <a:r>
                <a:rPr lang="en-US" sz="1100" b="1" spc="-5" dirty="0">
                  <a:latin typeface="Carlito"/>
                  <a:cs typeface="Carlito"/>
                </a:rPr>
                <a:t>Limited App</a:t>
              </a:r>
              <a:br>
                <a:rPr lang="en-US" sz="1100" b="1" spc="-5" dirty="0">
                  <a:latin typeface="Carlito"/>
                  <a:cs typeface="Carlito"/>
                </a:rPr>
              </a:br>
              <a:r>
                <a:rPr lang="en-US" sz="1100" b="1" spc="-5" dirty="0">
                  <a:latin typeface="Carlito"/>
                  <a:cs typeface="Carlito"/>
                </a:rPr>
                <a:t>Awareness</a:t>
              </a:r>
              <a:endParaRPr sz="1100" dirty="0">
                <a:latin typeface="Carlito"/>
                <a:cs typeface="Carlito"/>
              </a:endParaRPr>
            </a:p>
          </p:txBody>
        </p:sp>
        <p:sp>
          <p:nvSpPr>
            <p:cNvPr id="14" name="object 11">
              <a:extLst>
                <a:ext uri="{FF2B5EF4-FFF2-40B4-BE49-F238E27FC236}">
                  <a16:creationId xmlns:a16="http://schemas.microsoft.com/office/drawing/2014/main" xmlns="" id="{0C14367E-7979-4760-9905-F10AA37A2353}"/>
                </a:ext>
              </a:extLst>
            </p:cNvPr>
            <p:cNvSpPr txBox="1"/>
            <p:nvPr/>
          </p:nvSpPr>
          <p:spPr>
            <a:xfrm>
              <a:off x="4334580" y="3815756"/>
              <a:ext cx="870706" cy="394048"/>
            </a:xfrm>
            <a:prstGeom prst="rect">
              <a:avLst/>
            </a:prstGeom>
          </p:spPr>
          <p:txBody>
            <a:bodyPr vert="horz" wrap="square" lIns="0" tIns="12700" rIns="0" bIns="0" rtlCol="0" anchor="ctr">
              <a:spAutoFit/>
            </a:bodyPr>
            <a:lstStyle/>
            <a:p>
              <a:pPr marL="12700" marR="5080">
                <a:spcBef>
                  <a:spcPts val="100"/>
                </a:spcBef>
              </a:pPr>
              <a:r>
                <a:rPr lang="en-US" sz="1100" b="1" spc="-5" dirty="0">
                  <a:latin typeface="Carlito"/>
                  <a:cs typeface="Carlito"/>
                </a:rPr>
                <a:t>Disjointed</a:t>
              </a:r>
              <a:br>
                <a:rPr lang="en-US" sz="1100" b="1" spc="-5" dirty="0">
                  <a:latin typeface="Carlito"/>
                  <a:cs typeface="Carlito"/>
                </a:rPr>
              </a:br>
              <a:r>
                <a:rPr lang="en-US" sz="1100" b="1" spc="-5" dirty="0">
                  <a:latin typeface="Carlito"/>
                  <a:cs typeface="Carlito"/>
                </a:rPr>
                <a:t>Solution</a:t>
              </a:r>
              <a:endParaRPr sz="1100" dirty="0">
                <a:latin typeface="Carlito"/>
                <a:cs typeface="Carlito"/>
              </a:endParaRPr>
            </a:p>
          </p:txBody>
        </p:sp>
        <p:sp>
          <p:nvSpPr>
            <p:cNvPr id="15" name="object 11">
              <a:extLst>
                <a:ext uri="{FF2B5EF4-FFF2-40B4-BE49-F238E27FC236}">
                  <a16:creationId xmlns:a16="http://schemas.microsoft.com/office/drawing/2014/main" xmlns="" id="{B80B96A6-789D-46E9-8D44-F44BDC9697DC}"/>
                </a:ext>
              </a:extLst>
            </p:cNvPr>
            <p:cNvSpPr txBox="1"/>
            <p:nvPr/>
          </p:nvSpPr>
          <p:spPr>
            <a:xfrm>
              <a:off x="4322218" y="5114954"/>
              <a:ext cx="1386782" cy="415498"/>
            </a:xfrm>
            <a:prstGeom prst="rect">
              <a:avLst/>
            </a:prstGeom>
          </p:spPr>
          <p:txBody>
            <a:bodyPr vert="horz" wrap="square" lIns="0" tIns="12700" rIns="0" bIns="0" rtlCol="0" anchor="ctr">
              <a:spAutoFit/>
            </a:bodyPr>
            <a:lstStyle/>
            <a:p>
              <a:pPr marL="12700" marR="5080">
                <a:lnSpc>
                  <a:spcPct val="119100"/>
                </a:lnSpc>
                <a:spcBef>
                  <a:spcPts val="100"/>
                </a:spcBef>
              </a:pPr>
              <a:r>
                <a:rPr lang="en-US" sz="1100" b="1" spc="-5" dirty="0">
                  <a:latin typeface="Carlito"/>
                  <a:cs typeface="Carlito"/>
                </a:rPr>
                <a:t>High Operation </a:t>
              </a:r>
            </a:p>
            <a:p>
              <a:pPr marL="12700" marR="5080">
                <a:lnSpc>
                  <a:spcPct val="119100"/>
                </a:lnSpc>
                <a:spcBef>
                  <a:spcPts val="100"/>
                </a:spcBef>
              </a:pPr>
              <a:r>
                <a:rPr lang="en-US" sz="1100" b="1" spc="-5" dirty="0">
                  <a:latin typeface="Carlito"/>
                  <a:cs typeface="Carlito"/>
                </a:rPr>
                <a:t>Cost</a:t>
              </a:r>
              <a:endParaRPr sz="1100" dirty="0">
                <a:latin typeface="Carlito"/>
                <a:cs typeface="Carlito"/>
              </a:endParaRPr>
            </a:p>
          </p:txBody>
        </p:sp>
        <p:sp>
          <p:nvSpPr>
            <p:cNvPr id="16" name="object 11">
              <a:extLst>
                <a:ext uri="{FF2B5EF4-FFF2-40B4-BE49-F238E27FC236}">
                  <a16:creationId xmlns:a16="http://schemas.microsoft.com/office/drawing/2014/main" xmlns="" id="{E6200911-2620-4276-B874-93BD96143A92}"/>
                </a:ext>
              </a:extLst>
            </p:cNvPr>
            <p:cNvSpPr txBox="1"/>
            <p:nvPr/>
          </p:nvSpPr>
          <p:spPr>
            <a:xfrm>
              <a:off x="265900" y="3827997"/>
              <a:ext cx="962080" cy="408429"/>
            </a:xfrm>
            <a:prstGeom prst="rect">
              <a:avLst/>
            </a:prstGeom>
          </p:spPr>
          <p:txBody>
            <a:bodyPr vert="horz" wrap="square" lIns="0" tIns="12700" rIns="0" bIns="0" rtlCol="0" anchor="ctr">
              <a:spAutoFit/>
            </a:bodyPr>
            <a:lstStyle/>
            <a:p>
              <a:pPr marL="12700" marR="5080" algn="r">
                <a:spcBef>
                  <a:spcPts val="100"/>
                </a:spcBef>
              </a:pPr>
              <a:r>
                <a:rPr lang="en-US" sz="1100" b="1" spc="-5" dirty="0">
                  <a:latin typeface="Carlito"/>
                  <a:cs typeface="Carlito"/>
                </a:rPr>
                <a:t>Complex</a:t>
              </a:r>
            </a:p>
            <a:p>
              <a:pPr marL="12700" marR="5080" algn="r">
                <a:spcBef>
                  <a:spcPts val="100"/>
                </a:spcBef>
              </a:pPr>
              <a:r>
                <a:rPr lang="en-US" sz="1100" b="1" spc="-5" dirty="0">
                  <a:latin typeface="Carlito"/>
                  <a:cs typeface="Carlito"/>
                </a:rPr>
                <a:t>Operations</a:t>
              </a:r>
              <a:endParaRPr sz="1100" dirty="0">
                <a:latin typeface="Carlito"/>
                <a:cs typeface="Carlito"/>
              </a:endParaRPr>
            </a:p>
          </p:txBody>
        </p:sp>
        <p:sp>
          <p:nvSpPr>
            <p:cNvPr id="17" name="object 11">
              <a:extLst>
                <a:ext uri="{FF2B5EF4-FFF2-40B4-BE49-F238E27FC236}">
                  <a16:creationId xmlns:a16="http://schemas.microsoft.com/office/drawing/2014/main" xmlns="" id="{7FD7FB24-F183-4EA3-A7E2-0E2B2AC07BDF}"/>
                </a:ext>
              </a:extLst>
            </p:cNvPr>
            <p:cNvSpPr txBox="1"/>
            <p:nvPr/>
          </p:nvSpPr>
          <p:spPr>
            <a:xfrm>
              <a:off x="3086825" y="5869046"/>
              <a:ext cx="1386782" cy="351378"/>
            </a:xfrm>
            <a:prstGeom prst="rect">
              <a:avLst/>
            </a:prstGeom>
          </p:spPr>
          <p:txBody>
            <a:bodyPr vert="horz" wrap="square" lIns="0" tIns="12700" rIns="0" bIns="0" rtlCol="0" anchor="ctr">
              <a:spAutoFit/>
            </a:bodyPr>
            <a:lstStyle/>
            <a:p>
              <a:pPr marL="12700" marR="5080">
                <a:spcBef>
                  <a:spcPts val="100"/>
                </a:spcBef>
              </a:pPr>
              <a:r>
                <a:rPr lang="en-US" sz="1100" b="1" spc="-5" dirty="0">
                  <a:latin typeface="Carlito"/>
                  <a:cs typeface="Carlito"/>
                </a:rPr>
                <a:t>Insufficient</a:t>
              </a:r>
              <a:br>
                <a:rPr lang="en-US" sz="1100" b="1" spc="-5" dirty="0">
                  <a:latin typeface="Carlito"/>
                  <a:cs typeface="Carlito"/>
                </a:rPr>
              </a:br>
              <a:r>
                <a:rPr lang="en-US" sz="1100" b="1" spc="-5" dirty="0">
                  <a:latin typeface="Carlito"/>
                  <a:cs typeface="Carlito"/>
                </a:rPr>
                <a:t>Bandwidth</a:t>
              </a:r>
              <a:endParaRPr sz="1100" dirty="0">
                <a:latin typeface="Carlito"/>
                <a:cs typeface="Carlito"/>
              </a:endParaRPr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xmlns="" id="{E30426B2-BFE4-47C9-B75A-A01A6EE9D8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26363" y="5081403"/>
              <a:ext cx="482600" cy="48260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xmlns="" id="{E2875843-D9C5-41D2-AFB2-948A5F434E1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537778" y="5813505"/>
              <a:ext cx="482600" cy="482600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xmlns="" id="{05DDE102-12EE-406E-A3EA-00DDB8C7131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537778" y="2990085"/>
              <a:ext cx="482600" cy="482600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xmlns="" id="{69DBFD44-7ED9-428B-9D83-7864E44A581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761280" y="5081403"/>
              <a:ext cx="482600" cy="48260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xmlns="" id="{0EC59D45-3CB1-4E82-955E-7AC74F3994D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761280" y="3790911"/>
              <a:ext cx="482600" cy="482600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xmlns="" id="{765996D4-0275-498F-99CC-1578E34AAF8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321937" y="3790911"/>
              <a:ext cx="482600" cy="482600"/>
            </a:xfrm>
            <a:prstGeom prst="rect">
              <a:avLst/>
            </a:prstGeom>
          </p:spPr>
        </p:pic>
        <p:sp>
          <p:nvSpPr>
            <p:cNvPr id="24" name="object 11">
              <a:extLst>
                <a:ext uri="{FF2B5EF4-FFF2-40B4-BE49-F238E27FC236}">
                  <a16:creationId xmlns:a16="http://schemas.microsoft.com/office/drawing/2014/main" xmlns="" id="{2306B8AE-1254-4725-80F2-F1AE21A8C223}"/>
                </a:ext>
              </a:extLst>
            </p:cNvPr>
            <p:cNvSpPr txBox="1"/>
            <p:nvPr/>
          </p:nvSpPr>
          <p:spPr>
            <a:xfrm>
              <a:off x="-188014" y="5205012"/>
              <a:ext cx="1386782" cy="364202"/>
            </a:xfrm>
            <a:prstGeom prst="rect">
              <a:avLst/>
            </a:prstGeom>
          </p:spPr>
          <p:txBody>
            <a:bodyPr vert="horz" wrap="square" lIns="0" tIns="12700" rIns="0" bIns="0" rtlCol="0" anchor="ctr">
              <a:spAutoFit/>
            </a:bodyPr>
            <a:lstStyle/>
            <a:p>
              <a:pPr marL="12700" marR="5080" algn="r">
                <a:spcBef>
                  <a:spcPts val="100"/>
                </a:spcBef>
              </a:pPr>
              <a:r>
                <a:rPr lang="en-US" sz="1100" b="1" spc="-5" dirty="0">
                  <a:latin typeface="Carlito"/>
                  <a:cs typeface="Carlito"/>
                </a:rPr>
                <a:t>No Cloud </a:t>
              </a:r>
            </a:p>
            <a:p>
              <a:pPr marL="12700" marR="5080" algn="r">
                <a:spcBef>
                  <a:spcPts val="100"/>
                </a:spcBef>
              </a:pPr>
              <a:r>
                <a:rPr lang="en-US" sz="1100" b="1" spc="-5" dirty="0">
                  <a:latin typeface="Carlito"/>
                  <a:cs typeface="Carlito"/>
                </a:rPr>
                <a:t>Readiness</a:t>
              </a:r>
              <a:endParaRPr sz="1100" dirty="0">
                <a:latin typeface="Carlito"/>
                <a:cs typeface="Carlito"/>
              </a:endParaRPr>
            </a:p>
          </p:txBody>
        </p:sp>
      </p:grpSp>
      <p:sp>
        <p:nvSpPr>
          <p:cNvPr id="26" name="object 10">
            <a:extLst>
              <a:ext uri="{FF2B5EF4-FFF2-40B4-BE49-F238E27FC236}">
                <a16:creationId xmlns:a16="http://schemas.microsoft.com/office/drawing/2014/main" xmlns="" id="{D2753C84-EF8F-492E-9872-B39E2101DF95}"/>
              </a:ext>
            </a:extLst>
          </p:cNvPr>
          <p:cNvSpPr txBox="1">
            <a:spLocks/>
          </p:cNvSpPr>
          <p:nvPr/>
        </p:nvSpPr>
        <p:spPr>
          <a:xfrm>
            <a:off x="5860128" y="2082636"/>
            <a:ext cx="1870470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1" i="0">
                <a:solidFill>
                  <a:schemeClr val="bg1"/>
                </a:solidFill>
                <a:latin typeface="Carlito"/>
                <a:ea typeface="+mj-ea"/>
                <a:cs typeface="Carlito"/>
              </a:defRPr>
            </a:lvl1pPr>
          </a:lstStyle>
          <a:p>
            <a:pPr marL="12700" algn="ctr">
              <a:spcBef>
                <a:spcPts val="100"/>
              </a:spcBef>
            </a:pPr>
            <a:r>
              <a:rPr lang="en-US" sz="1100" b="0" dirty="0">
                <a:solidFill>
                  <a:srgbClr val="9C7604"/>
                </a:solidFill>
                <a:latin typeface="Lexend Medium"/>
                <a:sym typeface="Comfortaa"/>
              </a:rPr>
              <a:t>CHALLENGES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96C"/>
        </a:solidFill>
        <a:effectLst/>
      </p:bgPr>
    </p:bg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60"/>
          <p:cNvSpPr txBox="1">
            <a:spLocks noGrp="1"/>
          </p:cNvSpPr>
          <p:nvPr>
            <p:ph type="title" idx="4294967295"/>
          </p:nvPr>
        </p:nvSpPr>
        <p:spPr>
          <a:xfrm>
            <a:off x="285750" y="-793750"/>
            <a:ext cx="1899300" cy="42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0" dirty="0">
                <a:solidFill>
                  <a:srgbClr val="FFEAAF"/>
                </a:solidFill>
              </a:rPr>
              <a:t>2</a:t>
            </a:r>
            <a:endParaRPr sz="30000" dirty="0">
              <a:solidFill>
                <a:srgbClr val="FFEAAF"/>
              </a:solidFill>
            </a:endParaRPr>
          </a:p>
        </p:txBody>
      </p:sp>
      <p:sp>
        <p:nvSpPr>
          <p:cNvPr id="600" name="Google Shape;600;p60"/>
          <p:cNvSpPr txBox="1">
            <a:spLocks noGrp="1"/>
          </p:cNvSpPr>
          <p:nvPr>
            <p:ph type="subTitle" idx="4294967295"/>
          </p:nvPr>
        </p:nvSpPr>
        <p:spPr>
          <a:xfrm>
            <a:off x="902998" y="725121"/>
            <a:ext cx="6656042" cy="20312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sz="1200" b="1" dirty="0">
                <a:solidFill>
                  <a:srgbClr val="000000"/>
                </a:solidFill>
              </a:rPr>
              <a:t>Application-Driven Networking: </a:t>
            </a:r>
            <a:r>
              <a:rPr lang="en-US" sz="1200" dirty="0">
                <a:solidFill>
                  <a:srgbClr val="000000"/>
                </a:solidFill>
              </a:rPr>
              <a:t>Prioritizes critical educational applications.</a:t>
            </a:r>
          </a:p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sz="1200" b="1" dirty="0">
                <a:solidFill>
                  <a:srgbClr val="000000"/>
                </a:solidFill>
              </a:rPr>
              <a:t>On-Premises Deployment</a:t>
            </a:r>
            <a:r>
              <a:rPr lang="en-US" sz="1200" dirty="0">
                <a:solidFill>
                  <a:srgbClr val="000000"/>
                </a:solidFill>
              </a:rPr>
              <a:t>: No reliance on external internet.</a:t>
            </a:r>
          </a:p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sz="1200" b="1" dirty="0">
                <a:solidFill>
                  <a:srgbClr val="000000"/>
                </a:solidFill>
              </a:rPr>
              <a:t>Integrated Services</a:t>
            </a:r>
            <a:r>
              <a:rPr lang="en-US" sz="1200" dirty="0">
                <a:solidFill>
                  <a:srgbClr val="000000"/>
                </a:solidFill>
              </a:rPr>
              <a:t>: Delivers LMS and other essential tools.</a:t>
            </a:r>
          </a:p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sz="1200" b="1" dirty="0" err="1">
                <a:solidFill>
                  <a:srgbClr val="000000"/>
                </a:solidFill>
              </a:rPr>
              <a:t>Qwik</a:t>
            </a:r>
            <a:r>
              <a:rPr lang="en-US" sz="1200" b="1" dirty="0">
                <a:solidFill>
                  <a:srgbClr val="000000"/>
                </a:solidFill>
              </a:rPr>
              <a:t> Connect SD-WAN: </a:t>
            </a:r>
            <a:r>
              <a:rPr lang="en-US" sz="1200" dirty="0">
                <a:solidFill>
                  <a:srgbClr val="000000"/>
                </a:solidFill>
              </a:rPr>
              <a:t>Connects campuses efficiently</a:t>
            </a:r>
          </a:p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601" name="Google Shape;601;p60"/>
          <p:cNvSpPr txBox="1">
            <a:spLocks noGrp="1"/>
          </p:cNvSpPr>
          <p:nvPr>
            <p:ph type="subTitle" idx="4294967295"/>
          </p:nvPr>
        </p:nvSpPr>
        <p:spPr>
          <a:xfrm>
            <a:off x="1002059" y="158548"/>
            <a:ext cx="4993200" cy="7614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100" dirty="0">
                <a:solidFill>
                  <a:srgbClr val="9C7604"/>
                </a:solidFill>
                <a:latin typeface="Lexend Medium"/>
                <a:ea typeface="Lexend Medium"/>
                <a:cs typeface="Lexend Medium"/>
                <a:sym typeface="Lexend Medium"/>
              </a:rPr>
              <a:t>Key Features</a:t>
            </a:r>
            <a:endParaRPr sz="2100" dirty="0">
              <a:solidFill>
                <a:srgbClr val="9C7604"/>
              </a:solidFill>
              <a:latin typeface="Lexend Medium"/>
              <a:ea typeface="Lexend Medium"/>
              <a:cs typeface="Lexend Medium"/>
              <a:sym typeface="Lexend Medium"/>
            </a:endParaRPr>
          </a:p>
        </p:txBody>
      </p:sp>
      <p:sp>
        <p:nvSpPr>
          <p:cNvPr id="604" name="Google Shape;604;p60"/>
          <p:cNvSpPr txBox="1">
            <a:spLocks noGrp="1"/>
          </p:cNvSpPr>
          <p:nvPr>
            <p:ph type="subTitle" idx="4294967295"/>
          </p:nvPr>
        </p:nvSpPr>
        <p:spPr>
          <a:xfrm>
            <a:off x="902998" y="2177583"/>
            <a:ext cx="7781400" cy="41906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indent="-304800">
              <a:lnSpc>
                <a:spcPct val="200000"/>
              </a:lnSpc>
              <a:buSzPts val="1200"/>
            </a:pPr>
            <a:r>
              <a:rPr lang="en-US" sz="1200" b="1" dirty="0">
                <a:solidFill>
                  <a:srgbClr val="000000"/>
                </a:solidFill>
              </a:rPr>
              <a:t>Reliable Connectivity: </a:t>
            </a:r>
            <a:r>
              <a:rPr lang="en-US" sz="1200" dirty="0">
                <a:solidFill>
                  <a:srgbClr val="000000"/>
                </a:solidFill>
              </a:rPr>
              <a:t>Ensures consistent network performance.</a:t>
            </a:r>
          </a:p>
          <a:p>
            <a:pPr indent="-304800">
              <a:lnSpc>
                <a:spcPct val="200000"/>
              </a:lnSpc>
              <a:buSzPts val="1200"/>
            </a:pPr>
            <a:r>
              <a:rPr lang="en-US" sz="1200" b="1" dirty="0">
                <a:solidFill>
                  <a:srgbClr val="000000"/>
                </a:solidFill>
              </a:rPr>
              <a:t>Optimized Bandwidth: </a:t>
            </a:r>
            <a:r>
              <a:rPr lang="en-US" sz="1200" dirty="0">
                <a:solidFill>
                  <a:srgbClr val="000000"/>
                </a:solidFill>
              </a:rPr>
              <a:t>Prioritizes educational applications.</a:t>
            </a:r>
            <a:endParaRPr lang="en" sz="1200" dirty="0">
              <a:solidFill>
                <a:srgbClr val="000000"/>
              </a:solidFill>
            </a:endParaRPr>
          </a:p>
          <a:p>
            <a:pPr indent="-304800">
              <a:lnSpc>
                <a:spcPct val="200000"/>
              </a:lnSpc>
              <a:buSzPts val="1200"/>
            </a:pPr>
            <a:r>
              <a:rPr lang="en-US" sz="1200" b="1" dirty="0">
                <a:solidFill>
                  <a:srgbClr val="000000"/>
                </a:solidFill>
              </a:rPr>
              <a:t>Reduced Latency: </a:t>
            </a:r>
            <a:r>
              <a:rPr lang="en-US" sz="1200" dirty="0">
                <a:solidFill>
                  <a:srgbClr val="000000"/>
                </a:solidFill>
              </a:rPr>
              <a:t>Minimizes delays for real-time interactions.</a:t>
            </a:r>
          </a:p>
          <a:p>
            <a:pPr indent="-304800">
              <a:lnSpc>
                <a:spcPct val="200000"/>
              </a:lnSpc>
              <a:buSzPts val="1200"/>
            </a:pPr>
            <a:r>
              <a:rPr lang="en-US" sz="1200" b="1" dirty="0">
                <a:solidFill>
                  <a:srgbClr val="000000"/>
                </a:solidFill>
              </a:rPr>
              <a:t>Improved Content Delivery: </a:t>
            </a:r>
            <a:r>
              <a:rPr lang="en-US" sz="1200" dirty="0">
                <a:solidFill>
                  <a:srgbClr val="000000"/>
                </a:solidFill>
              </a:rPr>
              <a:t>Ensures smooth video and audio streaming.</a:t>
            </a:r>
          </a:p>
          <a:p>
            <a:pPr indent="-304800">
              <a:lnSpc>
                <a:spcPct val="200000"/>
              </a:lnSpc>
              <a:buSzPts val="1200"/>
            </a:pPr>
            <a:r>
              <a:rPr lang="en-US" sz="1200" b="1" dirty="0">
                <a:solidFill>
                  <a:srgbClr val="000000"/>
                </a:solidFill>
              </a:rPr>
              <a:t>Enhanced User Experience: </a:t>
            </a:r>
            <a:r>
              <a:rPr lang="en-US" sz="1200" dirty="0">
                <a:solidFill>
                  <a:srgbClr val="000000"/>
                </a:solidFill>
              </a:rPr>
              <a:t>Provides a seamless learning environment.</a:t>
            </a:r>
          </a:p>
          <a:p>
            <a:pPr indent="-304800">
              <a:lnSpc>
                <a:spcPct val="200000"/>
              </a:lnSpc>
              <a:buSzPts val="1200"/>
            </a:pPr>
            <a:r>
              <a:rPr lang="en-US" sz="1200" dirty="0">
                <a:solidFill>
                  <a:srgbClr val="000000"/>
                </a:solidFill>
              </a:rPr>
              <a:t>Zero-touch provisioning in minutes, not days</a:t>
            </a:r>
          </a:p>
          <a:p>
            <a:pPr indent="-304800">
              <a:lnSpc>
                <a:spcPct val="200000"/>
              </a:lnSpc>
              <a:buSzPts val="1200"/>
            </a:pPr>
            <a:r>
              <a:rPr lang="en-US" sz="1200" dirty="0">
                <a:solidFill>
                  <a:srgbClr val="000000"/>
                </a:solidFill>
              </a:rPr>
              <a:t>Complete visibility from single pane of glass</a:t>
            </a:r>
          </a:p>
          <a:p>
            <a:pPr indent="-304800">
              <a:lnSpc>
                <a:spcPct val="200000"/>
              </a:lnSpc>
              <a:buSzPts val="1200"/>
            </a:pPr>
            <a:endParaRPr lang="en" sz="1200" dirty="0">
              <a:solidFill>
                <a:srgbClr val="000000"/>
              </a:solidFill>
            </a:endParaRPr>
          </a:p>
          <a:p>
            <a:pPr indent="-304800">
              <a:lnSpc>
                <a:spcPct val="100000"/>
              </a:lnSpc>
              <a:buSzPts val="1200"/>
            </a:pPr>
            <a:endParaRPr lang="en" sz="1200" dirty="0">
              <a:solidFill>
                <a:srgbClr val="000000"/>
              </a:solidFill>
            </a:endParaRPr>
          </a:p>
          <a:p>
            <a:pPr indent="-304800">
              <a:lnSpc>
                <a:spcPct val="100000"/>
              </a:lnSpc>
              <a:buSzPts val="1200"/>
            </a:pPr>
            <a:endParaRPr lang="en" sz="12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8863"/>
              </a:lnSpc>
              <a:spcBef>
                <a:spcPts val="1200"/>
              </a:spcBef>
              <a:spcAft>
                <a:spcPts val="0"/>
              </a:spcAft>
              <a:buNone/>
            </a:pPr>
            <a:endParaRPr lang="en" sz="12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8863"/>
              </a:lnSpc>
              <a:spcBef>
                <a:spcPts val="1200"/>
              </a:spcBef>
              <a:spcAft>
                <a:spcPts val="0"/>
              </a:spcAft>
              <a:buNone/>
            </a:pPr>
            <a:endParaRPr lang="en" sz="12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8863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8863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 dirty="0">
              <a:solidFill>
                <a:srgbClr val="000000"/>
              </a:solidFill>
            </a:endParaRPr>
          </a:p>
        </p:txBody>
      </p:sp>
      <p:pic>
        <p:nvPicPr>
          <p:cNvPr id="11" name="Google Shape;606;p60">
            <a:extLst>
              <a:ext uri="{FF2B5EF4-FFF2-40B4-BE49-F238E27FC236}">
                <a16:creationId xmlns:a16="http://schemas.microsoft.com/office/drawing/2014/main" xmlns="" id="{731E4767-B5BA-413D-9CC7-EA44EA536F5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8066" y="997344"/>
            <a:ext cx="2658874" cy="2658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96C"/>
        </a:solidFill>
        <a:effectLst/>
      </p:bgPr>
    </p:bg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1" name="Google Shape;591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0582" y="552942"/>
            <a:ext cx="2658874" cy="2658874"/>
          </a:xfrm>
          <a:prstGeom prst="rect">
            <a:avLst/>
          </a:prstGeom>
          <a:noFill/>
          <a:ln>
            <a:noFill/>
          </a:ln>
        </p:spPr>
      </p:pic>
      <p:sp>
        <p:nvSpPr>
          <p:cNvPr id="588" name="Google Shape;588;p59"/>
          <p:cNvSpPr txBox="1">
            <a:spLocks noGrp="1"/>
          </p:cNvSpPr>
          <p:nvPr>
            <p:ph type="title" idx="4294967295"/>
          </p:nvPr>
        </p:nvSpPr>
        <p:spPr>
          <a:xfrm>
            <a:off x="285750" y="-793750"/>
            <a:ext cx="1899300" cy="42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0" dirty="0">
                <a:solidFill>
                  <a:srgbClr val="FFEAAF"/>
                </a:solidFill>
              </a:rPr>
              <a:t>2</a:t>
            </a:r>
            <a:endParaRPr sz="30000" dirty="0">
              <a:solidFill>
                <a:srgbClr val="FFEAAF"/>
              </a:solidFill>
            </a:endParaRPr>
          </a:p>
        </p:txBody>
      </p:sp>
      <p:sp>
        <p:nvSpPr>
          <p:cNvPr id="589" name="Google Shape;589;p59"/>
          <p:cNvSpPr txBox="1">
            <a:spLocks noGrp="1"/>
          </p:cNvSpPr>
          <p:nvPr>
            <p:ph type="subTitle" idx="4294967295"/>
          </p:nvPr>
        </p:nvSpPr>
        <p:spPr>
          <a:xfrm>
            <a:off x="1243981" y="552942"/>
            <a:ext cx="5362500" cy="7614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100" dirty="0">
                <a:solidFill>
                  <a:srgbClr val="9C7604"/>
                </a:solidFill>
                <a:latin typeface="Lexend Medium"/>
                <a:ea typeface="Lexend Medium"/>
                <a:cs typeface="Lexend Medium"/>
                <a:sym typeface="Lexend Medium"/>
              </a:rPr>
              <a:t>Benefits</a:t>
            </a:r>
            <a:endParaRPr sz="2100" dirty="0">
              <a:solidFill>
                <a:srgbClr val="9C7604"/>
              </a:solidFill>
              <a:latin typeface="Lexend Medium"/>
              <a:ea typeface="Lexend Medium"/>
              <a:cs typeface="Lexend Medium"/>
              <a:sym typeface="Lexend Medium"/>
            </a:endParaRPr>
          </a:p>
        </p:txBody>
      </p:sp>
      <p:sp>
        <p:nvSpPr>
          <p:cNvPr id="590" name="Google Shape;590;p59"/>
          <p:cNvSpPr txBox="1">
            <a:spLocks noGrp="1"/>
          </p:cNvSpPr>
          <p:nvPr>
            <p:ph type="subTitle" idx="4294967295"/>
          </p:nvPr>
        </p:nvSpPr>
        <p:spPr>
          <a:xfrm>
            <a:off x="1243981" y="917321"/>
            <a:ext cx="6327000" cy="34778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1450" indent="-171450">
              <a:lnSpc>
                <a:spcPct val="100000"/>
              </a:lnSpc>
              <a:spcBef>
                <a:spcPts val="1200"/>
              </a:spcBef>
            </a:pPr>
            <a:r>
              <a:rPr lang="en-US" sz="1200" b="1" dirty="0">
                <a:solidFill>
                  <a:srgbClr val="212121"/>
                </a:solidFill>
              </a:rPr>
              <a:t>Centralized Management: </a:t>
            </a:r>
            <a:r>
              <a:rPr lang="en-US" sz="1200" dirty="0">
                <a:solidFill>
                  <a:srgbClr val="212121"/>
                </a:solidFill>
              </a:rPr>
              <a:t>Streamline administration tasks.</a:t>
            </a:r>
          </a:p>
          <a:p>
            <a:pPr marL="171450" indent="-171450">
              <a:lnSpc>
                <a:spcPct val="100000"/>
              </a:lnSpc>
              <a:spcBef>
                <a:spcPts val="1200"/>
              </a:spcBef>
            </a:pPr>
            <a:r>
              <a:rPr lang="en-US" sz="1200" b="1" dirty="0">
                <a:solidFill>
                  <a:srgbClr val="212121"/>
                </a:solidFill>
              </a:rPr>
              <a:t>Enhanced Collaboration</a:t>
            </a:r>
            <a:r>
              <a:rPr lang="en-US" sz="1200" dirty="0">
                <a:solidFill>
                  <a:srgbClr val="212121"/>
                </a:solidFill>
              </a:rPr>
              <a:t>: Facilitate real-time interactions between teachers and students.</a:t>
            </a:r>
          </a:p>
          <a:p>
            <a:pPr marL="171450" indent="-171450">
              <a:lnSpc>
                <a:spcPct val="100000"/>
              </a:lnSpc>
              <a:spcBef>
                <a:spcPts val="1200"/>
              </a:spcBef>
            </a:pPr>
            <a:r>
              <a:rPr lang="en-US" sz="1200" b="1" dirty="0">
                <a:solidFill>
                  <a:srgbClr val="212121"/>
                </a:solidFill>
              </a:rPr>
              <a:t>Improved Learning Outcomes</a:t>
            </a:r>
            <a:r>
              <a:rPr lang="en-US" sz="1200" dirty="0">
                <a:solidFill>
                  <a:srgbClr val="212121"/>
                </a:solidFill>
              </a:rPr>
              <a:t>: Create a conducive environment for effective learning.</a:t>
            </a:r>
          </a:p>
          <a:p>
            <a:pPr marL="171450" indent="-171450">
              <a:lnSpc>
                <a:spcPct val="100000"/>
              </a:lnSpc>
              <a:spcBef>
                <a:spcPts val="1200"/>
              </a:spcBef>
            </a:pPr>
            <a:r>
              <a:rPr lang="en-US" sz="1200" b="1" dirty="0">
                <a:solidFill>
                  <a:srgbClr val="212121"/>
                </a:solidFill>
              </a:rPr>
              <a:t>Improved Performance</a:t>
            </a:r>
            <a:r>
              <a:rPr lang="en-US" sz="1200" dirty="0">
                <a:solidFill>
                  <a:srgbClr val="212121"/>
                </a:solidFill>
              </a:rPr>
              <a:t>: Prioritize critical applications for faster response times.</a:t>
            </a:r>
          </a:p>
          <a:p>
            <a:pPr marL="171450" indent="-171450">
              <a:lnSpc>
                <a:spcPct val="100000"/>
              </a:lnSpc>
              <a:spcBef>
                <a:spcPts val="1200"/>
              </a:spcBef>
            </a:pPr>
            <a:r>
              <a:rPr lang="en-US" sz="1200" b="1" dirty="0">
                <a:solidFill>
                  <a:srgbClr val="212121"/>
                </a:solidFill>
              </a:rPr>
              <a:t>Reduced Costs</a:t>
            </a:r>
            <a:r>
              <a:rPr lang="en-US" sz="1200" dirty="0">
                <a:solidFill>
                  <a:srgbClr val="212121"/>
                </a:solidFill>
              </a:rPr>
              <a:t>: Eliminate multiple hardware's &amp; cloud based system.</a:t>
            </a:r>
          </a:p>
          <a:p>
            <a:pPr marL="171450" indent="-171450">
              <a:lnSpc>
                <a:spcPct val="100000"/>
              </a:lnSpc>
              <a:spcBef>
                <a:spcPts val="1200"/>
              </a:spcBef>
            </a:pPr>
            <a:r>
              <a:rPr lang="en-US" sz="1200" b="1" dirty="0">
                <a:solidFill>
                  <a:srgbClr val="212121"/>
                </a:solidFill>
              </a:rPr>
              <a:t>Enhanced Reliability</a:t>
            </a:r>
            <a:r>
              <a:rPr lang="en-US" sz="1200" dirty="0">
                <a:solidFill>
                  <a:srgbClr val="212121"/>
                </a:solidFill>
              </a:rPr>
              <a:t>: Ensure consistent network performance, even in challenging environments.</a:t>
            </a:r>
          </a:p>
          <a:p>
            <a:pPr marL="171450" indent="-171450">
              <a:lnSpc>
                <a:spcPct val="100000"/>
              </a:lnSpc>
              <a:spcBef>
                <a:spcPts val="1200"/>
              </a:spcBef>
            </a:pPr>
            <a:r>
              <a:rPr lang="en-US" sz="1200" b="1" dirty="0">
                <a:solidFill>
                  <a:srgbClr val="212121"/>
                </a:solidFill>
              </a:rPr>
              <a:t>Simplified Management</a:t>
            </a:r>
            <a:r>
              <a:rPr lang="en-US" sz="1200" dirty="0">
                <a:solidFill>
                  <a:srgbClr val="212121"/>
                </a:solidFill>
              </a:rPr>
              <a:t>: Centralized control and management of network resources.</a:t>
            </a:r>
            <a:endParaRPr sz="1200" dirty="0">
              <a:solidFill>
                <a:srgbClr val="2121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6107969"/>
      </p:ext>
    </p:extLst>
  </p:cSld>
  <p:clrMapOvr>
    <a:masterClrMapping/>
  </p:clrMapOvr>
</p:sld>
</file>

<file path=ppt/theme/theme1.xml><?xml version="1.0" encoding="utf-8"?>
<a:theme xmlns:a="http://schemas.openxmlformats.org/drawingml/2006/main" name="Crobot Pitch Deck by Slidesgo">
  <a:themeElements>
    <a:clrScheme name="Simple Light">
      <a:dk1>
        <a:srgbClr val="526DFF"/>
      </a:dk1>
      <a:lt1>
        <a:srgbClr val="FFFFFF"/>
      </a:lt1>
      <a:dk2>
        <a:srgbClr val="FFDA6C"/>
      </a:dk2>
      <a:lt2>
        <a:srgbClr val="F1C232"/>
      </a:lt2>
      <a:accent1>
        <a:srgbClr val="4861E7"/>
      </a:accent1>
      <a:accent2>
        <a:srgbClr val="FFF2CC"/>
      </a:accent2>
      <a:accent3>
        <a:srgbClr val="FFFFFF"/>
      </a:accent3>
      <a:accent4>
        <a:srgbClr val="526DFF"/>
      </a:accent4>
      <a:accent5>
        <a:srgbClr val="FFDA6C"/>
      </a:accent5>
      <a:accent6>
        <a:srgbClr val="F1C232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1040</TotalTime>
  <Words>731</Words>
  <Application>Microsoft Office PowerPoint</Application>
  <PresentationFormat>On-screen Show (16:9)</PresentationFormat>
  <Paragraphs>107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Comfortaa</vt:lpstr>
      <vt:lpstr>Bebas Neue</vt:lpstr>
      <vt:lpstr>Lexend</vt:lpstr>
      <vt:lpstr>Advent Pro</vt:lpstr>
      <vt:lpstr>Lexend Light</vt:lpstr>
      <vt:lpstr>Roboto Light</vt:lpstr>
      <vt:lpstr>Lexend Medium</vt:lpstr>
      <vt:lpstr>Carlito</vt:lpstr>
      <vt:lpstr>Arial</vt:lpstr>
      <vt:lpstr>Crobot Pitch Deck by Slidesgo</vt:lpstr>
      <vt:lpstr>PowerPoint Presentation</vt:lpstr>
      <vt:lpstr>Qwiktrace </vt:lpstr>
      <vt:lpstr>Problem Statement</vt:lpstr>
      <vt:lpstr>Solution</vt:lpstr>
      <vt:lpstr>SVB</vt:lpstr>
      <vt:lpstr>2</vt:lpstr>
      <vt:lpstr>2</vt:lpstr>
      <vt:lpstr>2</vt:lpstr>
      <vt:lpstr>2</vt:lpstr>
      <vt:lpstr>PowerPoint Presentation</vt:lpstr>
      <vt:lpstr>Architecture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hp</cp:lastModifiedBy>
  <cp:revision>18</cp:revision>
  <dcterms:modified xsi:type="dcterms:W3CDTF">2024-09-17T10:09:04Z</dcterms:modified>
</cp:coreProperties>
</file>