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1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1.png"/><Relationship Id="rId6" Type="http://schemas.openxmlformats.org/officeDocument/2006/relationships/image" Target="../media/image10.svg"/><Relationship Id="rId5" Type="http://schemas.openxmlformats.org/officeDocument/2006/relationships/image" Target="../media/image81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609600"/>
            <a:ext cx="5399111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84912" y="609600"/>
            <a:ext cx="4732314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xmlns="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659" y="4624605"/>
            <a:ext cx="10710472" cy="198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22</Words>
  <Application>Microsoft Office PowerPoint</Application>
  <PresentationFormat>Custom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Restaurant recommender system</vt:lpstr>
      <vt:lpstr>Methodology</vt:lpstr>
      <vt:lpstr>Slide 3</vt:lpstr>
      <vt:lpstr>Slide 4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2021-04-09T05:11:22Z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