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991960" y="1174320"/>
            <a:ext cx="6207120" cy="495252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991960" y="1174320"/>
            <a:ext cx="6207120" cy="49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991960" y="1174320"/>
            <a:ext cx="6207120" cy="495252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991960" y="1174320"/>
            <a:ext cx="6207120" cy="49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991960" y="1174320"/>
            <a:ext cx="6207120" cy="495252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2991960" y="1174320"/>
            <a:ext cx="6207120" cy="49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190440"/>
            <a:ext cx="10972440" cy="26996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49525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76164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0" tIns="0" rIns="0" bIns="0" anchor="ctr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174680"/>
            <a:ext cx="535428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761640"/>
            <a:ext cx="10972440" cy="236232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90000" tIns="45000" rIns="90000" bIns="45000" anchor="b"/>
          <a:p>
            <a:pPr algn="ctr">
              <a:lnSpc>
                <a:spcPct val="100000"/>
              </a:lnSpc>
            </a:pPr>
            <a:r>
              <a:rPr lang="en-US" sz="4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90000" tIns="45000" rIns="90000" bIns="4500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 lIns="90000" tIns="45000" rIns="90000" bIns="45000"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 w="936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190440"/>
            <a:ext cx="10972440" cy="582120"/>
          </a:xfrm>
          <a:prstGeom prst="rect">
            <a:avLst/>
          </a:prstGeom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174680"/>
            <a:ext cx="10972440" cy="4952520"/>
          </a:xfrm>
          <a:prstGeom prst="rect">
            <a:avLst/>
          </a:prstGeom>
        </p:spPr>
        <p:txBody>
          <a:bodyPr lIns="90000" tIns="45000" rIns="90000" bIns="4500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965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7965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SimSun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609480" y="6245280"/>
            <a:ext cx="2844360" cy="475920"/>
          </a:xfrm>
          <a:prstGeom prst="rect">
            <a:avLst/>
          </a:prstGeom>
        </p:spPr>
        <p:txBody>
          <a:bodyPr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4165560" y="6245280"/>
            <a:ext cx="3860280" cy="475920"/>
          </a:xfrm>
          <a:prstGeom prst="rect">
            <a:avLst/>
          </a:prstGeom>
        </p:spPr>
        <p:txBody>
          <a:bodyPr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8737560" y="6245280"/>
            <a:ext cx="2844360" cy="475920"/>
          </a:xfrm>
          <a:prstGeom prst="rect">
            <a:avLst/>
          </a:prstGeom>
        </p:spPr>
        <p:txBody>
          <a:bodyPr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3880" y="90756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p>
            <a:pPr algn="ctr">
              <a:lnSpc>
                <a:spcPct val="100000"/>
              </a:lnSpc>
            </a:pPr>
            <a:r>
              <a:rPr lang="en-US" sz="8000" b="1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urisa" panose="02000603000000000000"/>
                <a:ea typeface="Arial"/>
              </a:rPr>
              <a:t>FoodYum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523880" y="32954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IN" sz="320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urisa" panose="02000603000000000000"/>
                <a:ea typeface="Arial"/>
              </a:rPr>
              <a:t>Wait less..Eat More!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B9E1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43880" y="2534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ymbola" panose="02020503060805020204"/>
                <a:ea typeface="Symbola" panose="02020503060805020204"/>
              </a:rPr>
              <a:t>Current Problems</a:t>
            </a:r>
            <a:endParaRPr lang="en-US" sz="4400" b="1" strike="noStrike" spc="-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Symbola" panose="02020503060805020204"/>
              <a:ea typeface="Symbola" panose="02020503060805020204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773280" y="1722240"/>
            <a:ext cx="10644120" cy="390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Needless Crowding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Waste of precious time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Excessive Staffing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Excessive Infrastructure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a" panose="02020503060805020204"/>
                <a:ea typeface="Symbola" panose="02020503060805020204"/>
              </a:rPr>
              <a:t>Heavy rush in front of FoodCourt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697320" y="1929600"/>
            <a:ext cx="11005920" cy="435132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B9E1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09480" y="17244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ymbola" panose="02020503060805020204"/>
                <a:ea typeface="Symbola" panose="02020503060805020204"/>
              </a:rPr>
              <a:t>OBJECTIVES</a:t>
            </a:r>
            <a:endParaRPr lang="en-US" sz="18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09480" y="139824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Avoid long queues in front of food court                  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Save time of both students and teachers.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No misunderstandings and frustrations.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Give FEEDBACK about food and system.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No need of cards or paper slips.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Easy payment through PAYTM.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Update menu easily with just few clicks.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350" indent="-51435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Promotes DIGITAL INDIA.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995760" y="239004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Now Let's dive into the world of FOODYUM..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URL: https://food-yum.herokuapp.com/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1"/>
          <p:cNvPicPr/>
          <p:nvPr/>
        </p:nvPicPr>
        <p:blipFill>
          <a:blip r:embed="rId1"/>
          <a:stretch>
            <a:fillRect/>
          </a:stretch>
        </p:blipFill>
        <p:spPr>
          <a:xfrm>
            <a:off x="266040" y="898560"/>
            <a:ext cx="11660040" cy="5640840"/>
          </a:xfrm>
          <a:prstGeom prst="rect">
            <a:avLst/>
          </a:prstGeom>
          <a:ln>
            <a:noFill/>
          </a:ln>
          <a:effectLst>
            <a:innerShdw blurRad="63500" dist="50800" dir="13500000">
              <a:srgbClr val="000000">
                <a:alpha val="50000"/>
              </a:srgbClr>
            </a:innerShdw>
            <a:softEdge rad="63500"/>
          </a:effectLst>
        </p:spPr>
      </p:pic>
      <p:sp>
        <p:nvSpPr>
          <p:cNvPr id="128" name="TextShape 1"/>
          <p:cNvSpPr txBox="1"/>
          <p:nvPr/>
        </p:nvSpPr>
        <p:spPr>
          <a:xfrm>
            <a:off x="610200" y="133200"/>
            <a:ext cx="10972440" cy="85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ymbola" panose="02020503060805020204"/>
                <a:ea typeface="Symbola" panose="02020503060805020204"/>
              </a:rPr>
              <a:t>Block Diagram</a:t>
            </a:r>
            <a:endParaRPr lang="en-US" sz="18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030A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00B0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09480" y="22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ymbola" panose="02020503060805020204"/>
                <a:ea typeface="Symbola" panose="02020503060805020204"/>
              </a:rPr>
              <a:t>Road ahead..</a:t>
            </a:r>
            <a:endParaRPr lang="en-US" sz="18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991750" y="1387655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indent="0">
              <a:lnSpc>
                <a:spcPct val="100000"/>
              </a:lnSpc>
              <a:buClr>
                <a:srgbClr val="FFFFFF"/>
              </a:buClr>
              <a:buFont typeface="Symbol" charset="2"/>
              <a:buNone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FoodYum will ensure great increase in customers: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  Thus, Customers can get Exciting deals!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0">
              <a:lnSpc>
                <a:spcPct val="100000"/>
              </a:lnSpc>
              <a:buClr>
                <a:srgbClr val="FFFFFF"/>
              </a:buClr>
              <a:buFont typeface="Symbol" charset="2"/>
              <a:buNone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    Rewards points- Each customer can earn reward points based on the number of orders placed and thus get great deals!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0">
              <a:lnSpc>
                <a:spcPct val="100000"/>
              </a:lnSpc>
              <a:buClr>
                <a:srgbClr val="FFFFFF"/>
              </a:buClr>
              <a:buFont typeface="Symbol" charset="2"/>
              <a:buNone/>
            </a:pPr>
            <a:r>
              <a:rPr lang="en-US" sz="3200" b="1" strike="noStrike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Sawasdee" panose="02000503000000000000"/>
                <a:ea typeface="Arial"/>
              </a:rPr>
              <a:t>  Lightening Deals- Despite an accurate order taking process - an order often goes wrong, this order could be offered as a lightening deal and offered huge discounts.</a:t>
            </a: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251000" y="2671560"/>
            <a:ext cx="258840" cy="310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1146960" y="2360160"/>
            <a:ext cx="258840" cy="310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991800" y="2671560"/>
            <a:ext cx="258840" cy="310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991800" y="4015800"/>
            <a:ext cx="489960" cy="409680"/>
          </a:xfrm>
          <a:prstGeom prst="lightningBol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 rot="20100000">
            <a:off x="1039320" y="4231800"/>
            <a:ext cx="202680" cy="268920"/>
          </a:xfrm>
          <a:prstGeom prst="lightningBol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223000" y="1522080"/>
            <a:ext cx="861264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cene3d>
              <a:camera prst="orthographicFront"/>
              <a:lightRig rig="threePt" dir="t"/>
            </a:scene3d>
          </a:bodyPr>
          <a:p>
            <a:pPr>
              <a:lnSpc>
                <a:spcPct val="100000"/>
              </a:lnSpc>
            </a:pPr>
            <a:r>
              <a:rPr lang="en-IN" sz="7200" b="0" strike="noStrike" spc="-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Purisa" panose="02000603000000000000"/>
                <a:ea typeface="SimSun"/>
              </a:rPr>
              <a:t>Thankyou!</a:t>
            </a:r>
            <a:endParaRPr lang="en-IN" sz="1800" b="0" strike="noStrike" spc="-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7200" b="0" strike="noStrike" spc="-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Purisa" panose="02000603000000000000"/>
                <a:ea typeface="SimSun"/>
              </a:rPr>
              <a:t>Any Questions?</a:t>
            </a:r>
            <a:endParaRPr lang="en-IN" sz="7200" b="0" strike="noStrike" spc="-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>
                <a:solidFill>
                  <a:srgbClr val="FFFFFF"/>
                </a:solidFill>
              </a:uFill>
              <a:latin typeface="Purisa" panose="02000603000000000000"/>
              <a:ea typeface="SimSun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WPS Presentation</Application>
  <PresentationFormat/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SimSun</vt:lpstr>
      <vt:lpstr>Wingdings</vt:lpstr>
      <vt:lpstr>Arial</vt:lpstr>
      <vt:lpstr>Times New Roman</vt:lpstr>
      <vt:lpstr>Symbol</vt:lpstr>
      <vt:lpstr>StarSymbol</vt:lpstr>
      <vt:lpstr>SimSun</vt:lpstr>
      <vt:lpstr>Purisa</vt:lpstr>
      <vt:lpstr>Symbola</vt:lpstr>
      <vt:lpstr>Sawasdee</vt:lpstr>
      <vt:lpstr>DejaVu Sans</vt:lpstr>
      <vt:lpstr>微软雅黑</vt:lpstr>
      <vt:lpstr>Monospace</vt:lpstr>
      <vt:lpstr>Arial Unicode MS</vt:lpstr>
      <vt:lpstr>OpenSymbol</vt:lpstr>
      <vt:lpstr>Abyssinica SIL</vt:lpstr>
      <vt:lpstr>Calibri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FoodYum</dc:title>
  <dc:creator>nidhi</dc:creator>
  <cp:lastModifiedBy>nidhi</cp:lastModifiedBy>
  <cp:revision>25</cp:revision>
  <dcterms:created xsi:type="dcterms:W3CDTF">2018-10-27T12:19:50Z</dcterms:created>
  <dcterms:modified xsi:type="dcterms:W3CDTF">2018-10-27T12:19:50Z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