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258" r:id="rId4"/>
    <p:sldId id="261" r:id="rId5"/>
    <p:sldId id="259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90"/>
            <p14:sldId id="258"/>
            <p14:sldId id="261"/>
            <p14:sldId id="25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01E1F-08AB-A14B-B137-5BDB64E031DF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F8226-E44D-AF4B-AC7C-5504AA1AA096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022137E2-07E6-B44D-BD9B-5F53441C62CB}" type="parTrans" cxnId="{17BB506D-466F-F740-BDA4-8855545CAAE8}">
      <dgm:prSet/>
      <dgm:spPr/>
      <dgm:t>
        <a:bodyPr/>
        <a:lstStyle/>
        <a:p>
          <a:endParaRPr lang="en-US"/>
        </a:p>
      </dgm:t>
    </dgm:pt>
    <dgm:pt modelId="{52BEDD10-6F3A-604F-9F40-816E18AEA505}" type="sibTrans" cxnId="{17BB506D-466F-F740-BDA4-8855545CAAE8}">
      <dgm:prSet/>
      <dgm:spPr/>
      <dgm:t>
        <a:bodyPr/>
        <a:lstStyle/>
        <a:p>
          <a:endParaRPr lang="en-US"/>
        </a:p>
      </dgm:t>
    </dgm:pt>
    <dgm:pt modelId="{93553695-5CF8-C445-A183-DACAD80A6593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D6338313-BBF0-094E-A0F7-2BCC9002D524}" type="parTrans" cxnId="{BBABE180-B6C7-CB44-8371-B4BFAAFEABCF}">
      <dgm:prSet/>
      <dgm:spPr/>
      <dgm:t>
        <a:bodyPr/>
        <a:lstStyle/>
        <a:p>
          <a:endParaRPr lang="en-US"/>
        </a:p>
      </dgm:t>
    </dgm:pt>
    <dgm:pt modelId="{1685A6FB-A466-C749-8FF2-F8D713457B3E}" type="sibTrans" cxnId="{BBABE180-B6C7-CB44-8371-B4BFAAFEABCF}">
      <dgm:prSet/>
      <dgm:spPr/>
      <dgm:t>
        <a:bodyPr/>
        <a:lstStyle/>
        <a:p>
          <a:endParaRPr lang="en-US"/>
        </a:p>
      </dgm:t>
    </dgm:pt>
    <dgm:pt modelId="{8632870E-C929-0D4B-BB32-56B975A45F26}">
      <dgm:prSet phldrT="[Text]"/>
      <dgm:spPr/>
      <dgm:t>
        <a:bodyPr/>
        <a:lstStyle/>
        <a:p>
          <a:r>
            <a:rPr lang="en-US" dirty="0"/>
            <a:t>Ability to request new lab test</a:t>
          </a:r>
        </a:p>
      </dgm:t>
    </dgm:pt>
    <dgm:pt modelId="{001022FE-0A6B-9C46-AA49-69DC4F2F3535}" type="parTrans" cxnId="{14FFC65A-17AF-9D41-BB2A-C5C8EA53919E}">
      <dgm:prSet/>
      <dgm:spPr/>
      <dgm:t>
        <a:bodyPr/>
        <a:lstStyle/>
        <a:p>
          <a:endParaRPr lang="en-US"/>
        </a:p>
      </dgm:t>
    </dgm:pt>
    <dgm:pt modelId="{83EAD9FF-3E5A-2846-80C7-A265C55DEAC8}" type="sibTrans" cxnId="{14FFC65A-17AF-9D41-BB2A-C5C8EA53919E}">
      <dgm:prSet/>
      <dgm:spPr/>
      <dgm:t>
        <a:bodyPr/>
        <a:lstStyle/>
        <a:p>
          <a:endParaRPr lang="en-US"/>
        </a:p>
      </dgm:t>
    </dgm:pt>
    <dgm:pt modelId="{0294A5C4-0F7A-8548-8666-6F5507910D62}">
      <dgm:prSet phldrT="[Text]"/>
      <dgm:spPr/>
      <dgm:t>
        <a:bodyPr/>
        <a:lstStyle/>
        <a:p>
          <a:r>
            <a:rPr lang="en-US" dirty="0"/>
            <a:t>Visualize the results at different levels such as Test Type, Test Categories &amp; a specific durations</a:t>
          </a:r>
        </a:p>
      </dgm:t>
    </dgm:pt>
    <dgm:pt modelId="{1510079C-C790-A345-A3BD-82E6EF9B447B}" type="parTrans" cxnId="{AFB82877-0757-CB40-B6DB-57A2DAE4D095}">
      <dgm:prSet/>
      <dgm:spPr/>
      <dgm:t>
        <a:bodyPr/>
        <a:lstStyle/>
        <a:p>
          <a:endParaRPr lang="en-US"/>
        </a:p>
      </dgm:t>
    </dgm:pt>
    <dgm:pt modelId="{D266ED3A-05AC-CA4F-8E92-69F2A3EA618D}" type="sibTrans" cxnId="{AFB82877-0757-CB40-B6DB-57A2DAE4D095}">
      <dgm:prSet/>
      <dgm:spPr/>
      <dgm:t>
        <a:bodyPr/>
        <a:lstStyle/>
        <a:p>
          <a:endParaRPr lang="en-US"/>
        </a:p>
      </dgm:t>
    </dgm:pt>
    <dgm:pt modelId="{F9B87CAC-B577-9241-864E-D6781D42252E}">
      <dgm:prSet phldrT="[Text]"/>
      <dgm:spPr/>
      <dgm:t>
        <a:bodyPr/>
        <a:lstStyle/>
        <a:p>
          <a:r>
            <a:rPr lang="en-US" dirty="0"/>
            <a:t>Analyst</a:t>
          </a:r>
        </a:p>
      </dgm:t>
    </dgm:pt>
    <dgm:pt modelId="{86C21DD7-DD19-2C46-88F9-A23AFAD50AE1}" type="parTrans" cxnId="{2A688595-BA6D-0749-AAE8-A4369D95B9F5}">
      <dgm:prSet/>
      <dgm:spPr/>
      <dgm:t>
        <a:bodyPr/>
        <a:lstStyle/>
        <a:p>
          <a:endParaRPr lang="en-US"/>
        </a:p>
      </dgm:t>
    </dgm:pt>
    <dgm:pt modelId="{30486489-43D4-3045-B986-7017B6914401}" type="sibTrans" cxnId="{2A688595-BA6D-0749-AAE8-A4369D95B9F5}">
      <dgm:prSet/>
      <dgm:spPr/>
      <dgm:t>
        <a:bodyPr/>
        <a:lstStyle/>
        <a:p>
          <a:endParaRPr lang="en-US"/>
        </a:p>
      </dgm:t>
    </dgm:pt>
    <dgm:pt modelId="{A3915B28-C482-0742-9A67-13ECC140F37E}">
      <dgm:prSet phldrT="[Text]"/>
      <dgm:spPr/>
      <dgm:t>
        <a:bodyPr/>
        <a:lstStyle/>
        <a:p>
          <a:r>
            <a:rPr lang="en-US" dirty="0"/>
            <a:t>Update the Result after analysis</a:t>
          </a:r>
        </a:p>
      </dgm:t>
    </dgm:pt>
    <dgm:pt modelId="{42527F1D-198D-6B41-9147-E7596F9AC2BE}" type="parTrans" cxnId="{43FA21B1-86C4-6C4B-96E7-0B781C674F72}">
      <dgm:prSet/>
      <dgm:spPr/>
      <dgm:t>
        <a:bodyPr/>
        <a:lstStyle/>
        <a:p>
          <a:endParaRPr lang="en-US"/>
        </a:p>
      </dgm:t>
    </dgm:pt>
    <dgm:pt modelId="{C167B686-6F09-E144-8DFC-2DCD423248D5}" type="sibTrans" cxnId="{43FA21B1-86C4-6C4B-96E7-0B781C674F72}">
      <dgm:prSet/>
      <dgm:spPr/>
      <dgm:t>
        <a:bodyPr/>
        <a:lstStyle/>
        <a:p>
          <a:endParaRPr lang="en-US"/>
        </a:p>
      </dgm:t>
    </dgm:pt>
    <dgm:pt modelId="{B5432544-AD91-D243-B9F6-D0F85C5D4D4E}" type="pres">
      <dgm:prSet presAssocID="{40D01E1F-08AB-A14B-B137-5BDB64E031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2E49BEB-6C93-1E49-923B-DDDC02EC189B}" type="pres">
      <dgm:prSet presAssocID="{BE0F8226-E44D-AF4B-AC7C-5504AA1AA096}" presName="root1" presStyleCnt="0"/>
      <dgm:spPr/>
    </dgm:pt>
    <dgm:pt modelId="{DC0D1519-5AA4-814A-A3D9-32161C800FE0}" type="pres">
      <dgm:prSet presAssocID="{BE0F8226-E44D-AF4B-AC7C-5504AA1AA096}" presName="LevelOneTextNode" presStyleLbl="node0" presStyleIdx="0" presStyleCnt="1" custLinFactNeighborX="-7774" custLinFactNeighborY="-47036">
        <dgm:presLayoutVars>
          <dgm:chPref val="3"/>
        </dgm:presLayoutVars>
      </dgm:prSet>
      <dgm:spPr/>
    </dgm:pt>
    <dgm:pt modelId="{A8F23FE9-8C38-3143-8072-D1E971E1B0DA}" type="pres">
      <dgm:prSet presAssocID="{BE0F8226-E44D-AF4B-AC7C-5504AA1AA096}" presName="level2hierChild" presStyleCnt="0"/>
      <dgm:spPr/>
    </dgm:pt>
    <dgm:pt modelId="{6EBA8A77-D683-034E-9B4B-E9893DE8120C}" type="pres">
      <dgm:prSet presAssocID="{D6338313-BBF0-094E-A0F7-2BCC9002D524}" presName="conn2-1" presStyleLbl="parChTrans1D2" presStyleIdx="0" presStyleCnt="2"/>
      <dgm:spPr/>
    </dgm:pt>
    <dgm:pt modelId="{DC3DD320-5BE4-0040-897B-CF6478C5084A}" type="pres">
      <dgm:prSet presAssocID="{D6338313-BBF0-094E-A0F7-2BCC9002D524}" presName="connTx" presStyleLbl="parChTrans1D2" presStyleIdx="0" presStyleCnt="2"/>
      <dgm:spPr/>
    </dgm:pt>
    <dgm:pt modelId="{28318CA5-4F44-3B49-A92D-7532617D54C4}" type="pres">
      <dgm:prSet presAssocID="{93553695-5CF8-C445-A183-DACAD80A6593}" presName="root2" presStyleCnt="0"/>
      <dgm:spPr/>
    </dgm:pt>
    <dgm:pt modelId="{427CB7C0-EC81-8A49-A417-28547CCE2695}" type="pres">
      <dgm:prSet presAssocID="{93553695-5CF8-C445-A183-DACAD80A6593}" presName="LevelTwoTextNode" presStyleLbl="node2" presStyleIdx="0" presStyleCnt="2" custLinFactNeighborX="-13853" custLinFactNeighborY="-32807">
        <dgm:presLayoutVars>
          <dgm:chPref val="3"/>
        </dgm:presLayoutVars>
      </dgm:prSet>
      <dgm:spPr/>
    </dgm:pt>
    <dgm:pt modelId="{F9BC5923-ABC2-7049-8256-13D63115F73F}" type="pres">
      <dgm:prSet presAssocID="{93553695-5CF8-C445-A183-DACAD80A6593}" presName="level3hierChild" presStyleCnt="0"/>
      <dgm:spPr/>
    </dgm:pt>
    <dgm:pt modelId="{20A40D99-EBD7-4146-80CC-D586FF2F9B82}" type="pres">
      <dgm:prSet presAssocID="{001022FE-0A6B-9C46-AA49-69DC4F2F3535}" presName="conn2-1" presStyleLbl="parChTrans1D3" presStyleIdx="0" presStyleCnt="3"/>
      <dgm:spPr/>
    </dgm:pt>
    <dgm:pt modelId="{443F9576-DBD4-3745-A10B-0FB5A92D83BB}" type="pres">
      <dgm:prSet presAssocID="{001022FE-0A6B-9C46-AA49-69DC4F2F3535}" presName="connTx" presStyleLbl="parChTrans1D3" presStyleIdx="0" presStyleCnt="3"/>
      <dgm:spPr/>
    </dgm:pt>
    <dgm:pt modelId="{FEF64633-6BD9-954A-897C-C6356548F8A0}" type="pres">
      <dgm:prSet presAssocID="{8632870E-C929-0D4B-BB32-56B975A45F26}" presName="root2" presStyleCnt="0"/>
      <dgm:spPr/>
    </dgm:pt>
    <dgm:pt modelId="{2CC2EB77-F1FF-FA47-826F-85FBBC4AC2F6}" type="pres">
      <dgm:prSet presAssocID="{8632870E-C929-0D4B-BB32-56B975A45F26}" presName="LevelTwoTextNode" presStyleLbl="node3" presStyleIdx="0" presStyleCnt="3">
        <dgm:presLayoutVars>
          <dgm:chPref val="3"/>
        </dgm:presLayoutVars>
      </dgm:prSet>
      <dgm:spPr/>
    </dgm:pt>
    <dgm:pt modelId="{88955C04-7E35-A94B-B9AB-2BA4545D6339}" type="pres">
      <dgm:prSet presAssocID="{8632870E-C929-0D4B-BB32-56B975A45F26}" presName="level3hierChild" presStyleCnt="0"/>
      <dgm:spPr/>
    </dgm:pt>
    <dgm:pt modelId="{DF7DD171-BEE9-264A-A78E-1DFB572A5538}" type="pres">
      <dgm:prSet presAssocID="{1510079C-C790-A345-A3BD-82E6EF9B447B}" presName="conn2-1" presStyleLbl="parChTrans1D3" presStyleIdx="1" presStyleCnt="3"/>
      <dgm:spPr/>
    </dgm:pt>
    <dgm:pt modelId="{719B92BD-76A0-4245-A2C6-137A1FA0279E}" type="pres">
      <dgm:prSet presAssocID="{1510079C-C790-A345-A3BD-82E6EF9B447B}" presName="connTx" presStyleLbl="parChTrans1D3" presStyleIdx="1" presStyleCnt="3"/>
      <dgm:spPr/>
    </dgm:pt>
    <dgm:pt modelId="{00063950-7AF8-7F4C-8546-4BD5186D1757}" type="pres">
      <dgm:prSet presAssocID="{0294A5C4-0F7A-8548-8666-6F5507910D62}" presName="root2" presStyleCnt="0"/>
      <dgm:spPr/>
    </dgm:pt>
    <dgm:pt modelId="{EAA8BF49-E003-274D-A8EB-714C98F82C23}" type="pres">
      <dgm:prSet presAssocID="{0294A5C4-0F7A-8548-8666-6F5507910D62}" presName="LevelTwoTextNode" presStyleLbl="node3" presStyleIdx="1" presStyleCnt="3">
        <dgm:presLayoutVars>
          <dgm:chPref val="3"/>
        </dgm:presLayoutVars>
      </dgm:prSet>
      <dgm:spPr/>
    </dgm:pt>
    <dgm:pt modelId="{B972C535-5E5C-6549-B28F-39B4C6A3CFFE}" type="pres">
      <dgm:prSet presAssocID="{0294A5C4-0F7A-8548-8666-6F5507910D62}" presName="level3hierChild" presStyleCnt="0"/>
      <dgm:spPr/>
    </dgm:pt>
    <dgm:pt modelId="{BB4CACDC-0721-194E-BB2C-8EB7B254E70C}" type="pres">
      <dgm:prSet presAssocID="{86C21DD7-DD19-2C46-88F9-A23AFAD50AE1}" presName="conn2-1" presStyleLbl="parChTrans1D2" presStyleIdx="1" presStyleCnt="2"/>
      <dgm:spPr/>
    </dgm:pt>
    <dgm:pt modelId="{1DFA8F98-D95D-EF42-8008-1C874AF4DAB7}" type="pres">
      <dgm:prSet presAssocID="{86C21DD7-DD19-2C46-88F9-A23AFAD50AE1}" presName="connTx" presStyleLbl="parChTrans1D2" presStyleIdx="1" presStyleCnt="2"/>
      <dgm:spPr/>
    </dgm:pt>
    <dgm:pt modelId="{35D6A7AB-A62F-6049-B6A5-8AC527E73ED8}" type="pres">
      <dgm:prSet presAssocID="{F9B87CAC-B577-9241-864E-D6781D42252E}" presName="root2" presStyleCnt="0"/>
      <dgm:spPr/>
    </dgm:pt>
    <dgm:pt modelId="{2A444D27-F558-7E49-BFA9-F3C77714E2ED}" type="pres">
      <dgm:prSet presAssocID="{F9B87CAC-B577-9241-864E-D6781D42252E}" presName="LevelTwoTextNode" presStyleLbl="node2" presStyleIdx="1" presStyleCnt="2" custLinFactNeighborX="-13595" custLinFactNeighborY="-65173">
        <dgm:presLayoutVars>
          <dgm:chPref val="3"/>
        </dgm:presLayoutVars>
      </dgm:prSet>
      <dgm:spPr/>
    </dgm:pt>
    <dgm:pt modelId="{30F2264B-1B20-0C46-85E6-25252A47E0C4}" type="pres">
      <dgm:prSet presAssocID="{F9B87CAC-B577-9241-864E-D6781D42252E}" presName="level3hierChild" presStyleCnt="0"/>
      <dgm:spPr/>
    </dgm:pt>
    <dgm:pt modelId="{4FA41C7B-845C-7948-8415-58B8D47D1D9B}" type="pres">
      <dgm:prSet presAssocID="{42527F1D-198D-6B41-9147-E7596F9AC2BE}" presName="conn2-1" presStyleLbl="parChTrans1D3" presStyleIdx="2" presStyleCnt="3"/>
      <dgm:spPr/>
    </dgm:pt>
    <dgm:pt modelId="{283E6074-F930-1F44-B8BA-714BDE25C115}" type="pres">
      <dgm:prSet presAssocID="{42527F1D-198D-6B41-9147-E7596F9AC2BE}" presName="connTx" presStyleLbl="parChTrans1D3" presStyleIdx="2" presStyleCnt="3"/>
      <dgm:spPr/>
    </dgm:pt>
    <dgm:pt modelId="{0347BE86-DDE4-554E-B70D-64324F40476B}" type="pres">
      <dgm:prSet presAssocID="{A3915B28-C482-0742-9A67-13ECC140F37E}" presName="root2" presStyleCnt="0"/>
      <dgm:spPr/>
    </dgm:pt>
    <dgm:pt modelId="{F11DD861-338B-4544-B662-7B1640D62400}" type="pres">
      <dgm:prSet presAssocID="{A3915B28-C482-0742-9A67-13ECC140F37E}" presName="LevelTwoTextNode" presStyleLbl="node3" presStyleIdx="2" presStyleCnt="3">
        <dgm:presLayoutVars>
          <dgm:chPref val="3"/>
        </dgm:presLayoutVars>
      </dgm:prSet>
      <dgm:spPr/>
    </dgm:pt>
    <dgm:pt modelId="{53007982-8B15-D342-B33C-95403822D1E8}" type="pres">
      <dgm:prSet presAssocID="{A3915B28-C482-0742-9A67-13ECC140F37E}" presName="level3hierChild" presStyleCnt="0"/>
      <dgm:spPr/>
    </dgm:pt>
  </dgm:ptLst>
  <dgm:cxnLst>
    <dgm:cxn modelId="{A867BF0F-CF3D-1F45-A437-E861A37E02B4}" type="presOf" srcId="{40D01E1F-08AB-A14B-B137-5BDB64E031DF}" destId="{B5432544-AD91-D243-B9F6-D0F85C5D4D4E}" srcOrd="0" destOrd="0" presId="urn:microsoft.com/office/officeart/2005/8/layout/hierarchy2"/>
    <dgm:cxn modelId="{F0F4B319-6BDC-AF40-8F85-4A3FCEB4CCD9}" type="presOf" srcId="{86C21DD7-DD19-2C46-88F9-A23AFAD50AE1}" destId="{BB4CACDC-0721-194E-BB2C-8EB7B254E70C}" srcOrd="0" destOrd="0" presId="urn:microsoft.com/office/officeart/2005/8/layout/hierarchy2"/>
    <dgm:cxn modelId="{3FAB732A-4EE3-1245-912C-19EFDB4B3E5B}" type="presOf" srcId="{1510079C-C790-A345-A3BD-82E6EF9B447B}" destId="{DF7DD171-BEE9-264A-A78E-1DFB572A5538}" srcOrd="0" destOrd="0" presId="urn:microsoft.com/office/officeart/2005/8/layout/hierarchy2"/>
    <dgm:cxn modelId="{0D222639-CF9C-C84F-8CF4-EEBC7D3E48DC}" type="presOf" srcId="{D6338313-BBF0-094E-A0F7-2BCC9002D524}" destId="{6EBA8A77-D683-034E-9B4B-E9893DE8120C}" srcOrd="0" destOrd="0" presId="urn:microsoft.com/office/officeart/2005/8/layout/hierarchy2"/>
    <dgm:cxn modelId="{C233D050-F24E-F24A-8D38-1666463743E3}" type="presOf" srcId="{86C21DD7-DD19-2C46-88F9-A23AFAD50AE1}" destId="{1DFA8F98-D95D-EF42-8008-1C874AF4DAB7}" srcOrd="1" destOrd="0" presId="urn:microsoft.com/office/officeart/2005/8/layout/hierarchy2"/>
    <dgm:cxn modelId="{14FFC65A-17AF-9D41-BB2A-C5C8EA53919E}" srcId="{93553695-5CF8-C445-A183-DACAD80A6593}" destId="{8632870E-C929-0D4B-BB32-56B975A45F26}" srcOrd="0" destOrd="0" parTransId="{001022FE-0A6B-9C46-AA49-69DC4F2F3535}" sibTransId="{83EAD9FF-3E5A-2846-80C7-A265C55DEAC8}"/>
    <dgm:cxn modelId="{17BB506D-466F-F740-BDA4-8855545CAAE8}" srcId="{40D01E1F-08AB-A14B-B137-5BDB64E031DF}" destId="{BE0F8226-E44D-AF4B-AC7C-5504AA1AA096}" srcOrd="0" destOrd="0" parTransId="{022137E2-07E6-B44D-BD9B-5F53441C62CB}" sibTransId="{52BEDD10-6F3A-604F-9F40-816E18AEA505}"/>
    <dgm:cxn modelId="{7A8FDE74-25DB-A147-B62D-546F930CC743}" type="presOf" srcId="{A3915B28-C482-0742-9A67-13ECC140F37E}" destId="{F11DD861-338B-4544-B662-7B1640D62400}" srcOrd="0" destOrd="0" presId="urn:microsoft.com/office/officeart/2005/8/layout/hierarchy2"/>
    <dgm:cxn modelId="{EC46EE76-C6B1-D241-BC17-1865EB534EF0}" type="presOf" srcId="{1510079C-C790-A345-A3BD-82E6EF9B447B}" destId="{719B92BD-76A0-4245-A2C6-137A1FA0279E}" srcOrd="1" destOrd="0" presId="urn:microsoft.com/office/officeart/2005/8/layout/hierarchy2"/>
    <dgm:cxn modelId="{AFB82877-0757-CB40-B6DB-57A2DAE4D095}" srcId="{93553695-5CF8-C445-A183-DACAD80A6593}" destId="{0294A5C4-0F7A-8548-8666-6F5507910D62}" srcOrd="1" destOrd="0" parTransId="{1510079C-C790-A345-A3BD-82E6EF9B447B}" sibTransId="{D266ED3A-05AC-CA4F-8E92-69F2A3EA618D}"/>
    <dgm:cxn modelId="{1799547A-FD05-2343-9DC5-F10BD295A333}" type="presOf" srcId="{001022FE-0A6B-9C46-AA49-69DC4F2F3535}" destId="{443F9576-DBD4-3745-A10B-0FB5A92D83BB}" srcOrd="1" destOrd="0" presId="urn:microsoft.com/office/officeart/2005/8/layout/hierarchy2"/>
    <dgm:cxn modelId="{BBABE180-B6C7-CB44-8371-B4BFAAFEABCF}" srcId="{BE0F8226-E44D-AF4B-AC7C-5504AA1AA096}" destId="{93553695-5CF8-C445-A183-DACAD80A6593}" srcOrd="0" destOrd="0" parTransId="{D6338313-BBF0-094E-A0F7-2BCC9002D524}" sibTransId="{1685A6FB-A466-C749-8FF2-F8D713457B3E}"/>
    <dgm:cxn modelId="{ACEED18F-A720-3349-9253-88F2CABF5548}" type="presOf" srcId="{8632870E-C929-0D4B-BB32-56B975A45F26}" destId="{2CC2EB77-F1FF-FA47-826F-85FBBC4AC2F6}" srcOrd="0" destOrd="0" presId="urn:microsoft.com/office/officeart/2005/8/layout/hierarchy2"/>
    <dgm:cxn modelId="{9F568A93-3618-624F-8C58-38E9C66E01B3}" type="presOf" srcId="{0294A5C4-0F7A-8548-8666-6F5507910D62}" destId="{EAA8BF49-E003-274D-A8EB-714C98F82C23}" srcOrd="0" destOrd="0" presId="urn:microsoft.com/office/officeart/2005/8/layout/hierarchy2"/>
    <dgm:cxn modelId="{2A688595-BA6D-0749-AAE8-A4369D95B9F5}" srcId="{BE0F8226-E44D-AF4B-AC7C-5504AA1AA096}" destId="{F9B87CAC-B577-9241-864E-D6781D42252E}" srcOrd="1" destOrd="0" parTransId="{86C21DD7-DD19-2C46-88F9-A23AFAD50AE1}" sibTransId="{30486489-43D4-3045-B986-7017B6914401}"/>
    <dgm:cxn modelId="{43FA21B1-86C4-6C4B-96E7-0B781C674F72}" srcId="{F9B87CAC-B577-9241-864E-D6781D42252E}" destId="{A3915B28-C482-0742-9A67-13ECC140F37E}" srcOrd="0" destOrd="0" parTransId="{42527F1D-198D-6B41-9147-E7596F9AC2BE}" sibTransId="{C167B686-6F09-E144-8DFC-2DCD423248D5}"/>
    <dgm:cxn modelId="{ED356BCB-E605-594F-AE9D-3C16D4023236}" type="presOf" srcId="{BE0F8226-E44D-AF4B-AC7C-5504AA1AA096}" destId="{DC0D1519-5AA4-814A-A3D9-32161C800FE0}" srcOrd="0" destOrd="0" presId="urn:microsoft.com/office/officeart/2005/8/layout/hierarchy2"/>
    <dgm:cxn modelId="{07408DD5-FBA2-254A-B49A-C19BE5E8E6A9}" type="presOf" srcId="{42527F1D-198D-6B41-9147-E7596F9AC2BE}" destId="{283E6074-F930-1F44-B8BA-714BDE25C115}" srcOrd="1" destOrd="0" presId="urn:microsoft.com/office/officeart/2005/8/layout/hierarchy2"/>
    <dgm:cxn modelId="{EF1E01D6-8CE3-5E42-89F1-FEBDB5EB9C5A}" type="presOf" srcId="{42527F1D-198D-6B41-9147-E7596F9AC2BE}" destId="{4FA41C7B-845C-7948-8415-58B8D47D1D9B}" srcOrd="0" destOrd="0" presId="urn:microsoft.com/office/officeart/2005/8/layout/hierarchy2"/>
    <dgm:cxn modelId="{727B11DA-F917-BD4F-B159-C66C29D27968}" type="presOf" srcId="{001022FE-0A6B-9C46-AA49-69DC4F2F3535}" destId="{20A40D99-EBD7-4146-80CC-D586FF2F9B82}" srcOrd="0" destOrd="0" presId="urn:microsoft.com/office/officeart/2005/8/layout/hierarchy2"/>
    <dgm:cxn modelId="{A218F0E3-8416-A848-A220-282F04D38E76}" type="presOf" srcId="{F9B87CAC-B577-9241-864E-D6781D42252E}" destId="{2A444D27-F558-7E49-BFA9-F3C77714E2ED}" srcOrd="0" destOrd="0" presId="urn:microsoft.com/office/officeart/2005/8/layout/hierarchy2"/>
    <dgm:cxn modelId="{9F48B2E5-BB13-CE45-8625-8CB2471EC6A0}" type="presOf" srcId="{93553695-5CF8-C445-A183-DACAD80A6593}" destId="{427CB7C0-EC81-8A49-A417-28547CCE2695}" srcOrd="0" destOrd="0" presId="urn:microsoft.com/office/officeart/2005/8/layout/hierarchy2"/>
    <dgm:cxn modelId="{B38139FB-447A-0E4F-A7A3-DAFBA5146C19}" type="presOf" srcId="{D6338313-BBF0-094E-A0F7-2BCC9002D524}" destId="{DC3DD320-5BE4-0040-897B-CF6478C5084A}" srcOrd="1" destOrd="0" presId="urn:microsoft.com/office/officeart/2005/8/layout/hierarchy2"/>
    <dgm:cxn modelId="{AA55E1E6-32D9-7444-B40A-BCD10BFB94BF}" type="presParOf" srcId="{B5432544-AD91-D243-B9F6-D0F85C5D4D4E}" destId="{D2E49BEB-6C93-1E49-923B-DDDC02EC189B}" srcOrd="0" destOrd="0" presId="urn:microsoft.com/office/officeart/2005/8/layout/hierarchy2"/>
    <dgm:cxn modelId="{FC1CDF70-B1D7-0C4C-AE5E-05078567B59B}" type="presParOf" srcId="{D2E49BEB-6C93-1E49-923B-DDDC02EC189B}" destId="{DC0D1519-5AA4-814A-A3D9-32161C800FE0}" srcOrd="0" destOrd="0" presId="urn:microsoft.com/office/officeart/2005/8/layout/hierarchy2"/>
    <dgm:cxn modelId="{03E13C04-69F7-5946-A014-5BF4EC2CA23D}" type="presParOf" srcId="{D2E49BEB-6C93-1E49-923B-DDDC02EC189B}" destId="{A8F23FE9-8C38-3143-8072-D1E971E1B0DA}" srcOrd="1" destOrd="0" presId="urn:microsoft.com/office/officeart/2005/8/layout/hierarchy2"/>
    <dgm:cxn modelId="{5C64528D-C310-BA47-BECB-59403B54156F}" type="presParOf" srcId="{A8F23FE9-8C38-3143-8072-D1E971E1B0DA}" destId="{6EBA8A77-D683-034E-9B4B-E9893DE8120C}" srcOrd="0" destOrd="0" presId="urn:microsoft.com/office/officeart/2005/8/layout/hierarchy2"/>
    <dgm:cxn modelId="{8DFA244E-299F-5C42-8031-7EA4118A813D}" type="presParOf" srcId="{6EBA8A77-D683-034E-9B4B-E9893DE8120C}" destId="{DC3DD320-5BE4-0040-897B-CF6478C5084A}" srcOrd="0" destOrd="0" presId="urn:microsoft.com/office/officeart/2005/8/layout/hierarchy2"/>
    <dgm:cxn modelId="{3CE3ACA6-9D12-F248-BE7D-213D2ACEC386}" type="presParOf" srcId="{A8F23FE9-8C38-3143-8072-D1E971E1B0DA}" destId="{28318CA5-4F44-3B49-A92D-7532617D54C4}" srcOrd="1" destOrd="0" presId="urn:microsoft.com/office/officeart/2005/8/layout/hierarchy2"/>
    <dgm:cxn modelId="{FD5D2730-FC0D-1841-A8C4-E274FE2BAE3C}" type="presParOf" srcId="{28318CA5-4F44-3B49-A92D-7532617D54C4}" destId="{427CB7C0-EC81-8A49-A417-28547CCE2695}" srcOrd="0" destOrd="0" presId="urn:microsoft.com/office/officeart/2005/8/layout/hierarchy2"/>
    <dgm:cxn modelId="{BD202175-8C4D-1C4B-A729-621DB6F7DA6B}" type="presParOf" srcId="{28318CA5-4F44-3B49-A92D-7532617D54C4}" destId="{F9BC5923-ABC2-7049-8256-13D63115F73F}" srcOrd="1" destOrd="0" presId="urn:microsoft.com/office/officeart/2005/8/layout/hierarchy2"/>
    <dgm:cxn modelId="{D1762259-842A-3047-9935-38723DE49E5B}" type="presParOf" srcId="{F9BC5923-ABC2-7049-8256-13D63115F73F}" destId="{20A40D99-EBD7-4146-80CC-D586FF2F9B82}" srcOrd="0" destOrd="0" presId="urn:microsoft.com/office/officeart/2005/8/layout/hierarchy2"/>
    <dgm:cxn modelId="{3E9940BC-042E-8241-98F8-B11CC35821C6}" type="presParOf" srcId="{20A40D99-EBD7-4146-80CC-D586FF2F9B82}" destId="{443F9576-DBD4-3745-A10B-0FB5A92D83BB}" srcOrd="0" destOrd="0" presId="urn:microsoft.com/office/officeart/2005/8/layout/hierarchy2"/>
    <dgm:cxn modelId="{B6DD9905-86E3-1C42-A09B-A953F7048BF5}" type="presParOf" srcId="{F9BC5923-ABC2-7049-8256-13D63115F73F}" destId="{FEF64633-6BD9-954A-897C-C6356548F8A0}" srcOrd="1" destOrd="0" presId="urn:microsoft.com/office/officeart/2005/8/layout/hierarchy2"/>
    <dgm:cxn modelId="{680A7DDF-D4B9-F74A-ACEB-30FCAAD5CE70}" type="presParOf" srcId="{FEF64633-6BD9-954A-897C-C6356548F8A0}" destId="{2CC2EB77-F1FF-FA47-826F-85FBBC4AC2F6}" srcOrd="0" destOrd="0" presId="urn:microsoft.com/office/officeart/2005/8/layout/hierarchy2"/>
    <dgm:cxn modelId="{71EDC67C-1D95-DF47-A55A-9DA4333C206F}" type="presParOf" srcId="{FEF64633-6BD9-954A-897C-C6356548F8A0}" destId="{88955C04-7E35-A94B-B9AB-2BA4545D6339}" srcOrd="1" destOrd="0" presId="urn:microsoft.com/office/officeart/2005/8/layout/hierarchy2"/>
    <dgm:cxn modelId="{F4662691-5DD3-CB41-84FC-50EFB1369648}" type="presParOf" srcId="{F9BC5923-ABC2-7049-8256-13D63115F73F}" destId="{DF7DD171-BEE9-264A-A78E-1DFB572A5538}" srcOrd="2" destOrd="0" presId="urn:microsoft.com/office/officeart/2005/8/layout/hierarchy2"/>
    <dgm:cxn modelId="{C21B32A5-2F60-FC44-BFA0-BE58EE38F62A}" type="presParOf" srcId="{DF7DD171-BEE9-264A-A78E-1DFB572A5538}" destId="{719B92BD-76A0-4245-A2C6-137A1FA0279E}" srcOrd="0" destOrd="0" presId="urn:microsoft.com/office/officeart/2005/8/layout/hierarchy2"/>
    <dgm:cxn modelId="{9D9926CB-A012-E84B-85D2-62A929D375F9}" type="presParOf" srcId="{F9BC5923-ABC2-7049-8256-13D63115F73F}" destId="{00063950-7AF8-7F4C-8546-4BD5186D1757}" srcOrd="3" destOrd="0" presId="urn:microsoft.com/office/officeart/2005/8/layout/hierarchy2"/>
    <dgm:cxn modelId="{FD7B2EBB-56B9-774F-A2B9-948AD264D84F}" type="presParOf" srcId="{00063950-7AF8-7F4C-8546-4BD5186D1757}" destId="{EAA8BF49-E003-274D-A8EB-714C98F82C23}" srcOrd="0" destOrd="0" presId="urn:microsoft.com/office/officeart/2005/8/layout/hierarchy2"/>
    <dgm:cxn modelId="{63E9D437-05E9-BA4C-901E-62E38A71CF93}" type="presParOf" srcId="{00063950-7AF8-7F4C-8546-4BD5186D1757}" destId="{B972C535-5E5C-6549-B28F-39B4C6A3CFFE}" srcOrd="1" destOrd="0" presId="urn:microsoft.com/office/officeart/2005/8/layout/hierarchy2"/>
    <dgm:cxn modelId="{1F61AF4D-9858-354D-AFD5-7AC825392469}" type="presParOf" srcId="{A8F23FE9-8C38-3143-8072-D1E971E1B0DA}" destId="{BB4CACDC-0721-194E-BB2C-8EB7B254E70C}" srcOrd="2" destOrd="0" presId="urn:microsoft.com/office/officeart/2005/8/layout/hierarchy2"/>
    <dgm:cxn modelId="{A0C594DB-B206-3048-B09D-2052033F0A2C}" type="presParOf" srcId="{BB4CACDC-0721-194E-BB2C-8EB7B254E70C}" destId="{1DFA8F98-D95D-EF42-8008-1C874AF4DAB7}" srcOrd="0" destOrd="0" presId="urn:microsoft.com/office/officeart/2005/8/layout/hierarchy2"/>
    <dgm:cxn modelId="{EF71E2E8-DD4C-5E42-A377-0269A869EE7D}" type="presParOf" srcId="{A8F23FE9-8C38-3143-8072-D1E971E1B0DA}" destId="{35D6A7AB-A62F-6049-B6A5-8AC527E73ED8}" srcOrd="3" destOrd="0" presId="urn:microsoft.com/office/officeart/2005/8/layout/hierarchy2"/>
    <dgm:cxn modelId="{0C46FCF6-CB98-7A4D-AC2C-D9184AFF7D3A}" type="presParOf" srcId="{35D6A7AB-A62F-6049-B6A5-8AC527E73ED8}" destId="{2A444D27-F558-7E49-BFA9-F3C77714E2ED}" srcOrd="0" destOrd="0" presId="urn:microsoft.com/office/officeart/2005/8/layout/hierarchy2"/>
    <dgm:cxn modelId="{5BB90B9C-445F-5F4D-AFE5-00871AD66A01}" type="presParOf" srcId="{35D6A7AB-A62F-6049-B6A5-8AC527E73ED8}" destId="{30F2264B-1B20-0C46-85E6-25252A47E0C4}" srcOrd="1" destOrd="0" presId="urn:microsoft.com/office/officeart/2005/8/layout/hierarchy2"/>
    <dgm:cxn modelId="{FB8B996F-62B9-C648-982C-03DAC024A0F7}" type="presParOf" srcId="{30F2264B-1B20-0C46-85E6-25252A47E0C4}" destId="{4FA41C7B-845C-7948-8415-58B8D47D1D9B}" srcOrd="0" destOrd="0" presId="urn:microsoft.com/office/officeart/2005/8/layout/hierarchy2"/>
    <dgm:cxn modelId="{8AF24F20-52B1-284C-8F09-ADB9DB339DAA}" type="presParOf" srcId="{4FA41C7B-845C-7948-8415-58B8D47D1D9B}" destId="{283E6074-F930-1F44-B8BA-714BDE25C115}" srcOrd="0" destOrd="0" presId="urn:microsoft.com/office/officeart/2005/8/layout/hierarchy2"/>
    <dgm:cxn modelId="{709C5BB1-A155-CD43-BBE3-077D57E4C22E}" type="presParOf" srcId="{30F2264B-1B20-0C46-85E6-25252A47E0C4}" destId="{0347BE86-DDE4-554E-B70D-64324F40476B}" srcOrd="1" destOrd="0" presId="urn:microsoft.com/office/officeart/2005/8/layout/hierarchy2"/>
    <dgm:cxn modelId="{A48A67E9-F6E0-1245-86C3-8C0D7566E074}" type="presParOf" srcId="{0347BE86-DDE4-554E-B70D-64324F40476B}" destId="{F11DD861-338B-4544-B662-7B1640D62400}" srcOrd="0" destOrd="0" presId="urn:microsoft.com/office/officeart/2005/8/layout/hierarchy2"/>
    <dgm:cxn modelId="{33F3C583-A932-4B44-9E98-A33DB07B7E4C}" type="presParOf" srcId="{0347BE86-DDE4-554E-B70D-64324F40476B}" destId="{53007982-8B15-D342-B33C-95403822D1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D1519-5AA4-814A-A3D9-32161C800FE0}">
      <dsp:nvSpPr>
        <dsp:cNvPr id="0" name=""/>
        <dsp:cNvSpPr/>
      </dsp:nvSpPr>
      <dsp:spPr>
        <a:xfrm>
          <a:off x="0" y="1362928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Authentication</a:t>
          </a:r>
        </a:p>
      </dsp:txBody>
      <dsp:txXfrm>
        <a:off x="26852" y="1389780"/>
        <a:ext cx="1779875" cy="863085"/>
      </dsp:txXfrm>
    </dsp:sp>
    <dsp:sp modelId="{6EBA8A77-D683-034E-9B4B-E9893DE8120C}">
      <dsp:nvSpPr>
        <dsp:cNvPr id="0" name=""/>
        <dsp:cNvSpPr/>
      </dsp:nvSpPr>
      <dsp:spPr>
        <a:xfrm rot="18365322">
          <a:off x="1665686" y="1470440"/>
          <a:ext cx="817072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817072" y="20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3795" y="1470756"/>
        <a:ext cx="40853" cy="40853"/>
      </dsp:txXfrm>
    </dsp:sp>
    <dsp:sp modelId="{427CB7C0-EC81-8A49-A417-28547CCE2695}">
      <dsp:nvSpPr>
        <dsp:cNvPr id="0" name=""/>
        <dsp:cNvSpPr/>
      </dsp:nvSpPr>
      <dsp:spPr>
        <a:xfrm>
          <a:off x="2314865" y="702647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</a:t>
          </a:r>
        </a:p>
      </dsp:txBody>
      <dsp:txXfrm>
        <a:off x="2341717" y="729499"/>
        <a:ext cx="1779875" cy="863085"/>
      </dsp:txXfrm>
    </dsp:sp>
    <dsp:sp modelId="{20A40D99-EBD7-4146-80CC-D586FF2F9B82}">
      <dsp:nvSpPr>
        <dsp:cNvPr id="0" name=""/>
        <dsp:cNvSpPr/>
      </dsp:nvSpPr>
      <dsp:spPr>
        <a:xfrm rot="20825241">
          <a:off x="4135636" y="1027108"/>
          <a:ext cx="1013056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013056" y="20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6838" y="1022524"/>
        <a:ext cx="50652" cy="50652"/>
      </dsp:txXfrm>
    </dsp:sp>
    <dsp:sp modelId="{2CC2EB77-F1FF-FA47-826F-85FBBC4AC2F6}">
      <dsp:nvSpPr>
        <dsp:cNvPr id="0" name=""/>
        <dsp:cNvSpPr/>
      </dsp:nvSpPr>
      <dsp:spPr>
        <a:xfrm>
          <a:off x="5135883" y="476264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Ability to request new lab test</a:t>
          </a:r>
        </a:p>
      </dsp:txBody>
      <dsp:txXfrm>
        <a:off x="5162735" y="503116"/>
        <a:ext cx="1779875" cy="863085"/>
      </dsp:txXfrm>
    </dsp:sp>
    <dsp:sp modelId="{DF7DD171-BEE9-264A-A78E-1DFB572A5538}">
      <dsp:nvSpPr>
        <dsp:cNvPr id="0" name=""/>
        <dsp:cNvSpPr/>
      </dsp:nvSpPr>
      <dsp:spPr>
        <a:xfrm rot="2398706">
          <a:off x="3997863" y="1554263"/>
          <a:ext cx="1288601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288601" y="20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9949" y="1542790"/>
        <a:ext cx="64430" cy="64430"/>
      </dsp:txXfrm>
    </dsp:sp>
    <dsp:sp modelId="{EAA8BF49-E003-274D-A8EB-714C98F82C23}">
      <dsp:nvSpPr>
        <dsp:cNvPr id="0" name=""/>
        <dsp:cNvSpPr/>
      </dsp:nvSpPr>
      <dsp:spPr>
        <a:xfrm>
          <a:off x="5135883" y="1530573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Visualize the results at different levels such as Test Type, Test Categories &amp; a specific durations</a:t>
          </a:r>
        </a:p>
      </dsp:txBody>
      <dsp:txXfrm>
        <a:off x="5162735" y="1557425"/>
        <a:ext cx="1779875" cy="863085"/>
      </dsp:txXfrm>
    </dsp:sp>
    <dsp:sp modelId="{BB4CACDC-0721-194E-BB2C-8EB7B254E70C}">
      <dsp:nvSpPr>
        <dsp:cNvPr id="0" name=""/>
        <dsp:cNvSpPr/>
      </dsp:nvSpPr>
      <dsp:spPr>
        <a:xfrm rot="3126367">
          <a:off x="1680938" y="2112808"/>
          <a:ext cx="791298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791298" y="20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6805" y="2113767"/>
        <a:ext cx="39564" cy="39564"/>
      </dsp:txXfrm>
    </dsp:sp>
    <dsp:sp modelId="{2A444D27-F558-7E49-BFA9-F3C77714E2ED}">
      <dsp:nvSpPr>
        <dsp:cNvPr id="0" name=""/>
        <dsp:cNvSpPr/>
      </dsp:nvSpPr>
      <dsp:spPr>
        <a:xfrm>
          <a:off x="2319596" y="1987381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Analyst</a:t>
          </a:r>
        </a:p>
      </dsp:txBody>
      <dsp:txXfrm>
        <a:off x="2346448" y="2014233"/>
        <a:ext cx="1779875" cy="863085"/>
      </dsp:txXfrm>
    </dsp:sp>
    <dsp:sp modelId="{4FA41C7B-845C-7948-8415-58B8D47D1D9B}">
      <dsp:nvSpPr>
        <dsp:cNvPr id="0" name=""/>
        <dsp:cNvSpPr/>
      </dsp:nvSpPr>
      <dsp:spPr>
        <a:xfrm rot="1878011">
          <a:off x="4069482" y="2723784"/>
          <a:ext cx="1150095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150095" y="20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777" y="2715774"/>
        <a:ext cx="57504" cy="57504"/>
      </dsp:txXfrm>
    </dsp:sp>
    <dsp:sp modelId="{F11DD861-338B-4544-B662-7B1640D62400}">
      <dsp:nvSpPr>
        <dsp:cNvPr id="0" name=""/>
        <dsp:cNvSpPr/>
      </dsp:nvSpPr>
      <dsp:spPr>
        <a:xfrm>
          <a:off x="5135883" y="2584881"/>
          <a:ext cx="1833579" cy="91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Update the Result after analysis</a:t>
          </a:r>
        </a:p>
      </dsp:txBody>
      <dsp:txXfrm>
        <a:off x="5162735" y="2611733"/>
        <a:ext cx="1779875" cy="863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596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723"/>
            <a:ext cx="9144000" cy="1790700"/>
          </a:xfrm>
        </p:spPr>
        <p:txBody>
          <a:bodyPr/>
          <a:lstStyle/>
          <a:p>
            <a:r>
              <a:rPr lang="en-US" b="1" dirty="0"/>
              <a:t>Capstone Project -</a:t>
            </a:r>
            <a:br>
              <a:rPr lang="en-US" b="1" dirty="0"/>
            </a:br>
            <a:r>
              <a:rPr lang="en-US" b="1" dirty="0"/>
              <a:t>	            Using R Shiny application</a:t>
            </a:r>
            <a:br>
              <a:rPr lang="en-US" b="1" dirty="0"/>
            </a:br>
            <a:r>
              <a:rPr lang="en-US" b="1" dirty="0"/>
              <a:t>	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7490011" y="5276884"/>
            <a:ext cx="2712385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Nidhin Anedath Dharman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Fall 2019</a:t>
            </a:r>
            <a:endParaRPr lang="en-US" sz="1200" b="1" dirty="0"/>
          </a:p>
          <a:p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3" name="Picture 32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FCC665B6-DA29-4224-AD14-53DA7F934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9" y="2010320"/>
            <a:ext cx="661940" cy="6619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919623-513A-4816-AF3A-6CE93D4C7763}"/>
              </a:ext>
            </a:extLst>
          </p:cNvPr>
          <p:cNvSpPr txBox="1"/>
          <p:nvPr/>
        </p:nvSpPr>
        <p:spPr>
          <a:xfrm>
            <a:off x="2863120" y="2203554"/>
            <a:ext cx="5381469" cy="4836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</p:txBody>
      </p:sp>
      <p:pic>
        <p:nvPicPr>
          <p:cNvPr id="35" name="Picture 3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ACE91BD9-A2AB-4CAB-BB60-68DC235A2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9" y="2884209"/>
            <a:ext cx="661940" cy="6619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FC2F8D-3415-4332-B56D-450730E8ABB9}"/>
              </a:ext>
            </a:extLst>
          </p:cNvPr>
          <p:cNvSpPr txBox="1"/>
          <p:nvPr/>
        </p:nvSpPr>
        <p:spPr>
          <a:xfrm>
            <a:off x="2863120" y="3155219"/>
            <a:ext cx="5381469" cy="4836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 Historic" panose="020B0502040204020203" pitchFamily="34" charset="0"/>
              </a:rPr>
              <a:t>Workflow</a:t>
            </a:r>
          </a:p>
        </p:txBody>
      </p:sp>
      <p:pic>
        <p:nvPicPr>
          <p:cNvPr id="37" name="Picture 36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2E9B038B-8A87-4E5D-A84B-53252A530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9" y="3876059"/>
            <a:ext cx="661940" cy="6619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2B3BA9-246F-45EA-9889-D05FD995CBA7}"/>
              </a:ext>
            </a:extLst>
          </p:cNvPr>
          <p:cNvSpPr txBox="1"/>
          <p:nvPr/>
        </p:nvSpPr>
        <p:spPr>
          <a:xfrm>
            <a:off x="2769433" y="4920087"/>
            <a:ext cx="6653134" cy="4836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 Historic" panose="020B0502040204020203" pitchFamily="34" charset="0"/>
              </a:rPr>
              <a:t>Q/A</a:t>
            </a:r>
          </a:p>
        </p:txBody>
      </p:sp>
      <p:pic>
        <p:nvPicPr>
          <p:cNvPr id="39" name="Picture 38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3B740F4F-8DEB-4B8F-89BD-2D4F3D3FD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69" y="4747982"/>
            <a:ext cx="661940" cy="6619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40F63D-8E86-4D94-A478-EE7C8896FBA8}"/>
              </a:ext>
            </a:extLst>
          </p:cNvPr>
          <p:cNvSpPr txBox="1"/>
          <p:nvPr/>
        </p:nvSpPr>
        <p:spPr>
          <a:xfrm>
            <a:off x="2863120" y="3998609"/>
            <a:ext cx="5381469" cy="4836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 Historic" panose="020B0502040204020203" pitchFamily="34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FE70D-6532-D549-B209-E0AD8AF77271}"/>
              </a:ext>
            </a:extLst>
          </p:cNvPr>
          <p:cNvSpPr txBox="1"/>
          <p:nvPr/>
        </p:nvSpPr>
        <p:spPr>
          <a:xfrm>
            <a:off x="4255477" y="2965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FD948-A2F2-4AE2-9890-6945EF9021B7}"/>
              </a:ext>
            </a:extLst>
          </p:cNvPr>
          <p:cNvSpPr txBox="1"/>
          <p:nvPr/>
        </p:nvSpPr>
        <p:spPr>
          <a:xfrm>
            <a:off x="976017" y="1461716"/>
            <a:ext cx="4442146" cy="6263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B4A51-E7DD-4CB8-B338-044531DD3A62}"/>
              </a:ext>
            </a:extLst>
          </p:cNvPr>
          <p:cNvSpPr txBox="1"/>
          <p:nvPr/>
        </p:nvSpPr>
        <p:spPr>
          <a:xfrm>
            <a:off x="827964" y="2560524"/>
            <a:ext cx="2899947" cy="2866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Web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D6C84-FFDE-4B75-BD36-71523BA152C1}"/>
              </a:ext>
            </a:extLst>
          </p:cNvPr>
          <p:cNvSpPr txBox="1"/>
          <p:nvPr/>
        </p:nvSpPr>
        <p:spPr>
          <a:xfrm>
            <a:off x="4503763" y="3826998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dirty="0">
              <a:solidFill>
                <a:prstClr val="black">
                  <a:lumMod val="75000"/>
                  <a:lumOff val="25000"/>
                </a:prstClr>
              </a:solidFill>
              <a:latin typeface="LatoWeb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FE4EB-048A-4A82-9BFD-AC8063806D82}"/>
              </a:ext>
            </a:extLst>
          </p:cNvPr>
          <p:cNvSpPr/>
          <p:nvPr/>
        </p:nvSpPr>
        <p:spPr>
          <a:xfrm>
            <a:off x="827964" y="1798055"/>
            <a:ext cx="10759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D3B45"/>
                </a:solidFill>
                <a:latin typeface="LatoWeb"/>
              </a:rPr>
              <a:t>Building a Diagnostic Lab Management system build by R Shiny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F4E8FF-81FC-4F5D-92E5-53134AA2FF5F}"/>
              </a:ext>
            </a:extLst>
          </p:cNvPr>
          <p:cNvSpPr/>
          <p:nvPr/>
        </p:nvSpPr>
        <p:spPr>
          <a:xfrm>
            <a:off x="604434" y="3264070"/>
            <a:ext cx="107596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latin typeface="LatoWeb"/>
              </a:rPr>
              <a:t>New customers can signup for a free account and use that to request the lab test.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latin typeface="LatoWeb"/>
              </a:rPr>
              <a:t>Existing customers can use their account credentials to book a lab test and also to view the previous 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D3B45"/>
              </a:solidFill>
              <a:latin typeface="LatoWeb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D3B45"/>
              </a:solidFill>
              <a:latin typeface="LatoWeb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D3B45"/>
              </a:solidFill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100163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FD948-A2F2-4AE2-9890-6945EF9021B7}"/>
              </a:ext>
            </a:extLst>
          </p:cNvPr>
          <p:cNvSpPr txBox="1"/>
          <p:nvPr/>
        </p:nvSpPr>
        <p:spPr>
          <a:xfrm>
            <a:off x="976017" y="1461716"/>
            <a:ext cx="4442146" cy="6263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B4A51-E7DD-4CB8-B338-044531DD3A62}"/>
              </a:ext>
            </a:extLst>
          </p:cNvPr>
          <p:cNvSpPr txBox="1"/>
          <p:nvPr/>
        </p:nvSpPr>
        <p:spPr>
          <a:xfrm>
            <a:off x="790534" y="2517950"/>
            <a:ext cx="2899947" cy="2866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dirty="0">
              <a:solidFill>
                <a:prstClr val="black">
                  <a:lumMod val="75000"/>
                  <a:lumOff val="25000"/>
                </a:prstClr>
              </a:solidFill>
              <a:latin typeface="LatoWeb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D6C84-FFDE-4B75-BD36-71523BA152C1}"/>
              </a:ext>
            </a:extLst>
          </p:cNvPr>
          <p:cNvSpPr txBox="1"/>
          <p:nvPr/>
        </p:nvSpPr>
        <p:spPr>
          <a:xfrm>
            <a:off x="845126" y="3596248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dirty="0">
              <a:solidFill>
                <a:prstClr val="black">
                  <a:lumMod val="75000"/>
                  <a:lumOff val="25000"/>
                </a:prstClr>
              </a:solidFill>
              <a:latin typeface="LatoWeb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E2D216-9316-294A-BD72-6D43F2A32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804685"/>
              </p:ext>
            </p:extLst>
          </p:nvPr>
        </p:nvGraphicFramePr>
        <p:xfrm>
          <a:off x="1759526" y="1857994"/>
          <a:ext cx="6971323" cy="397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474E05-38F1-174A-A3C6-D21030357B7B}"/>
              </a:ext>
            </a:extLst>
          </p:cNvPr>
          <p:cNvSpPr txBox="1"/>
          <p:nvPr/>
        </p:nvSpPr>
        <p:spPr>
          <a:xfrm>
            <a:off x="6096000" y="1774912"/>
            <a:ext cx="1373945" cy="5381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78513-9638-6441-8B7C-B51CF6F18C90}"/>
              </a:ext>
            </a:extLst>
          </p:cNvPr>
          <p:cNvSpPr txBox="1"/>
          <p:nvPr/>
        </p:nvSpPr>
        <p:spPr>
          <a:xfrm>
            <a:off x="4475627" y="3524597"/>
            <a:ext cx="942536" cy="43742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7846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77FD948-A2F2-4AE2-9890-6945EF9021B7}"/>
              </a:ext>
            </a:extLst>
          </p:cNvPr>
          <p:cNvSpPr txBox="1"/>
          <p:nvPr/>
        </p:nvSpPr>
        <p:spPr>
          <a:xfrm>
            <a:off x="976017" y="1461716"/>
            <a:ext cx="4442146" cy="6263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FE4EB-048A-4A82-9BFD-AC8063806D82}"/>
              </a:ext>
            </a:extLst>
          </p:cNvPr>
          <p:cNvSpPr/>
          <p:nvPr/>
        </p:nvSpPr>
        <p:spPr>
          <a:xfrm>
            <a:off x="827964" y="1614688"/>
            <a:ext cx="10759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D3B45"/>
              </a:solidFill>
              <a:latin typeface="LatoWeb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D3B45"/>
              </a:solidFill>
              <a:latin typeface="LatoWe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BD299-B671-3142-A926-5391035A6656}"/>
              </a:ext>
            </a:extLst>
          </p:cNvPr>
          <p:cNvSpPr txBox="1"/>
          <p:nvPr/>
        </p:nvSpPr>
        <p:spPr>
          <a:xfrm>
            <a:off x="4400066" y="3429000"/>
            <a:ext cx="3615397" cy="13408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6048-C083-5A49-8050-8E34F7A42B37}"/>
              </a:ext>
            </a:extLst>
          </p:cNvPr>
          <p:cNvSpPr txBox="1"/>
          <p:nvPr/>
        </p:nvSpPr>
        <p:spPr>
          <a:xfrm>
            <a:off x="5233182" y="340438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27D74EDA-3385-4870-BA2D-C3CD1786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812" y="1649506"/>
            <a:ext cx="4217885" cy="42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838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111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LatoWeb</vt:lpstr>
      <vt:lpstr>Segoe UI</vt:lpstr>
      <vt:lpstr>Segoe UI Emoji</vt:lpstr>
      <vt:lpstr>Segoe UI Light</vt:lpstr>
      <vt:lpstr>Get Started with 3D</vt:lpstr>
      <vt:lpstr>Capstone Project -              Using R Shiny application      </vt:lpstr>
      <vt:lpstr>Agenda</vt:lpstr>
      <vt:lpstr>Introduction</vt:lpstr>
      <vt:lpstr>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2019-03-13T19:24:54Z</dcterms:created>
  <dcterms:modified xsi:type="dcterms:W3CDTF">2019-12-06T14:34:16Z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