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3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p of Los Angeles, CA">
            <a:extLst>
              <a:ext uri="{FF2B5EF4-FFF2-40B4-BE49-F238E27FC236}">
                <a16:creationId xmlns:a16="http://schemas.microsoft.com/office/drawing/2014/main" id="{3D69DB07-4D7C-8678-1438-FF6936D7F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8497"/>
          <a:stretch/>
        </p:blipFill>
        <p:spPr bwMode="auto">
          <a:xfrm>
            <a:off x="20" y="582770"/>
            <a:ext cx="12191980" cy="627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AA4E6-1464-6E00-2C3C-CFBEEF516659}"/>
              </a:ext>
            </a:extLst>
          </p:cNvPr>
          <p:cNvSpPr txBox="1"/>
          <p:nvPr/>
        </p:nvSpPr>
        <p:spPr>
          <a:xfrm>
            <a:off x="858981" y="3823855"/>
            <a:ext cx="4477789" cy="1706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spc="100" dirty="0">
                <a:latin typeface="+mj-lt"/>
                <a:ea typeface="+mj-ea"/>
                <a:cs typeface="+mj-cs"/>
              </a:rPr>
              <a:t>Why You Should Live in 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7396A6-7757-AC8E-06DE-2421B703EC27}"/>
              </a:ext>
            </a:extLst>
          </p:cNvPr>
          <p:cNvSpPr/>
          <p:nvPr/>
        </p:nvSpPr>
        <p:spPr>
          <a:xfrm>
            <a:off x="7867085" y="93588"/>
            <a:ext cx="1944233" cy="418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DF3A6B-241C-629A-7725-8580FA0A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037" y="97016"/>
            <a:ext cx="411946" cy="411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50EB07-EE06-A1FD-53A3-73103F7AEE70}"/>
              </a:ext>
            </a:extLst>
          </p:cNvPr>
          <p:cNvSpPr/>
          <p:nvPr/>
        </p:nvSpPr>
        <p:spPr>
          <a:xfrm>
            <a:off x="346407" y="77608"/>
            <a:ext cx="1665278" cy="4507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a Crime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F5A44-AF25-1342-4082-EF6A0C145F28}"/>
              </a:ext>
            </a:extLst>
          </p:cNvPr>
          <p:cNvSpPr txBox="1"/>
          <p:nvPr/>
        </p:nvSpPr>
        <p:spPr>
          <a:xfrm>
            <a:off x="10045522" y="72676"/>
            <a:ext cx="9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1DC7-CC19-E088-9C09-A512ADEBE7E8}"/>
              </a:ext>
            </a:extLst>
          </p:cNvPr>
          <p:cNvSpPr txBox="1"/>
          <p:nvPr/>
        </p:nvSpPr>
        <p:spPr>
          <a:xfrm>
            <a:off x="10763043" y="72676"/>
            <a:ext cx="99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Signup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7C2CF5-0592-B931-EB21-370650C4344F}"/>
              </a:ext>
            </a:extLst>
          </p:cNvPr>
          <p:cNvSpPr>
            <a:spLocks/>
          </p:cNvSpPr>
          <p:nvPr/>
        </p:nvSpPr>
        <p:spPr>
          <a:xfrm>
            <a:off x="4675030" y="13136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CDAF30-12AC-B095-4640-EA1CAACE8466}"/>
              </a:ext>
            </a:extLst>
          </p:cNvPr>
          <p:cNvSpPr>
            <a:spLocks/>
          </p:cNvSpPr>
          <p:nvPr/>
        </p:nvSpPr>
        <p:spPr>
          <a:xfrm>
            <a:off x="4827430" y="14660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B4B637-E700-EB29-4437-C6EF20E1A8E8}"/>
              </a:ext>
            </a:extLst>
          </p:cNvPr>
          <p:cNvSpPr>
            <a:spLocks/>
          </p:cNvSpPr>
          <p:nvPr/>
        </p:nvSpPr>
        <p:spPr>
          <a:xfrm>
            <a:off x="4979830" y="16184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155479-0289-7212-8E55-7A1CA0FA6E70}"/>
              </a:ext>
            </a:extLst>
          </p:cNvPr>
          <p:cNvSpPr>
            <a:spLocks/>
          </p:cNvSpPr>
          <p:nvPr/>
        </p:nvSpPr>
        <p:spPr>
          <a:xfrm>
            <a:off x="5132230" y="17708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29BBBE-633F-95A7-E23B-68328436917D}"/>
              </a:ext>
            </a:extLst>
          </p:cNvPr>
          <p:cNvSpPr>
            <a:spLocks/>
          </p:cNvSpPr>
          <p:nvPr/>
        </p:nvSpPr>
        <p:spPr>
          <a:xfrm>
            <a:off x="5284630" y="19232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633BE7-40C3-1459-7861-876D28BF1BF5}"/>
              </a:ext>
            </a:extLst>
          </p:cNvPr>
          <p:cNvSpPr>
            <a:spLocks/>
          </p:cNvSpPr>
          <p:nvPr/>
        </p:nvSpPr>
        <p:spPr>
          <a:xfrm>
            <a:off x="4305610" y="23237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8A99DD-D6A7-A8F7-C9B9-DF0E9BE32558}"/>
              </a:ext>
            </a:extLst>
          </p:cNvPr>
          <p:cNvSpPr>
            <a:spLocks/>
          </p:cNvSpPr>
          <p:nvPr/>
        </p:nvSpPr>
        <p:spPr>
          <a:xfrm>
            <a:off x="4536476" y="155981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44AC3B-61EB-F4D7-A759-15B6FF70A6FA}"/>
              </a:ext>
            </a:extLst>
          </p:cNvPr>
          <p:cNvSpPr>
            <a:spLocks/>
          </p:cNvSpPr>
          <p:nvPr/>
        </p:nvSpPr>
        <p:spPr>
          <a:xfrm>
            <a:off x="5245330" y="1455463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C8B668-BD14-B462-0610-C1EE2187FFAC}"/>
              </a:ext>
            </a:extLst>
          </p:cNvPr>
          <p:cNvSpPr>
            <a:spLocks/>
          </p:cNvSpPr>
          <p:nvPr/>
        </p:nvSpPr>
        <p:spPr>
          <a:xfrm>
            <a:off x="4583590" y="1746772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787CE3-B7EA-4BD6-4147-F77C9C7C7B80}"/>
              </a:ext>
            </a:extLst>
          </p:cNvPr>
          <p:cNvSpPr>
            <a:spLocks/>
          </p:cNvSpPr>
          <p:nvPr/>
        </p:nvSpPr>
        <p:spPr>
          <a:xfrm>
            <a:off x="5135019" y="15140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D567FCF-794E-EBF1-05E2-6C5B580A9F61}"/>
              </a:ext>
            </a:extLst>
          </p:cNvPr>
          <p:cNvSpPr>
            <a:spLocks/>
          </p:cNvSpPr>
          <p:nvPr/>
        </p:nvSpPr>
        <p:spPr>
          <a:xfrm>
            <a:off x="5287419" y="166649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C05E8A-879F-0F92-39F3-35B234342ADC}"/>
              </a:ext>
            </a:extLst>
          </p:cNvPr>
          <p:cNvSpPr>
            <a:spLocks/>
          </p:cNvSpPr>
          <p:nvPr/>
        </p:nvSpPr>
        <p:spPr>
          <a:xfrm>
            <a:off x="4400700" y="1592284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7A709D-3190-555C-AEE9-1805201CE7EF}"/>
              </a:ext>
            </a:extLst>
          </p:cNvPr>
          <p:cNvSpPr>
            <a:spLocks/>
          </p:cNvSpPr>
          <p:nvPr/>
        </p:nvSpPr>
        <p:spPr>
          <a:xfrm>
            <a:off x="6484512" y="3002858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0460C9-8EF7-CA1E-4581-73F757614F5A}"/>
              </a:ext>
            </a:extLst>
          </p:cNvPr>
          <p:cNvSpPr>
            <a:spLocks/>
          </p:cNvSpPr>
          <p:nvPr/>
        </p:nvSpPr>
        <p:spPr>
          <a:xfrm>
            <a:off x="5894230" y="25328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6C9C52-1B58-701F-EFD8-AB31C48C2E16}"/>
              </a:ext>
            </a:extLst>
          </p:cNvPr>
          <p:cNvSpPr>
            <a:spLocks/>
          </p:cNvSpPr>
          <p:nvPr/>
        </p:nvSpPr>
        <p:spPr>
          <a:xfrm>
            <a:off x="5336770" y="2827709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49DF2-D346-FD81-884F-6B09C2EDD488}"/>
              </a:ext>
            </a:extLst>
          </p:cNvPr>
          <p:cNvSpPr>
            <a:spLocks/>
          </p:cNvSpPr>
          <p:nvPr/>
        </p:nvSpPr>
        <p:spPr>
          <a:xfrm>
            <a:off x="6258486" y="248712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BCC8AC-AA8D-BC29-D1F8-57D292EE8E06}"/>
              </a:ext>
            </a:extLst>
          </p:cNvPr>
          <p:cNvSpPr>
            <a:spLocks/>
          </p:cNvSpPr>
          <p:nvPr/>
        </p:nvSpPr>
        <p:spPr>
          <a:xfrm>
            <a:off x="6351430" y="29900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5C74B84-74F6-E971-F7E0-F03BAFF3C74A}"/>
              </a:ext>
            </a:extLst>
          </p:cNvPr>
          <p:cNvSpPr>
            <a:spLocks/>
          </p:cNvSpPr>
          <p:nvPr/>
        </p:nvSpPr>
        <p:spPr>
          <a:xfrm>
            <a:off x="6503830" y="31424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351D89E-54F6-0F0B-E470-2BBF2D713694}"/>
              </a:ext>
            </a:extLst>
          </p:cNvPr>
          <p:cNvSpPr>
            <a:spLocks/>
          </p:cNvSpPr>
          <p:nvPr/>
        </p:nvSpPr>
        <p:spPr>
          <a:xfrm>
            <a:off x="5741830" y="2380445"/>
            <a:ext cx="91440" cy="91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0A98-7962-C736-D7F1-B673E775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a crime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F96D-46C8-336A-C8BB-C132F102FB9E}"/>
              </a:ext>
            </a:extLst>
          </p:cNvPr>
          <p:cNvSpPr txBox="1"/>
          <p:nvPr/>
        </p:nvSpPr>
        <p:spPr>
          <a:xfrm>
            <a:off x="1422078" y="1972340"/>
            <a:ext cx="953036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Date:</a:t>
            </a:r>
            <a:endParaRPr lang="en-US" sz="2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202124"/>
                </a:solidFill>
                <a:latin typeface="Roboto" panose="02000000000000000000" pitchFamily="2" charset="0"/>
              </a:rPr>
              <a:t>Time: 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Location: </a:t>
            </a:r>
          </a:p>
          <a:p>
            <a:r>
              <a:rPr lang="en-US" sz="2400" b="1" dirty="0">
                <a:solidFill>
                  <a:srgbClr val="202124"/>
                </a:solidFill>
                <a:latin typeface="Roboto" panose="02000000000000000000" pitchFamily="2" charset="0"/>
              </a:rPr>
              <a:t>…</a:t>
            </a:r>
          </a:p>
          <a:p>
            <a:endParaRPr lang="en-US" sz="24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sz="24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24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sz="24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ABF0B-5996-CAF9-8CE1-BC5473AE6109}"/>
              </a:ext>
            </a:extLst>
          </p:cNvPr>
          <p:cNvSpPr/>
          <p:nvPr/>
        </p:nvSpPr>
        <p:spPr>
          <a:xfrm>
            <a:off x="2356834" y="2062492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mm/dd/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BD44D-CC71-E2E5-9EAC-C4A4D177061E}"/>
              </a:ext>
            </a:extLst>
          </p:cNvPr>
          <p:cNvSpPr/>
          <p:nvPr/>
        </p:nvSpPr>
        <p:spPr>
          <a:xfrm>
            <a:off x="2457718" y="2444915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hh:mm:ss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55C6E-6CA4-7BB2-3483-D1000B903F0E}"/>
              </a:ext>
            </a:extLst>
          </p:cNvPr>
          <p:cNvSpPr/>
          <p:nvPr/>
        </p:nvSpPr>
        <p:spPr>
          <a:xfrm>
            <a:off x="2880574" y="2826352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0A98-7962-C736-D7F1-B673E775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 a crime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F96D-46C8-336A-C8BB-C132F102FB9E}"/>
              </a:ext>
            </a:extLst>
          </p:cNvPr>
          <p:cNvSpPr txBox="1"/>
          <p:nvPr/>
        </p:nvSpPr>
        <p:spPr>
          <a:xfrm>
            <a:off x="1422078" y="1972340"/>
            <a:ext cx="953036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Date:</a:t>
            </a:r>
            <a:endParaRPr lang="en-US" sz="2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202124"/>
                </a:solidFill>
                <a:latin typeface="Roboto" panose="02000000000000000000" pitchFamily="2" charset="0"/>
              </a:rPr>
              <a:t>Time: 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Location: </a:t>
            </a:r>
          </a:p>
          <a:p>
            <a:r>
              <a:rPr lang="en-US" sz="2400" b="1" dirty="0">
                <a:solidFill>
                  <a:srgbClr val="202124"/>
                </a:solidFill>
                <a:latin typeface="Roboto" panose="02000000000000000000" pitchFamily="2" charset="0"/>
              </a:rPr>
              <a:t>…</a:t>
            </a:r>
          </a:p>
          <a:p>
            <a:endParaRPr lang="en-US" sz="24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sz="24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24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sz="24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ABF0B-5996-CAF9-8CE1-BC5473AE6109}"/>
              </a:ext>
            </a:extLst>
          </p:cNvPr>
          <p:cNvSpPr/>
          <p:nvPr/>
        </p:nvSpPr>
        <p:spPr>
          <a:xfrm>
            <a:off x="2356834" y="2062492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mm/dd/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BD44D-CC71-E2E5-9EAC-C4A4D177061E}"/>
              </a:ext>
            </a:extLst>
          </p:cNvPr>
          <p:cNvSpPr/>
          <p:nvPr/>
        </p:nvSpPr>
        <p:spPr>
          <a:xfrm>
            <a:off x="2457718" y="2444915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hh:mm:ss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55C6E-6CA4-7BB2-3483-D1000B903F0E}"/>
              </a:ext>
            </a:extLst>
          </p:cNvPr>
          <p:cNvSpPr/>
          <p:nvPr/>
        </p:nvSpPr>
        <p:spPr>
          <a:xfrm>
            <a:off x="2880574" y="2826352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0A98-7962-C736-D7F1-B673E775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REmove</a:t>
            </a:r>
            <a:r>
              <a:rPr lang="en-US" dirty="0"/>
              <a:t> a crime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F96D-46C8-336A-C8BB-C132F102FB9E}"/>
              </a:ext>
            </a:extLst>
          </p:cNvPr>
          <p:cNvSpPr txBox="1"/>
          <p:nvPr/>
        </p:nvSpPr>
        <p:spPr>
          <a:xfrm>
            <a:off x="1422078" y="1972340"/>
            <a:ext cx="953036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Date:</a:t>
            </a:r>
            <a:endParaRPr lang="en-US" sz="24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202124"/>
                </a:solidFill>
                <a:latin typeface="Roboto" panose="02000000000000000000" pitchFamily="2" charset="0"/>
              </a:rPr>
              <a:t>Time: </a:t>
            </a: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Location: </a:t>
            </a:r>
          </a:p>
          <a:p>
            <a:r>
              <a:rPr lang="en-US" sz="2400" b="1" dirty="0">
                <a:solidFill>
                  <a:srgbClr val="202124"/>
                </a:solidFill>
                <a:latin typeface="Roboto" panose="02000000000000000000" pitchFamily="2" charset="0"/>
              </a:rPr>
              <a:t>…</a:t>
            </a:r>
          </a:p>
          <a:p>
            <a:endParaRPr lang="en-US" sz="24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sz="24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2400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sz="24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5ABF0B-5996-CAF9-8CE1-BC5473AE6109}"/>
              </a:ext>
            </a:extLst>
          </p:cNvPr>
          <p:cNvSpPr/>
          <p:nvPr/>
        </p:nvSpPr>
        <p:spPr>
          <a:xfrm>
            <a:off x="2356834" y="2062492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mm/dd/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BD44D-CC71-E2E5-9EAC-C4A4D177061E}"/>
              </a:ext>
            </a:extLst>
          </p:cNvPr>
          <p:cNvSpPr/>
          <p:nvPr/>
        </p:nvSpPr>
        <p:spPr>
          <a:xfrm>
            <a:off x="2457718" y="2444915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hh:mm:ss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55C6E-6CA4-7BB2-3483-D1000B903F0E}"/>
              </a:ext>
            </a:extLst>
          </p:cNvPr>
          <p:cNvSpPr/>
          <p:nvPr/>
        </p:nvSpPr>
        <p:spPr>
          <a:xfrm>
            <a:off x="2880574" y="2826352"/>
            <a:ext cx="1918952" cy="30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52958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Roboto</vt:lpstr>
      <vt:lpstr>The Hand</vt:lpstr>
      <vt:lpstr>The Serif Hand</vt:lpstr>
      <vt:lpstr>ChitchatVTI</vt:lpstr>
      <vt:lpstr>PowerPoint Presentation</vt:lpstr>
      <vt:lpstr>Report a crime</vt:lpstr>
      <vt:lpstr>Edit a crime</vt:lpstr>
      <vt:lpstr>REmove a crime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Yu-Ju</dc:creator>
  <cp:lastModifiedBy>Chang, Yu-Ju</cp:lastModifiedBy>
  <cp:revision>3</cp:revision>
  <dcterms:created xsi:type="dcterms:W3CDTF">2023-02-04T22:11:30Z</dcterms:created>
  <dcterms:modified xsi:type="dcterms:W3CDTF">2023-04-09T22:03:04Z</dcterms:modified>
</cp:coreProperties>
</file>