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1" r:id="rId3"/>
    <p:sldId id="336" r:id="rId4"/>
    <p:sldId id="339" r:id="rId5"/>
    <p:sldId id="337" r:id="rId6"/>
    <p:sldId id="341" r:id="rId7"/>
    <p:sldId id="33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 varScale="1">
        <p:scale>
          <a:sx n="65" d="100"/>
          <a:sy n="65" d="100"/>
        </p:scale>
        <p:origin x="13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46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88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64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15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30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6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73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24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79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00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60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7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to SQL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295401"/>
            <a:ext cx="7478100" cy="4953006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tructured 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dirty="0" smtClean="0"/>
              <a:t>uery </a:t>
            </a:r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anguage</a:t>
            </a:r>
          </a:p>
          <a:p>
            <a:r>
              <a:rPr lang="en-US" sz="2800" dirty="0" smtClean="0"/>
              <a:t>database programming language</a:t>
            </a:r>
          </a:p>
          <a:p>
            <a:r>
              <a:rPr lang="en-US" sz="2800" dirty="0" smtClean="0"/>
              <a:t>scope</a:t>
            </a:r>
          </a:p>
          <a:p>
            <a:pPr lvl="1"/>
            <a:r>
              <a:rPr lang="en-US" sz="2800" dirty="0" smtClean="0"/>
              <a:t>select, insert, update, delete data</a:t>
            </a:r>
          </a:p>
          <a:p>
            <a:pPr lvl="1"/>
            <a:r>
              <a:rPr lang="en-US" sz="2800" dirty="0" smtClean="0"/>
              <a:t>manage DB schemas, structure, security settings</a:t>
            </a:r>
          </a:p>
          <a:p>
            <a:pPr lvl="1"/>
            <a:r>
              <a:rPr lang="en-US" sz="2800" dirty="0" smtClean="0"/>
              <a:t>control access to DB objects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Implementation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1"/>
            <a:ext cx="7554300" cy="495300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similar </a:t>
            </a:r>
            <a:r>
              <a:rPr lang="en-US" sz="2400" dirty="0" smtClean="0"/>
              <a:t>– we can learn it in general</a:t>
            </a:r>
          </a:p>
          <a:p>
            <a:r>
              <a:rPr lang="en-US" sz="2400" dirty="0" smtClean="0"/>
              <a:t>different – generally can’t port between platforms</a:t>
            </a:r>
          </a:p>
          <a:p>
            <a:r>
              <a:rPr lang="en-US" sz="2400" dirty="0" smtClean="0"/>
              <a:t>specific implementations (for example SQL CE (for mobile devices) doesn’t even support all generic </a:t>
            </a:r>
            <a:r>
              <a:rPr lang="en-US" sz="2400" dirty="0" smtClean="0"/>
              <a:t>functionality </a:t>
            </a:r>
            <a:r>
              <a:rPr lang="en-US" sz="2400" dirty="0" smtClean="0"/>
              <a:t>(TOP))</a:t>
            </a:r>
          </a:p>
          <a:p>
            <a:r>
              <a:rPr lang="en-US" sz="2400" dirty="0" smtClean="0"/>
              <a:t>example -&gt; how to get current time/date</a:t>
            </a:r>
          </a:p>
          <a:p>
            <a:pPr lvl="1"/>
            <a:r>
              <a:rPr lang="en-US" sz="2400" dirty="0" smtClean="0"/>
              <a:t>SQL Server –&gt; GETDATE()</a:t>
            </a:r>
          </a:p>
          <a:p>
            <a:pPr lvl="1"/>
            <a:r>
              <a:rPr lang="en-US" sz="2400" dirty="0" smtClean="0"/>
              <a:t>Oracle -&gt; SYSDATE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*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insert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INSERT INTO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(Column1, Column2, Column3)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VALUES (‘value1’, null,‘value3’);</a:t>
            </a:r>
          </a:p>
          <a:p>
            <a:r>
              <a:rPr lang="en-US" dirty="0" smtClean="0"/>
              <a:t>update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UPDATE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SET Column1 = ‘value11’,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Column3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‘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value3’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Column1 = ‘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value1’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AND Column2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‘value2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’;</a:t>
            </a:r>
          </a:p>
          <a:p>
            <a:r>
              <a:rPr lang="en-US" dirty="0" smtClean="0"/>
              <a:t>delete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DELETE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WHERE Column1 = ‘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value1’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AND Column2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‘value2’;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SQL Programming Specifics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626" y="2514600"/>
            <a:ext cx="8125890" cy="42672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ignores white spaces</a:t>
            </a:r>
          </a:p>
          <a:p>
            <a:r>
              <a:rPr lang="en-US" sz="3200" dirty="0" smtClean="0"/>
              <a:t>commands are NOT case sensitive</a:t>
            </a:r>
          </a:p>
          <a:p>
            <a:r>
              <a:rPr lang="en-US" sz="3200" dirty="0" smtClean="0"/>
              <a:t>; ends the statement</a:t>
            </a:r>
          </a:p>
          <a:p>
            <a:r>
              <a:rPr lang="en-US" sz="3200" dirty="0" smtClean="0"/>
              <a:t>string value is enclosed in single quotes ‘</a:t>
            </a:r>
            <a:r>
              <a:rPr lang="en-US" sz="3200" dirty="0" err="1" smtClean="0"/>
              <a:t>myText</a:t>
            </a:r>
            <a:r>
              <a:rPr lang="en-US" sz="3200" dirty="0" smtClean="0"/>
              <a:t>’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Commands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*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COUNT(*) , SUM(*), Coumn1, Column2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WHERE Column1=‘Value1’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GROUP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BY Coumn1, Column2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HAVING SUM(*)=‘Value3’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ORDER BY Column2 DESC;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95400"/>
            <a:ext cx="7859100" cy="54863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it’s a SQL command/built in function, upper case it</a:t>
            </a:r>
          </a:p>
          <a:p>
            <a:r>
              <a:rPr lang="en-US" sz="2400" dirty="0" smtClean="0"/>
              <a:t>if it’s not a command (e.g. table/column name), start with uppercase, then upper case first letter of every word in the table/column</a:t>
            </a:r>
          </a:p>
          <a:p>
            <a:r>
              <a:rPr lang="en-US" sz="2400" dirty="0" smtClean="0"/>
              <a:t>do not use special chars</a:t>
            </a:r>
          </a:p>
          <a:p>
            <a:r>
              <a:rPr lang="en-US" sz="2400" dirty="0"/>
              <a:t>underscores </a:t>
            </a:r>
            <a:r>
              <a:rPr lang="en-US" sz="2400" dirty="0" smtClean="0"/>
              <a:t>_ can be used for columns (e.g. column “Student ID” in “</a:t>
            </a:r>
            <a:r>
              <a:rPr lang="en-US" sz="2400" dirty="0" err="1" smtClean="0"/>
              <a:t>CourseEnroll</a:t>
            </a:r>
            <a:r>
              <a:rPr lang="en-US" sz="2400" dirty="0" smtClean="0"/>
              <a:t>” table can be named as “</a:t>
            </a:r>
            <a:r>
              <a:rPr lang="en-US" sz="2400" dirty="0" err="1" smtClean="0"/>
              <a:t>CourseEnroll_StuID</a:t>
            </a:r>
            <a:r>
              <a:rPr lang="en-US" sz="2400" dirty="0" smtClean="0"/>
              <a:t>”)</a:t>
            </a:r>
          </a:p>
          <a:p>
            <a:r>
              <a:rPr lang="en-US" sz="2400" dirty="0" smtClean="0"/>
              <a:t>feel free to use numbers, if it makes sense</a:t>
            </a:r>
          </a:p>
          <a:p>
            <a:r>
              <a:rPr lang="en-US" sz="2400" dirty="0" smtClean="0"/>
              <a:t>break the statements into lines, to make it easy to read</a:t>
            </a:r>
          </a:p>
          <a:p>
            <a:r>
              <a:rPr lang="en-US" sz="2400" dirty="0" smtClean="0"/>
              <a:t>use tabs and spacing correctly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220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Ion</vt:lpstr>
      <vt:lpstr>Introduction to SQL</vt:lpstr>
      <vt:lpstr>SQL</vt:lpstr>
      <vt:lpstr>SQL Implementation</vt:lpstr>
      <vt:lpstr>Basic Commands</vt:lpstr>
      <vt:lpstr>SQL Programming Specifics</vt:lpstr>
      <vt:lpstr>Basic Commands</vt:lpstr>
      <vt:lpstr>Standards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66</cp:revision>
  <dcterms:created xsi:type="dcterms:W3CDTF">2010-11-14T22:01:35Z</dcterms:created>
  <dcterms:modified xsi:type="dcterms:W3CDTF">2018-09-21T00:48:11Z</dcterms:modified>
</cp:coreProperties>
</file>