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0"/>
  </p:normalViewPr>
  <p:slideViewPr>
    <p:cSldViewPr>
      <p:cViewPr varScale="1">
        <p:scale>
          <a:sx n="65" d="100"/>
          <a:sy n="65" d="100"/>
        </p:scale>
        <p:origin x="130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147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5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493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61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52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36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2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0775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572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996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96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338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525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318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72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3968-A4D5-4096-8F15-4D6DA624C9A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133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A23968-A4D5-4096-8F15-4D6DA624C9A9}" type="datetimeFigureOut">
              <a:rPr lang="en-US" smtClean="0"/>
              <a:pPr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E60A-3A09-4468-8480-4A15FC55F4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58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Northwind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Northwind Traders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3886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“Northwind Traders Access database is a sample database that shipped with Microsoft Office suite.” </a:t>
            </a:r>
          </a:p>
          <a:p>
            <a:r>
              <a:rPr lang="en-US" dirty="0" smtClean="0"/>
              <a:t>“The Northwind database contains the sales data for a fictitious company called Northwind Traders, which imports and exports specialty foods from around the world.”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447800"/>
            <a:ext cx="4370056" cy="275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Northwind and Pubs DBs Today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scripts are free and available to download to create the entire DB on SQL servers</a:t>
            </a:r>
          </a:p>
          <a:p>
            <a:pPr lvl="1"/>
            <a:r>
              <a:rPr lang="en-US" dirty="0" smtClean="0"/>
              <a:t>14 tables </a:t>
            </a:r>
          </a:p>
          <a:p>
            <a:pPr lvl="2"/>
            <a:r>
              <a:rPr lang="en-US" dirty="0" smtClean="0"/>
              <a:t>0 triggers </a:t>
            </a:r>
          </a:p>
          <a:p>
            <a:pPr lvl="1"/>
            <a:r>
              <a:rPr lang="en-US" dirty="0" smtClean="0"/>
              <a:t>16 views </a:t>
            </a:r>
          </a:p>
          <a:p>
            <a:pPr lvl="1"/>
            <a:r>
              <a:rPr lang="en-US" dirty="0" smtClean="0"/>
              <a:t>7 stored procedures </a:t>
            </a:r>
          </a:p>
          <a:p>
            <a:pPr lvl="1"/>
            <a:r>
              <a:rPr lang="en-US" dirty="0" smtClean="0"/>
              <a:t>0 user defined functions </a:t>
            </a:r>
          </a:p>
          <a:p>
            <a:pPr lvl="1"/>
            <a:r>
              <a:rPr lang="en-US" dirty="0" smtClean="0"/>
              <a:t>1 user defined data types</a:t>
            </a:r>
          </a:p>
          <a:p>
            <a:r>
              <a:rPr lang="en-US" dirty="0" smtClean="0"/>
              <a:t>used as a typical example DB in courses, online articles and so on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Northwind DB ER-Diagram</a:t>
            </a:r>
            <a:endParaRPr lang="en-US" dirty="0"/>
          </a:p>
        </p:txBody>
      </p:sp>
      <p:pic>
        <p:nvPicPr>
          <p:cNvPr id="2050" name="Picture 2" descr="C:\Users\doomHmmr\Desktop\Northwind_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6666961" cy="4953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1091</TotalTime>
  <Words>101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Northwind</vt:lpstr>
      <vt:lpstr>Northwind Traders</vt:lpstr>
      <vt:lpstr>Northwind and Pubs DBs Today</vt:lpstr>
      <vt:lpstr>Northwind DB ER-Diagram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doomHmmr</dc:creator>
  <cp:lastModifiedBy>Li Wang</cp:lastModifiedBy>
  <cp:revision>126</cp:revision>
  <dcterms:created xsi:type="dcterms:W3CDTF">2010-11-14T22:01:35Z</dcterms:created>
  <dcterms:modified xsi:type="dcterms:W3CDTF">2018-09-13T23:08:56Z</dcterms:modified>
</cp:coreProperties>
</file>