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2" r:id="rId2"/>
    <p:sldId id="298" r:id="rId3"/>
    <p:sldId id="275" r:id="rId4"/>
    <p:sldId id="316" r:id="rId5"/>
    <p:sldId id="317" r:id="rId6"/>
    <p:sldId id="321" r:id="rId7"/>
    <p:sldId id="318" r:id="rId8"/>
    <p:sldId id="319" r:id="rId9"/>
    <p:sldId id="320" r:id="rId10"/>
    <p:sldId id="32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2" autoAdjust="0"/>
    <p:restoredTop sz="94660"/>
  </p:normalViewPr>
  <p:slideViewPr>
    <p:cSldViewPr>
      <p:cViewPr varScale="1">
        <p:scale>
          <a:sx n="65" d="100"/>
          <a:sy n="65" d="100"/>
        </p:scale>
        <p:origin x="13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865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5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24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306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19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76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40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544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7476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645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416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321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869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694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32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648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959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A23968-A4D5-4096-8F15-4D6DA624C9A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Select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295401"/>
            <a:ext cx="7782900" cy="49530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allows you to insert the selected dataset into a different table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column_name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(s)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INTO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new_table_name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FROM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old_tablename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retrieves data from the database</a:t>
            </a:r>
          </a:p>
          <a:p>
            <a:r>
              <a:rPr lang="en-US" dirty="0" smtClean="0"/>
              <a:t>the most commonly used statement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39640"/>
            <a:ext cx="8610600" cy="229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Select Command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524001"/>
            <a:ext cx="7630500" cy="472440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SELECT *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someTable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SELECT column1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someTable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SELECT column1, column2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someTable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295401"/>
            <a:ext cx="7401900" cy="4953006"/>
          </a:xfrm>
        </p:spPr>
        <p:txBody>
          <a:bodyPr>
            <a:normAutofit/>
          </a:bodyPr>
          <a:lstStyle/>
          <a:p>
            <a:r>
              <a:rPr lang="en-US" dirty="0" smtClean="0"/>
              <a:t>specifies which data should not be repeated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dataset: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Command</a:t>
            </a:r>
            <a:r>
              <a:rPr lang="en-US" dirty="0" smtClean="0"/>
              <a:t>: 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SELECT column1 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/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138587"/>
              </p:ext>
            </p:extLst>
          </p:nvPr>
        </p:nvGraphicFramePr>
        <p:xfrm>
          <a:off x="3200400" y="1887661"/>
          <a:ext cx="914400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307">
                <a:tc>
                  <a:txBody>
                    <a:bodyPr/>
                    <a:lstStyle/>
                    <a:p>
                      <a:r>
                        <a:rPr lang="en-US" dirty="0" smtClean="0"/>
                        <a:t>value1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r>
                        <a:rPr lang="en-US" dirty="0" smtClean="0"/>
                        <a:t>value1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r>
                        <a:rPr lang="en-US" dirty="0" smtClean="0"/>
                        <a:t>value2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00600" y="4648200"/>
          <a:ext cx="914400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307">
                <a:tc>
                  <a:txBody>
                    <a:bodyPr/>
                    <a:lstStyle/>
                    <a:p>
                      <a:r>
                        <a:rPr lang="en-US" dirty="0" smtClean="0"/>
                        <a:t>value1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r>
                        <a:rPr lang="en-US" dirty="0" smtClean="0"/>
                        <a:t>value1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r>
                        <a:rPr lang="en-US" dirty="0" smtClean="0"/>
                        <a:t>value2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 cont’d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410742"/>
            <a:ext cx="7706700" cy="5218658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original dataset: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Command</a:t>
            </a:r>
            <a:r>
              <a:rPr lang="en-US" dirty="0" smtClean="0"/>
              <a:t>: 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SELECT DISTINCT(column1)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/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344245"/>
              </p:ext>
            </p:extLst>
          </p:nvPr>
        </p:nvGraphicFramePr>
        <p:xfrm>
          <a:off x="3873015" y="1425358"/>
          <a:ext cx="914400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307">
                <a:tc>
                  <a:txBody>
                    <a:bodyPr/>
                    <a:lstStyle/>
                    <a:p>
                      <a:r>
                        <a:rPr lang="en-US" dirty="0" smtClean="0"/>
                        <a:t>value1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r>
                        <a:rPr lang="en-US" dirty="0" smtClean="0"/>
                        <a:t>value1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r>
                        <a:rPr lang="en-US" dirty="0" smtClean="0"/>
                        <a:t>value2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326998"/>
              </p:ext>
            </p:extLst>
          </p:nvPr>
        </p:nvGraphicFramePr>
        <p:xfrm>
          <a:off x="1828800" y="4956311"/>
          <a:ext cx="91440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307">
                <a:tc>
                  <a:txBody>
                    <a:bodyPr/>
                    <a:lstStyle/>
                    <a:p>
                      <a:r>
                        <a:rPr lang="en-US" dirty="0" smtClean="0"/>
                        <a:t>value1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r>
                        <a:rPr lang="en-US" dirty="0" smtClean="0"/>
                        <a:t>value2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447801"/>
            <a:ext cx="7782900" cy="4800606"/>
          </a:xfrm>
        </p:spPr>
        <p:txBody>
          <a:bodyPr>
            <a:normAutofit/>
          </a:bodyPr>
          <a:lstStyle/>
          <a:p>
            <a:r>
              <a:rPr lang="en-US" sz="2400" dirty="0" smtClean="0">
                <a:cs typeface="Consolas" pitchFamily="49" charset="0"/>
              </a:rPr>
              <a:t>limits the number of rows that are being returned</a:t>
            </a:r>
            <a:endParaRPr lang="en-US" sz="2400" dirty="0" smtClean="0"/>
          </a:p>
          <a:p>
            <a:r>
              <a:rPr lang="en-US" sz="2400" dirty="0" smtClean="0"/>
              <a:t>SQL Server</a:t>
            </a:r>
          </a:p>
          <a:p>
            <a:pPr lvl="1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SELECT TOP 5 column1, column2</a:t>
            </a:r>
          </a:p>
          <a:p>
            <a:pPr lvl="1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FROM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myTable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dirty="0" smtClean="0"/>
              <a:t>Oracle</a:t>
            </a:r>
          </a:p>
          <a:p>
            <a:pPr lvl="1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SELECT column1, column2</a:t>
            </a:r>
          </a:p>
          <a:p>
            <a:pPr lvl="1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FROM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myTable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lvl="1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WHERE ROWNUM &lt;= 5;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371601"/>
            <a:ext cx="7401900" cy="4876806"/>
          </a:xfrm>
        </p:spPr>
        <p:txBody>
          <a:bodyPr/>
          <a:lstStyle/>
          <a:p>
            <a:r>
              <a:rPr lang="en-US" dirty="0" smtClean="0">
                <a:cs typeface="Consolas" pitchFamily="49" charset="0"/>
              </a:rPr>
              <a:t>returns an integer – a count of rows that would be selected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SELECT COUNT(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myColumn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371601"/>
            <a:ext cx="7478100" cy="4876806"/>
          </a:xfrm>
        </p:spPr>
        <p:txBody>
          <a:bodyPr>
            <a:normAutofit/>
          </a:bodyPr>
          <a:lstStyle/>
          <a:p>
            <a:r>
              <a:rPr lang="en-US" sz="2400" dirty="0" smtClean="0">
                <a:cs typeface="Consolas" pitchFamily="49" charset="0"/>
              </a:rPr>
              <a:t>returns a number (integer/double) – a sum of specified columns, from rows that would be selected – the column has to be a number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SELECT SUM(column1)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myTable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Min/Max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524001"/>
            <a:ext cx="7554300" cy="4724406"/>
          </a:xfrm>
        </p:spPr>
        <p:txBody>
          <a:bodyPr>
            <a:normAutofit/>
          </a:bodyPr>
          <a:lstStyle/>
          <a:p>
            <a:r>
              <a:rPr lang="en-US" sz="2400" dirty="0" smtClean="0">
                <a:cs typeface="Consolas" pitchFamily="49" charset="0"/>
              </a:rPr>
              <a:t>used to select a min or a max of a certain column, the column has to be comparable (can be a number, text, dates)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SELECT MIN(column1)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myTable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SELECT MAX(column1)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myTable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240</TotalTime>
  <Words>162</Words>
  <Application>Microsoft Office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Consolas</vt:lpstr>
      <vt:lpstr>Wingdings 3</vt:lpstr>
      <vt:lpstr>Ion</vt:lpstr>
      <vt:lpstr>Basic Select</vt:lpstr>
      <vt:lpstr>Select</vt:lpstr>
      <vt:lpstr>Basic Select Command</vt:lpstr>
      <vt:lpstr>Distinct</vt:lpstr>
      <vt:lpstr>Distinct cont’d</vt:lpstr>
      <vt:lpstr>Top</vt:lpstr>
      <vt:lpstr>Count</vt:lpstr>
      <vt:lpstr>Sum</vt:lpstr>
      <vt:lpstr>Min/Max</vt:lpstr>
      <vt:lpstr>Into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doomHmmr</dc:creator>
  <cp:lastModifiedBy>Li Wang</cp:lastModifiedBy>
  <cp:revision>47</cp:revision>
  <dcterms:created xsi:type="dcterms:W3CDTF">2010-11-14T22:01:35Z</dcterms:created>
  <dcterms:modified xsi:type="dcterms:W3CDTF">2018-09-21T04:20:55Z</dcterms:modified>
</cp:coreProperties>
</file>