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73" r:id="rId3"/>
    <p:sldId id="274" r:id="rId4"/>
    <p:sldId id="276" r:id="rId5"/>
    <p:sldId id="278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>
      <p:cViewPr varScale="1">
        <p:scale>
          <a:sx n="65" d="100"/>
          <a:sy n="65" d="100"/>
        </p:scale>
        <p:origin x="13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551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6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201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3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9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62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713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464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602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9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421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554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3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174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416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28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45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dirty="0" smtClean="0"/>
              <a:t>is a query whose results are passed to another query</a:t>
            </a:r>
          </a:p>
          <a:p>
            <a:endParaRPr lang="en-US" dirty="0" smtClean="0"/>
          </a:p>
          <a:p>
            <a:r>
              <a:rPr lang="en-US" dirty="0" smtClean="0"/>
              <a:t>SELECT *</a:t>
            </a:r>
          </a:p>
          <a:p>
            <a:pPr>
              <a:buNone/>
            </a:pPr>
            <a:r>
              <a:rPr lang="en-US" dirty="0" smtClean="0"/>
              <a:t>		FROM faculty</a:t>
            </a:r>
          </a:p>
          <a:p>
            <a:pPr>
              <a:buNone/>
            </a:pPr>
            <a:r>
              <a:rPr lang="en-US" dirty="0" smtClean="0"/>
              <a:t>		WHERE </a:t>
            </a:r>
            <a:r>
              <a:rPr lang="en-US" dirty="0" err="1" smtClean="0"/>
              <a:t>facultyName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SELECT </a:t>
            </a:r>
            <a:r>
              <a:rPr lang="en-US" dirty="0" err="1" smtClean="0"/>
              <a:t>facultyName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	FROM courses </a:t>
            </a:r>
          </a:p>
          <a:p>
            <a:pPr>
              <a:buNone/>
            </a:pPr>
            <a:r>
              <a:rPr lang="en-US" dirty="0" smtClean="0"/>
              <a:t>				WHERE semester = ‘Spring’</a:t>
            </a:r>
          </a:p>
          <a:p>
            <a:pPr>
              <a:buNone/>
            </a:pPr>
            <a:r>
              <a:rPr lang="en-US" dirty="0" smtClean="0"/>
              <a:t>					AND year = ‘2011’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r>
              <a:rPr lang="en-US" dirty="0" smtClean="0"/>
              <a:t> </a:t>
            </a:r>
            <a:r>
              <a:rPr lang="en-US" dirty="0" err="1" smtClean="0"/>
              <a:t>cont’ed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316300" cy="4724406"/>
          </a:xfrm>
        </p:spPr>
        <p:txBody>
          <a:bodyPr>
            <a:normAutofit/>
          </a:bodyPr>
          <a:lstStyle/>
          <a:p>
            <a:r>
              <a:rPr lang="en-US" dirty="0" smtClean="0"/>
              <a:t>you can nest </a:t>
            </a:r>
            <a:r>
              <a:rPr lang="en-US" dirty="0" err="1" smtClean="0"/>
              <a:t>subqueries</a:t>
            </a:r>
            <a:r>
              <a:rPr lang="en-US" dirty="0" smtClean="0"/>
              <a:t> inside of other </a:t>
            </a:r>
            <a:r>
              <a:rPr lang="en-US" dirty="0" err="1" smtClean="0"/>
              <a:t>subqueries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use subquery’s values to filter the main query’s results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correlated queries</a:t>
            </a:r>
            <a:r>
              <a:rPr lang="en-US" dirty="0" smtClean="0"/>
              <a:t>), or avoid duplicates (avoid joining tables to create duplicates)</a:t>
            </a:r>
          </a:p>
          <a:p>
            <a:r>
              <a:rPr lang="en-US" dirty="0"/>
              <a:t>SELECT </a:t>
            </a:r>
            <a:r>
              <a:rPr lang="en-US" dirty="0" smtClean="0"/>
              <a:t>B.*</a:t>
            </a:r>
            <a:endParaRPr lang="en-US" dirty="0"/>
          </a:p>
          <a:p>
            <a:r>
              <a:rPr lang="en-US" dirty="0"/>
              <a:t>FROM Customers B</a:t>
            </a:r>
          </a:p>
          <a:p>
            <a:r>
              <a:rPr lang="en-US" dirty="0"/>
              <a:t>WHERE </a:t>
            </a:r>
            <a:r>
              <a:rPr lang="en-US" dirty="0" err="1"/>
              <a:t>B.CustomerID</a:t>
            </a:r>
            <a:r>
              <a:rPr lang="en-US" dirty="0"/>
              <a:t> IN ( SELECT </a:t>
            </a:r>
            <a:r>
              <a:rPr lang="en-US" dirty="0" err="1"/>
              <a:t>A.CustomerID</a:t>
            </a:r>
            <a:endParaRPr lang="en-US" dirty="0"/>
          </a:p>
          <a:p>
            <a:r>
              <a:rPr lang="en-US" dirty="0" smtClean="0"/>
              <a:t>                                             FROM </a:t>
            </a:r>
            <a:r>
              <a:rPr lang="en-US" dirty="0"/>
              <a:t>Orders A</a:t>
            </a:r>
          </a:p>
          <a:p>
            <a:r>
              <a:rPr lang="en-US" dirty="0" smtClean="0"/>
              <a:t>                                            WHERE </a:t>
            </a:r>
            <a:r>
              <a:rPr lang="en-US" dirty="0"/>
              <a:t>YEAR(</a:t>
            </a:r>
            <a:r>
              <a:rPr lang="en-US" dirty="0" err="1"/>
              <a:t>A.OrderDate</a:t>
            </a:r>
            <a:r>
              <a:rPr lang="en-US" dirty="0"/>
              <a:t>)=</a:t>
            </a:r>
            <a:r>
              <a:rPr lang="en-US" dirty="0" smtClean="0"/>
              <a:t>'1998');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429000" y="4267200"/>
            <a:ext cx="381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endCxn id="9" idx="0"/>
          </p:cNvCxnSpPr>
          <p:nvPr/>
        </p:nvCxnSpPr>
        <p:spPr>
          <a:xfrm rot="5400000">
            <a:off x="2721174" y="5081431"/>
            <a:ext cx="1219200" cy="604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80516" y="5993377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 not use = here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524001"/>
            <a:ext cx="7630500" cy="47244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EXISTS – returns TRUE if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subquery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contains any rows and returns FALSE if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subquery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contains 0 rows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SELECT B.*</a:t>
            </a:r>
          </a:p>
          <a:p>
            <a:r>
              <a:rPr lang="en-US" dirty="0"/>
              <a:t>FROM Customers B</a:t>
            </a:r>
          </a:p>
          <a:p>
            <a:r>
              <a:rPr lang="en-US" dirty="0"/>
              <a:t>WHERE EXISTS (SELECT </a:t>
            </a:r>
            <a:r>
              <a:rPr lang="en-US" dirty="0" smtClean="0"/>
              <a:t>A.*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                        FROM </a:t>
            </a:r>
            <a:r>
              <a:rPr lang="en-US" dirty="0"/>
              <a:t>Orders A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WHERE </a:t>
            </a:r>
            <a:r>
              <a:rPr lang="en-US" dirty="0" err="1"/>
              <a:t>B.CustomerID</a:t>
            </a:r>
            <a:r>
              <a:rPr lang="en-US" dirty="0"/>
              <a:t>=</a:t>
            </a:r>
            <a:r>
              <a:rPr lang="en-US" dirty="0" err="1"/>
              <a:t>A.CustomerID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smtClean="0"/>
              <a:t>                         AND </a:t>
            </a:r>
            <a:r>
              <a:rPr lang="en-US" dirty="0"/>
              <a:t>YEAR(</a:t>
            </a:r>
            <a:r>
              <a:rPr lang="en-US" dirty="0" err="1"/>
              <a:t>A.OrderDate</a:t>
            </a:r>
            <a:r>
              <a:rPr lang="en-US" dirty="0"/>
              <a:t>)='1998');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EXISTS </a:t>
            </a:r>
            <a:r>
              <a:rPr lang="en-US" dirty="0" err="1" smtClean="0"/>
              <a:t>cont’ed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600201"/>
            <a:ext cx="7325700" cy="4648206"/>
          </a:xfrm>
        </p:spPr>
        <p:txBody>
          <a:bodyPr>
            <a:normAutofit/>
          </a:bodyPr>
          <a:lstStyle/>
          <a:p>
            <a:r>
              <a:rPr lang="en-US" dirty="0" smtClean="0"/>
              <a:t>EXISTS does not care about the number of columns that are being selected (this data is selected, but never used/returned)</a:t>
            </a:r>
          </a:p>
          <a:p>
            <a:r>
              <a:rPr lang="en-US" dirty="0" smtClean="0"/>
              <a:t>to improve performance, you can do the following:</a:t>
            </a:r>
          </a:p>
          <a:p>
            <a:endParaRPr lang="en-US" dirty="0" smtClean="0"/>
          </a:p>
          <a:p>
            <a:r>
              <a:rPr lang="en-US" dirty="0"/>
              <a:t>SELECT B.*</a:t>
            </a:r>
          </a:p>
          <a:p>
            <a:r>
              <a:rPr lang="en-US" dirty="0"/>
              <a:t>FROM Customers B</a:t>
            </a:r>
          </a:p>
          <a:p>
            <a:r>
              <a:rPr lang="en-US" dirty="0"/>
              <a:t>WHERE EXISTS (SELECT 'Any'</a:t>
            </a:r>
          </a:p>
          <a:p>
            <a:r>
              <a:rPr lang="en-US" dirty="0"/>
              <a:t>   </a:t>
            </a:r>
            <a:r>
              <a:rPr lang="en-US" dirty="0" smtClean="0"/>
              <a:t>                        FROM </a:t>
            </a:r>
            <a:r>
              <a:rPr lang="en-US" dirty="0"/>
              <a:t>Orders A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WHERE </a:t>
            </a:r>
            <a:r>
              <a:rPr lang="en-US" dirty="0" err="1"/>
              <a:t>B.CustomerID</a:t>
            </a:r>
            <a:r>
              <a:rPr lang="en-US" dirty="0"/>
              <a:t>=</a:t>
            </a:r>
            <a:r>
              <a:rPr lang="en-US" dirty="0" err="1"/>
              <a:t>A.CustomerID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smtClean="0"/>
              <a:t>                         AND </a:t>
            </a:r>
            <a:r>
              <a:rPr lang="en-US" dirty="0"/>
              <a:t>YEAR(</a:t>
            </a:r>
            <a:r>
              <a:rPr lang="en-US" dirty="0" err="1"/>
              <a:t>A.OrderDate</a:t>
            </a:r>
            <a:r>
              <a:rPr lang="en-US" dirty="0"/>
              <a:t>)='1998');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EXISTS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524001"/>
            <a:ext cx="7554300" cy="4724406"/>
          </a:xfrm>
        </p:spPr>
        <p:txBody>
          <a:bodyPr>
            <a:normAutofit/>
          </a:bodyPr>
          <a:lstStyle/>
          <a:p>
            <a:r>
              <a:rPr lang="en-US" dirty="0"/>
              <a:t>SELECT B.*</a:t>
            </a:r>
          </a:p>
          <a:p>
            <a:r>
              <a:rPr lang="en-US" dirty="0"/>
              <a:t>FROM </a:t>
            </a:r>
            <a:r>
              <a:rPr lang="en-US" dirty="0" smtClean="0"/>
              <a:t>Customers </a:t>
            </a:r>
            <a:r>
              <a:rPr lang="en-US" dirty="0"/>
              <a:t>B</a:t>
            </a:r>
          </a:p>
          <a:p>
            <a:r>
              <a:rPr lang="en-US" dirty="0"/>
              <a:t>WHERE EXISTS (SELECT 'x'--CAN BE ANYTHING</a:t>
            </a:r>
          </a:p>
          <a:p>
            <a:pPr lvl="4"/>
            <a:r>
              <a:rPr lang="en-US" sz="2000" dirty="0"/>
              <a:t>   </a:t>
            </a:r>
            <a:r>
              <a:rPr lang="en-US" sz="2000" dirty="0" smtClean="0"/>
              <a:t>FROM Orders </a:t>
            </a:r>
            <a:r>
              <a:rPr lang="en-US" sz="2000" dirty="0"/>
              <a:t>A</a:t>
            </a:r>
          </a:p>
          <a:p>
            <a:pPr lvl="4"/>
            <a:r>
              <a:rPr lang="en-US" sz="2000" dirty="0"/>
              <a:t> </a:t>
            </a:r>
            <a:r>
              <a:rPr lang="en-US" sz="2000" dirty="0" smtClean="0"/>
              <a:t>WHERE </a:t>
            </a:r>
            <a:r>
              <a:rPr lang="en-US" sz="2000" dirty="0" err="1"/>
              <a:t>B.CustomerID</a:t>
            </a:r>
            <a:r>
              <a:rPr lang="en-US" sz="2000" dirty="0"/>
              <a:t>=</a:t>
            </a:r>
            <a:r>
              <a:rPr lang="en-US" sz="2000" dirty="0" err="1"/>
              <a:t>A.CustomerID</a:t>
            </a:r>
            <a:endParaRPr lang="en-US" sz="2000" dirty="0"/>
          </a:p>
          <a:p>
            <a:pPr lvl="4"/>
            <a:r>
              <a:rPr lang="en-US" sz="2000" dirty="0"/>
              <a:t> </a:t>
            </a:r>
            <a:r>
              <a:rPr lang="en-US" sz="2000" dirty="0" smtClean="0"/>
              <a:t>    AND </a:t>
            </a:r>
            <a:r>
              <a:rPr lang="en-US" sz="2000" dirty="0"/>
              <a:t>YEAR(</a:t>
            </a:r>
            <a:r>
              <a:rPr lang="en-US" sz="2000" dirty="0" err="1"/>
              <a:t>A.OrderDate</a:t>
            </a:r>
            <a:r>
              <a:rPr lang="en-US" sz="2000" dirty="0"/>
              <a:t>)=</a:t>
            </a:r>
            <a:r>
              <a:rPr lang="en-US" sz="2000" dirty="0" smtClean="0"/>
              <a:t>'1998');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5746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3774</TotalTime>
  <Words>210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Consolas</vt:lpstr>
      <vt:lpstr>Wingdings 2</vt:lpstr>
      <vt:lpstr>Wingdings 3</vt:lpstr>
      <vt:lpstr>Ion</vt:lpstr>
      <vt:lpstr>Subqueries</vt:lpstr>
      <vt:lpstr>Subquery</vt:lpstr>
      <vt:lpstr>Subqueries cont’ed</vt:lpstr>
      <vt:lpstr>EXISTS</vt:lpstr>
      <vt:lpstr>EXISTS cont’ed</vt:lpstr>
      <vt:lpstr>EXISTS 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Li Wang</cp:lastModifiedBy>
  <cp:revision>86</cp:revision>
  <dcterms:created xsi:type="dcterms:W3CDTF">2010-11-14T22:01:35Z</dcterms:created>
  <dcterms:modified xsi:type="dcterms:W3CDTF">2018-10-05T00:49:43Z</dcterms:modified>
</cp:coreProperties>
</file>