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308" r:id="rId3"/>
    <p:sldId id="328" r:id="rId4"/>
    <p:sldId id="309" r:id="rId5"/>
    <p:sldId id="324" r:id="rId6"/>
    <p:sldId id="325" r:id="rId7"/>
    <p:sldId id="327" r:id="rId8"/>
    <p:sldId id="326" r:id="rId9"/>
    <p:sldId id="329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94660"/>
  </p:normalViewPr>
  <p:slideViewPr>
    <p:cSldViewPr>
      <p:cViewPr varScale="1">
        <p:scale>
          <a:sx n="65" d="100"/>
          <a:sy n="65" d="100"/>
        </p:scale>
        <p:origin x="13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428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1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33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1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9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44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28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33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6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72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42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26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17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31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80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18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Insert/Update/Delete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Update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6711654" cy="48006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SET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Column1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 ‘newValue1’,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Column2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 ‘newValue2’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WHERE Column3 = ‘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someValue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’;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DELETE Command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7325700" cy="48768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delete command is used to delete existing data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always specify the where clause, unless you want to delete ALL the data in the specified table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Syntax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52600"/>
            <a:ext cx="8991600" cy="46482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 --delete all rows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Employee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=8;  --delete at most 1row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 Command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command is used to insert data into tables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Insert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53248"/>
            <a:ext cx="7782164" cy="54102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ableName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VALUES (1, 2, 3);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ableName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(Column1, Column2, Column3)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(1, 2, 3);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Multi-Row Insert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7706700" cy="480060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INSERT INTO table (Column1, Column2)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VALUES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1, 2),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3, 4),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5, 6);</a:t>
            </a:r>
          </a:p>
          <a:p>
            <a:endParaRPr lang="en-US" i="1" dirty="0" smtClean="0"/>
          </a:p>
          <a:p>
            <a:r>
              <a:rPr lang="en-US" i="1" dirty="0" smtClean="0"/>
              <a:t>this is supported by SQL Server, but not Oracle. In Oracle, you’d have to write: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INSERT INTO table (Column1, Column2)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1, 2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DUAL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UNION ALL SELECT 3, 4 FROM DUAL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UNION ALL SELECT 5, 6 FROM DUAL;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based on other table(s)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0" y="2057400"/>
            <a:ext cx="8316300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INSERT INTO </a:t>
            </a:r>
            <a:r>
              <a:rPr lang="en-US" sz="2800" dirty="0" err="1"/>
              <a:t>M</a:t>
            </a:r>
            <a:r>
              <a:rPr lang="en-US" sz="2800" dirty="0" err="1" smtClean="0"/>
              <a:t>yTable</a:t>
            </a:r>
            <a:r>
              <a:rPr lang="en-US" sz="2800" dirty="0" smtClean="0"/>
              <a:t> (Column1, Column2)</a:t>
            </a:r>
          </a:p>
          <a:p>
            <a:pPr>
              <a:buNone/>
            </a:pPr>
            <a:r>
              <a:rPr lang="en-US" sz="2800" dirty="0" smtClean="0"/>
              <a:t>		SELECT Field1, Field2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/>
              <a:t>FROM </a:t>
            </a:r>
            <a:r>
              <a:rPr lang="en-US" sz="2800" dirty="0" smtClean="0"/>
              <a:t>Table2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/>
              <a:t>WHRE </a:t>
            </a:r>
            <a:r>
              <a:rPr lang="en-US" sz="2800" dirty="0" smtClean="0"/>
              <a:t>Field1 = ‘admin’;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Command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00201"/>
            <a:ext cx="7325700" cy="46482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update command is used to modify existing data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always specify the where clause, unless you want to change ALL the data in the specified table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Update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7706700" cy="47244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SET Column1 = ‘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’; 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Customers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  SET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phohe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‘315-1234568’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CustomerId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1;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519</TotalTime>
  <Words>149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Ion</vt:lpstr>
      <vt:lpstr>Data Manipulation</vt:lpstr>
      <vt:lpstr>INSERT Command</vt:lpstr>
      <vt:lpstr>Insert</vt:lpstr>
      <vt:lpstr>Basic Insert</vt:lpstr>
      <vt:lpstr>Multi-Row Insert</vt:lpstr>
      <vt:lpstr>Insert based on other table(s)</vt:lpstr>
      <vt:lpstr>UPDATE Command</vt:lpstr>
      <vt:lpstr>Update</vt:lpstr>
      <vt:lpstr>Basic Update</vt:lpstr>
      <vt:lpstr>Multiple Update</vt:lpstr>
      <vt:lpstr>DELETE Command</vt:lpstr>
      <vt:lpstr>Delete</vt:lpstr>
      <vt:lpstr>Delete Syntax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61</cp:revision>
  <dcterms:created xsi:type="dcterms:W3CDTF">2010-11-14T22:01:35Z</dcterms:created>
  <dcterms:modified xsi:type="dcterms:W3CDTF">2018-10-04T00:40:07Z</dcterms:modified>
</cp:coreProperties>
</file>