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4" r:id="rId3"/>
    <p:sldId id="273" r:id="rId4"/>
    <p:sldId id="283" r:id="rId5"/>
    <p:sldId id="276" r:id="rId6"/>
    <p:sldId id="278" r:id="rId7"/>
    <p:sldId id="281" r:id="rId8"/>
    <p:sldId id="282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4660"/>
  </p:normalViewPr>
  <p:slideViewPr>
    <p:cSldViewPr>
      <p:cViewPr varScale="1">
        <p:scale>
          <a:sx n="65" d="100"/>
          <a:sy n="65" d="100"/>
        </p:scale>
        <p:origin x="12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57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418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4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2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45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33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29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4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10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2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96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88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90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14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53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316300" cy="46482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GRANT </a:t>
            </a:r>
            <a:r>
              <a:rPr lang="en-US" sz="2400" b="1" dirty="0" smtClean="0">
                <a:solidFill>
                  <a:srgbClr val="FF0000"/>
                </a:solidFill>
              </a:rPr>
              <a:t>SELECT </a:t>
            </a:r>
            <a:r>
              <a:rPr lang="en-US" sz="2400" dirty="0" smtClean="0"/>
              <a:t>ON </a:t>
            </a:r>
            <a:r>
              <a:rPr lang="en-US" sz="2400" dirty="0" err="1" smtClean="0"/>
              <a:t>FunctionName</a:t>
            </a:r>
            <a:r>
              <a:rPr lang="en-US" sz="2400" dirty="0" smtClean="0"/>
              <a:t> TO </a:t>
            </a:r>
            <a:r>
              <a:rPr lang="en-US" sz="2400" dirty="0" err="1" smtClean="0"/>
              <a:t>CertainUser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00201"/>
            <a:ext cx="7706700" cy="46482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very similar to SPs – stored in the DB, precompiled and hold on to some processing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vs. Stored </a:t>
            </a:r>
            <a:r>
              <a:rPr lang="en-US" dirty="0" err="1" smtClean="0"/>
              <a:t>Procs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functions cannot modify data or the DB</a:t>
            </a:r>
          </a:p>
          <a:p>
            <a:r>
              <a:rPr lang="en-US" sz="2400" dirty="0" smtClean="0"/>
              <a:t>SPs can modify data or the DB</a:t>
            </a:r>
          </a:p>
          <a:p>
            <a:r>
              <a:rPr lang="en-US" sz="2400" dirty="0" smtClean="0"/>
              <a:t>functions have to return exactly 1 value – can be scalar or table</a:t>
            </a:r>
          </a:p>
          <a:p>
            <a:r>
              <a:rPr lang="en-US" sz="2400" dirty="0" smtClean="0"/>
              <a:t>SPs can return 1+ scalars, a table, or nothing</a:t>
            </a:r>
          </a:p>
          <a:p>
            <a:r>
              <a:rPr lang="en-US" sz="2400" dirty="0" smtClean="0"/>
              <a:t>functions are called within other SQL</a:t>
            </a:r>
          </a:p>
          <a:p>
            <a:pPr lvl="1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SomeFunc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SomeColumn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SomeFunc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SomeColumn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), 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AnotherFunc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AnotherColumn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buClr>
                <a:srgbClr val="F3A447"/>
              </a:buClr>
            </a:pPr>
            <a:r>
              <a:rPr lang="en-US" sz="2400" dirty="0" smtClean="0">
                <a:solidFill>
                  <a:prstClr val="white"/>
                </a:solidFill>
              </a:rPr>
              <a:t>SPs are called separately at a time using EXEC</a:t>
            </a:r>
          </a:p>
          <a:p>
            <a:pPr lvl="1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GetYear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(@date AS DATETIME, @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howManyMonthsLater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AS INT)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RETURNS 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DECLARE @result INT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DECLARE @month INT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DECLARE @year INT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IF @date IS NULL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BEGIN SET @result = 0 END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ELSE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BEGIN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SELECT @year = YEAR(@date)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        SELECT @month = MONTH(@date)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                 </a:t>
            </a:r>
            <a:r>
              <a:rPr lang="en-US" sz="1900" dirty="0" smtClean="0"/>
              <a:t>SELECT </a:t>
            </a:r>
            <a:r>
              <a:rPr lang="en-US" sz="1900" dirty="0"/>
              <a:t>@result = @year + LOWER((@month + @</a:t>
            </a:r>
            <a:r>
              <a:rPr lang="en-US" sz="1900" dirty="0" err="1"/>
              <a:t>howManyMonthsLater</a:t>
            </a:r>
            <a:r>
              <a:rPr lang="en-US" sz="1900" dirty="0"/>
              <a:t>)/12</a:t>
            </a:r>
            <a:r>
              <a:rPr lang="en-US" sz="1900" dirty="0" smtClean="0"/>
              <a:t>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         END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@result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442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7401900" cy="48006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call a function inside of another function, Sored Procedure or a regular SQL statement</a:t>
            </a:r>
          </a:p>
          <a:p>
            <a:r>
              <a:rPr lang="en-US" sz="2400" dirty="0" smtClean="0"/>
              <a:t>regardless, you always use SELECT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@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omeParam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MyFunc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MyFunc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SomeColumn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AS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MyData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GETDATE(); -- system function..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Parameters/IF/THEN/CASE/Loops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same as SPs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744890" cy="1400530"/>
          </a:xfrm>
        </p:spPr>
        <p:txBody>
          <a:bodyPr/>
          <a:lstStyle/>
          <a:p>
            <a:r>
              <a:rPr lang="en-US" dirty="0" smtClean="0"/>
              <a:t>Function that returns  a Table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524001"/>
            <a:ext cx="6711654" cy="4724406"/>
          </a:xfrm>
        </p:spPr>
        <p:txBody>
          <a:bodyPr>
            <a:normAutofit/>
          </a:bodyPr>
          <a:lstStyle/>
          <a:p>
            <a:r>
              <a:rPr lang="en-US" sz="2400" dirty="0"/>
              <a:t>--simple Table-valued function</a:t>
            </a:r>
          </a:p>
          <a:p>
            <a:r>
              <a:rPr lang="en-US" sz="2400" dirty="0"/>
              <a:t>CREATE FUNCTION FnReturnsTable1() </a:t>
            </a:r>
          </a:p>
          <a:p>
            <a:r>
              <a:rPr lang="en-US" sz="2400" dirty="0"/>
              <a:t>RETURNS TABLE </a:t>
            </a:r>
          </a:p>
          <a:p>
            <a:r>
              <a:rPr lang="en-US" sz="2400" dirty="0"/>
              <a:t>AS </a:t>
            </a:r>
          </a:p>
          <a:p>
            <a:r>
              <a:rPr lang="en-US" sz="2400" dirty="0"/>
              <a:t>RETURN</a:t>
            </a:r>
          </a:p>
          <a:p>
            <a:r>
              <a:rPr lang="en-US" sz="2400" dirty="0"/>
              <a:t>SELECT *</a:t>
            </a:r>
          </a:p>
          <a:p>
            <a:r>
              <a:rPr lang="en-US" sz="2400" dirty="0"/>
              <a:t>FROM Courses;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that returns  a </a:t>
            </a:r>
            <a:r>
              <a:rPr lang="en-US" dirty="0" smtClean="0"/>
              <a:t>Table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/>
          <a:lstStyle/>
          <a:p>
            <a:r>
              <a:rPr lang="en-US" dirty="0"/>
              <a:t>--A SELECT statement that invokes the function</a:t>
            </a:r>
          </a:p>
          <a:p>
            <a:r>
              <a:rPr lang="en-US" dirty="0"/>
              <a:t>SELECT </a:t>
            </a:r>
            <a:r>
              <a:rPr lang="en-US" dirty="0" err="1"/>
              <a:t>A.CourseTitle</a:t>
            </a:r>
            <a:r>
              <a:rPr lang="en-US" dirty="0"/>
              <a:t>, </a:t>
            </a:r>
            <a:r>
              <a:rPr lang="en-US" dirty="0" err="1"/>
              <a:t>B.StudentID</a:t>
            </a:r>
            <a:r>
              <a:rPr lang="en-US" dirty="0"/>
              <a:t>, </a:t>
            </a:r>
            <a:r>
              <a:rPr lang="en-US" dirty="0" err="1"/>
              <a:t>B.FinalGrade</a:t>
            </a:r>
            <a:endParaRPr lang="en-US" dirty="0"/>
          </a:p>
          <a:p>
            <a:r>
              <a:rPr lang="en-US" dirty="0"/>
              <a:t>FROM FnReturnsTable1() A FULL OUTER JOIN </a:t>
            </a:r>
            <a:r>
              <a:rPr lang="en-US" dirty="0" err="1"/>
              <a:t>CourseEnrollment</a:t>
            </a:r>
            <a:r>
              <a:rPr lang="en-US" dirty="0"/>
              <a:t> B</a:t>
            </a:r>
          </a:p>
          <a:p>
            <a:r>
              <a:rPr lang="en-US" dirty="0"/>
              <a:t>ON </a:t>
            </a:r>
            <a:r>
              <a:rPr lang="en-US" dirty="0" err="1"/>
              <a:t>A.CourseID</a:t>
            </a:r>
            <a:r>
              <a:rPr lang="en-US" dirty="0"/>
              <a:t> = </a:t>
            </a:r>
            <a:r>
              <a:rPr lang="en-US" dirty="0" err="1"/>
              <a:t>B.CourseID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CourseTitle</a:t>
            </a:r>
            <a:r>
              <a:rPr lang="en-US" dirty="0"/>
              <a:t>, </a:t>
            </a:r>
            <a:r>
              <a:rPr lang="en-US" dirty="0" err="1"/>
              <a:t>FinalGrade</a:t>
            </a:r>
            <a:r>
              <a:rPr lang="en-US" dirty="0"/>
              <a:t> DESC;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0236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Function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1"/>
            <a:ext cx="8077200" cy="48768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DROP FUNCTION </a:t>
            </a:r>
            <a:r>
              <a:rPr lang="en-US" sz="2400" dirty="0" err="1" smtClean="0"/>
              <a:t>SchemaName.FunctionName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1068</TotalTime>
  <Words>224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Wingdings 3</vt:lpstr>
      <vt:lpstr>Ion</vt:lpstr>
      <vt:lpstr>Functions</vt:lpstr>
      <vt:lpstr>Functions</vt:lpstr>
      <vt:lpstr>Functions vs. Stored Procs</vt:lpstr>
      <vt:lpstr>Sample Function</vt:lpstr>
      <vt:lpstr>Executing Functions</vt:lpstr>
      <vt:lpstr>Parameters/IF/THEN/CASE/Loops</vt:lpstr>
      <vt:lpstr>Function that returns  a Table</vt:lpstr>
      <vt:lpstr>Function that returns  a Table Cont.</vt:lpstr>
      <vt:lpstr>Removing a Function</vt:lpstr>
      <vt:lpstr>Permissions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169</cp:revision>
  <dcterms:created xsi:type="dcterms:W3CDTF">2010-11-14T22:01:35Z</dcterms:created>
  <dcterms:modified xsi:type="dcterms:W3CDTF">2018-11-07T01:27:26Z</dcterms:modified>
</cp:coreProperties>
</file>