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700"/>
  </p:normalViewPr>
  <p:slideViewPr>
    <p:cSldViewPr>
      <p:cViewPr varScale="1">
        <p:scale>
          <a:sx n="104" d="100"/>
          <a:sy n="104" d="100"/>
        </p:scale>
        <p:origin x="13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5389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8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115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6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6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7042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23406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03597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078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9403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59810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1257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2055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817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0262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7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634196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0" y="1447801"/>
            <a:ext cx="7440090" cy="4800606"/>
          </a:xfrm>
        </p:spPr>
        <p:txBody>
          <a:bodyPr>
            <a:normAutofit/>
          </a:bodyPr>
          <a:lstStyle/>
          <a:p>
            <a:r>
              <a:rPr lang="en-US" sz="2400" dirty="0"/>
              <a:t>allows us to step through a dataset, examining one record at a time</a:t>
            </a:r>
          </a:p>
          <a:p>
            <a:pPr lvl="1"/>
            <a:r>
              <a:rPr lang="en-US" sz="2400" dirty="0"/>
              <a:t>in an SP, we can walk through an entire table, processing one row at a time</a:t>
            </a:r>
          </a:p>
          <a:p>
            <a:r>
              <a:rPr lang="en-US" sz="2400" dirty="0"/>
              <a:t>common uses</a:t>
            </a:r>
          </a:p>
          <a:p>
            <a:pPr lvl="1"/>
            <a:r>
              <a:rPr lang="en-US" sz="2400" dirty="0"/>
              <a:t>save query results for later</a:t>
            </a:r>
          </a:p>
          <a:p>
            <a:pPr lvl="1"/>
            <a:r>
              <a:rPr lang="en-US" sz="2400" dirty="0"/>
              <a:t>process data from an entire table (or multiple rows returned form a SELECT statement)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7244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1. Define  the cursor</a:t>
            </a:r>
          </a:p>
          <a:p>
            <a:pPr>
              <a:buNone/>
            </a:pPr>
            <a:r>
              <a:rPr lang="en-US" sz="2400" dirty="0"/>
              <a:t>2. Open the cursor</a:t>
            </a:r>
          </a:p>
          <a:p>
            <a:pPr>
              <a:buNone/>
            </a:pPr>
            <a:r>
              <a:rPr lang="en-US" sz="2400" dirty="0"/>
              <a:t>3. Fetch a single record</a:t>
            </a:r>
          </a:p>
          <a:p>
            <a:pPr>
              <a:buNone/>
            </a:pPr>
            <a:r>
              <a:rPr lang="en-US" sz="2400" dirty="0"/>
              <a:t>4. Process record</a:t>
            </a:r>
          </a:p>
          <a:p>
            <a:pPr>
              <a:buNone/>
            </a:pPr>
            <a:r>
              <a:rPr lang="en-US" sz="2400" dirty="0"/>
              <a:t>5. Go to step 3, as long as there’s more data (Loop)</a:t>
            </a:r>
          </a:p>
          <a:p>
            <a:pPr>
              <a:buNone/>
            </a:pPr>
            <a:r>
              <a:rPr lang="en-US" sz="2400" dirty="0"/>
              <a:t>6. Close the cursor</a:t>
            </a:r>
          </a:p>
          <a:p>
            <a:pPr>
              <a:buNone/>
            </a:pPr>
            <a:r>
              <a:rPr lang="en-US" sz="2400" dirty="0"/>
              <a:t>7. </a:t>
            </a:r>
            <a:r>
              <a:rPr lang="en-US" sz="2400" dirty="0" err="1"/>
              <a:t>Deallocate</a:t>
            </a:r>
            <a:r>
              <a:rPr lang="en-US" sz="2400" dirty="0"/>
              <a:t> the cursor (in some implementations)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Define the cursor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710" y="1524001"/>
            <a:ext cx="7668690" cy="4724406"/>
          </a:xfrm>
        </p:spPr>
        <p:txBody>
          <a:bodyPr/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DECLARE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cursorName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CURSOR FOR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selectStatement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DECLARE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myCursor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CURSOR FOR SELECT * FROM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someTable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/>
              <a:t>the cursor has been defined, but no locks have been placed yet.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Open the cursor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1"/>
            <a:ext cx="7391400" cy="4876806"/>
          </a:xfrm>
        </p:spPr>
        <p:txBody>
          <a:bodyPr/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OPEN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myCursor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/>
              <a:t>at this point the lock is placed on the table so that way nobody else can modify the table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76400"/>
          </a:xfrm>
        </p:spPr>
        <p:txBody>
          <a:bodyPr>
            <a:noAutofit/>
          </a:bodyPr>
          <a:lstStyle/>
          <a:p>
            <a:r>
              <a:rPr lang="en-US" sz="3600" dirty="0"/>
              <a:t>3. Get a record</a:t>
            </a:r>
            <a:br>
              <a:rPr lang="en-US" sz="3600" dirty="0"/>
            </a:br>
            <a:r>
              <a:rPr lang="en-US" sz="3600" dirty="0"/>
              <a:t>4. Process a record</a:t>
            </a:r>
            <a:br>
              <a:rPr lang="en-US" sz="3600" dirty="0"/>
            </a:br>
            <a:r>
              <a:rPr lang="en-US" sz="3600" dirty="0"/>
              <a:t>5. Get another record, unless done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FETCH NEXT FROM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myCursor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INTO @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someVar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WHILE @@FETCH_STATUS = 0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BEGIN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	-- do some processing</a:t>
            </a: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	FETCH NEXT FROM 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myCursor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INTO @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someVar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	END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Close Cursor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7630500" cy="4724406"/>
          </a:xfrm>
        </p:spPr>
        <p:txBody>
          <a:bodyPr>
            <a:normAutofit/>
          </a:bodyPr>
          <a:lstStyle/>
          <a:p>
            <a:r>
              <a:rPr lang="en-US" sz="2800" dirty="0"/>
              <a:t>CLOSE </a:t>
            </a:r>
            <a:r>
              <a:rPr lang="en-US" sz="2800" dirty="0" err="1"/>
              <a:t>myCursor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at this point the lock is removed from the table, but the cursor could be reopened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Deallocate</a:t>
            </a:r>
            <a:r>
              <a:rPr lang="en-US" dirty="0"/>
              <a:t> Cursor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DEALLOCATE </a:t>
            </a:r>
            <a:r>
              <a:rPr lang="en-US" sz="2800" dirty="0" err="1"/>
              <a:t>myCursor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the cursor is reset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55380" cy="1400530"/>
          </a:xfrm>
        </p:spPr>
        <p:txBody>
          <a:bodyPr/>
          <a:lstStyle/>
          <a:p>
            <a:r>
              <a:rPr lang="en-US" dirty="0"/>
              <a:t>Putting all together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300" dirty="0"/>
              <a:t>DECLARE @variable1 INT, @variable2 Date, @variable3 VARCHAR(100)</a:t>
            </a:r>
          </a:p>
          <a:p>
            <a:pPr>
              <a:buNone/>
            </a:pPr>
            <a:r>
              <a:rPr lang="en-US" sz="2300" dirty="0"/>
              <a:t>	DECLARE </a:t>
            </a:r>
            <a:r>
              <a:rPr lang="en-US" sz="2300" dirty="0" err="1"/>
              <a:t>myCursor</a:t>
            </a:r>
            <a:r>
              <a:rPr lang="en-US" sz="2300" dirty="0"/>
              <a:t> CURSOR FOR</a:t>
            </a:r>
          </a:p>
          <a:p>
            <a:pPr>
              <a:buNone/>
            </a:pPr>
            <a:r>
              <a:rPr lang="en-US" sz="2300" dirty="0"/>
              <a:t>	     SELECT Column1, column2, column3</a:t>
            </a:r>
          </a:p>
          <a:p>
            <a:pPr>
              <a:buNone/>
            </a:pPr>
            <a:r>
              <a:rPr lang="en-US" sz="2300" dirty="0"/>
              <a:t>		FROM </a:t>
            </a:r>
            <a:r>
              <a:rPr lang="en-US" sz="2300" dirty="0" err="1"/>
              <a:t>myTable</a:t>
            </a:r>
            <a:endParaRPr lang="en-US" sz="2300" dirty="0"/>
          </a:p>
          <a:p>
            <a:pPr>
              <a:buNone/>
            </a:pPr>
            <a:r>
              <a:rPr lang="en-US" sz="2300" dirty="0"/>
              <a:t>		    WHERE </a:t>
            </a:r>
            <a:r>
              <a:rPr lang="en-US" sz="2300" dirty="0" err="1"/>
              <a:t>someColumn</a:t>
            </a:r>
            <a:r>
              <a:rPr lang="en-US" sz="2300" dirty="0"/>
              <a:t> = ‘</a:t>
            </a:r>
            <a:r>
              <a:rPr lang="en-US" sz="2300" dirty="0" err="1"/>
              <a:t>someValue</a:t>
            </a:r>
            <a:r>
              <a:rPr lang="en-US" sz="2300" dirty="0"/>
              <a:t>’</a:t>
            </a:r>
          </a:p>
          <a:p>
            <a:pPr>
              <a:buNone/>
            </a:pPr>
            <a:endParaRPr lang="en-US" sz="2300" dirty="0"/>
          </a:p>
          <a:p>
            <a:pPr>
              <a:buNone/>
            </a:pPr>
            <a:r>
              <a:rPr lang="en-US" sz="2300" dirty="0"/>
              <a:t>	OPEN </a:t>
            </a:r>
            <a:r>
              <a:rPr lang="en-US" sz="2300" dirty="0" err="1"/>
              <a:t>myCursor</a:t>
            </a:r>
            <a:r>
              <a:rPr lang="en-US" sz="2300" dirty="0"/>
              <a:t>;</a:t>
            </a:r>
          </a:p>
          <a:p>
            <a:pPr>
              <a:buNone/>
            </a:pPr>
            <a:r>
              <a:rPr lang="en-US" sz="2300" dirty="0"/>
              <a:t>	FETCH NEXT FROM </a:t>
            </a:r>
            <a:r>
              <a:rPr lang="en-US" sz="2300" dirty="0" err="1"/>
              <a:t>myCursor</a:t>
            </a:r>
            <a:r>
              <a:rPr lang="en-US" sz="2300" dirty="0"/>
              <a:t> INTO @variable1, @variable2, @variable3</a:t>
            </a:r>
          </a:p>
          <a:p>
            <a:pPr>
              <a:buNone/>
            </a:pPr>
            <a:endParaRPr lang="en-US" sz="2300" dirty="0"/>
          </a:p>
          <a:p>
            <a:pPr>
              <a:buNone/>
            </a:pPr>
            <a:r>
              <a:rPr lang="en-US" sz="2300" dirty="0"/>
              <a:t>	WHILE @@FETCH_STATUS = 0</a:t>
            </a:r>
          </a:p>
          <a:p>
            <a:pPr>
              <a:buNone/>
            </a:pPr>
            <a:r>
              <a:rPr lang="en-US" sz="2300" dirty="0"/>
              <a:t>	BEGIN</a:t>
            </a:r>
          </a:p>
          <a:p>
            <a:pPr>
              <a:buNone/>
            </a:pPr>
            <a:r>
              <a:rPr lang="en-US" sz="2300" dirty="0"/>
              <a:t>	     -- do something w/ the name</a:t>
            </a:r>
          </a:p>
          <a:p>
            <a:pPr>
              <a:buNone/>
            </a:pPr>
            <a:r>
              <a:rPr lang="en-US" sz="2300" dirty="0"/>
              <a:t>	     FETCH NEXT FROM </a:t>
            </a:r>
            <a:r>
              <a:rPr lang="en-US" sz="2300" dirty="0" err="1"/>
              <a:t>myCursor</a:t>
            </a:r>
            <a:r>
              <a:rPr lang="en-US" sz="2300" dirty="0"/>
              <a:t> INTO @variable1, @variable2, @variable3</a:t>
            </a:r>
          </a:p>
          <a:p>
            <a:pPr>
              <a:buNone/>
            </a:pPr>
            <a:r>
              <a:rPr lang="en-US" sz="2300" dirty="0"/>
              <a:t>	END</a:t>
            </a:r>
          </a:p>
          <a:p>
            <a:pPr>
              <a:buNone/>
            </a:pPr>
            <a:endParaRPr lang="en-US" sz="2300" dirty="0"/>
          </a:p>
          <a:p>
            <a:pPr>
              <a:buNone/>
            </a:pPr>
            <a:r>
              <a:rPr lang="en-US" sz="2300" dirty="0"/>
              <a:t>	CLOSE </a:t>
            </a:r>
            <a:r>
              <a:rPr lang="en-US" sz="2300" dirty="0" err="1"/>
              <a:t>myCursor</a:t>
            </a:r>
            <a:endParaRPr lang="en-US" sz="2300" dirty="0"/>
          </a:p>
          <a:p>
            <a:pPr>
              <a:buNone/>
            </a:pPr>
            <a:r>
              <a:rPr lang="en-US" sz="2300" dirty="0"/>
              <a:t>	DEALLOCATE </a:t>
            </a:r>
            <a:r>
              <a:rPr lang="en-US" sz="2300" dirty="0" err="1"/>
              <a:t>myCursor</a:t>
            </a:r>
            <a:endParaRPr lang="en-US" sz="23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923</TotalTime>
  <Words>214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Ion</vt:lpstr>
      <vt:lpstr>Cursors</vt:lpstr>
      <vt:lpstr>Cursor</vt:lpstr>
      <vt:lpstr>Cursor Process</vt:lpstr>
      <vt:lpstr>1. Define the cursor</vt:lpstr>
      <vt:lpstr>2. Open the cursor</vt:lpstr>
      <vt:lpstr>3. Get a record 4. Process a record 5. Get another record, unless done</vt:lpstr>
      <vt:lpstr>6. Close Cursor</vt:lpstr>
      <vt:lpstr>7. Deallocate Cursor</vt:lpstr>
      <vt:lpstr>Putting all together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Nidhi Surya Prakash</cp:lastModifiedBy>
  <cp:revision>192</cp:revision>
  <dcterms:created xsi:type="dcterms:W3CDTF">2010-11-14T22:01:35Z</dcterms:created>
  <dcterms:modified xsi:type="dcterms:W3CDTF">2018-11-30T15:16:27Z</dcterms:modified>
</cp:coreProperties>
</file>