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73" r:id="rId3"/>
    <p:sldId id="278" r:id="rId4"/>
    <p:sldId id="275" r:id="rId5"/>
    <p:sldId id="274" r:id="rId6"/>
    <p:sldId id="276" r:id="rId7"/>
    <p:sldId id="27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>
      <p:cViewPr varScale="1">
        <p:scale>
          <a:sx n="65" d="100"/>
          <a:sy n="65" d="100"/>
        </p:scale>
        <p:origin x="13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748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34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59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02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997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43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43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108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11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719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739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59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179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681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1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634196"/>
          </a:xfrm>
        </p:spPr>
        <p:txBody>
          <a:bodyPr/>
          <a:lstStyle/>
          <a:p>
            <a:pPr algn="l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76401"/>
            <a:ext cx="8153400" cy="45720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most of the time it is used in Stored Procedures</a:t>
            </a:r>
          </a:p>
          <a:p>
            <a:r>
              <a:rPr lang="en-US" sz="2800" dirty="0" smtClean="0"/>
              <a:t>works similarly to “exceptions” in Oracle or .NET – interrupts normal processing, and if error handling was provided, handles the thrown error</a:t>
            </a:r>
          </a:p>
          <a:p>
            <a:r>
              <a:rPr lang="en-US" sz="2800" dirty="0" smtClean="0"/>
              <a:t>errors can either be system defined (547 – A constraint error) or custom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24001"/>
            <a:ext cx="6711654" cy="47244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-- during any part of the procedure or function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-- doing some work</a:t>
            </a:r>
          </a:p>
          <a:p>
            <a:r>
              <a:rPr lang="en-US" dirty="0"/>
              <a:t>EXCEPTION</a:t>
            </a:r>
          </a:p>
          <a:p>
            <a:r>
              <a:rPr lang="en-US" dirty="0"/>
              <a:t>   WHEN </a:t>
            </a:r>
            <a:r>
              <a:rPr lang="en-US" dirty="0" smtClean="0"/>
              <a:t>OTHERS or </a:t>
            </a:r>
            <a:r>
              <a:rPr lang="en-US" dirty="0" err="1" smtClean="0"/>
              <a:t>SomeErrorHappens</a:t>
            </a:r>
            <a:endParaRPr lang="en-US" dirty="0"/>
          </a:p>
          <a:p>
            <a:r>
              <a:rPr lang="en-US" dirty="0"/>
              <a:t>   THEN</a:t>
            </a:r>
          </a:p>
          <a:p>
            <a:r>
              <a:rPr lang="en-US" dirty="0"/>
              <a:t>      </a:t>
            </a:r>
            <a:r>
              <a:rPr lang="en-US" dirty="0" err="1"/>
              <a:t>lv_error</a:t>
            </a:r>
            <a:r>
              <a:rPr lang="en-US" dirty="0"/>
              <a:t>   := SQLCODE || '--' || SQLERRM;</a:t>
            </a:r>
          </a:p>
          <a:p>
            <a:r>
              <a:rPr lang="en-US" dirty="0"/>
              <a:t>      </a:t>
            </a:r>
            <a:r>
              <a:rPr lang="en-US" dirty="0" err="1"/>
              <a:t>DBMS_OUTPUT.put_line</a:t>
            </a:r>
            <a:r>
              <a:rPr lang="en-US" dirty="0"/>
              <a:t> ('Error Occurred:  ' || </a:t>
            </a:r>
            <a:r>
              <a:rPr lang="en-US" dirty="0" err="1"/>
              <a:t>lv_error</a:t>
            </a:r>
            <a:r>
              <a:rPr lang="en-US" dirty="0"/>
              <a:t>);</a:t>
            </a:r>
          </a:p>
          <a:p>
            <a:r>
              <a:rPr lang="en-US" dirty="0"/>
              <a:t>      ROLLBACK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RAISE;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110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10557"/>
            <a:ext cx="7055380" cy="2061882"/>
          </a:xfrm>
        </p:spPr>
        <p:txBody>
          <a:bodyPr/>
          <a:lstStyle/>
          <a:p>
            <a:r>
              <a:rPr lang="en-US" dirty="0" smtClean="0"/>
              <a:t>SQL-Server Customized Error Handling: </a:t>
            </a:r>
            <a:br>
              <a:rPr lang="en-US" dirty="0" smtClean="0"/>
            </a:br>
            <a:r>
              <a:rPr lang="en-US" dirty="0" smtClean="0"/>
              <a:t>Raise an Error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743200"/>
            <a:ext cx="7554300" cy="3733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either automatically raised, or manually: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 @mode NOT IN ('A', 'B', 'C')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BEGIN 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ROLLBACK TRAN;--If there is a transaction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	RAISERROR('Illegal value passed for @mode.', 16, -1) 		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RETURN 50000 --a dummy value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END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check for errors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676401"/>
            <a:ext cx="6711654" cy="4572006"/>
          </a:xfrm>
        </p:spPr>
        <p:txBody>
          <a:bodyPr/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IF @@ERROR &lt;&gt; 0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-- an error occurred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 error handler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7772400" cy="4648206"/>
          </a:xfrm>
        </p:spPr>
        <p:txBody>
          <a:bodyPr/>
          <a:lstStyle/>
          <a:p>
            <a:r>
              <a:rPr lang="en-US" sz="2800" dirty="0" smtClean="0"/>
              <a:t>-- doing some work</a:t>
            </a:r>
          </a:p>
          <a:p>
            <a:pPr>
              <a:buNone/>
            </a:pPr>
            <a:r>
              <a:rPr lang="en-US" sz="2800" dirty="0" smtClean="0"/>
              <a:t>	IF @@ERROR &lt;&gt; 0 GOTO HANDLE_ERROR</a:t>
            </a:r>
          </a:p>
          <a:p>
            <a:pPr>
              <a:buNone/>
            </a:pPr>
            <a:r>
              <a:rPr lang="en-US" sz="2800" dirty="0" smtClean="0"/>
              <a:t>	-- doing some more work, if no errors..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HANDLE_ERROR:</a:t>
            </a:r>
          </a:p>
          <a:p>
            <a:pPr>
              <a:buNone/>
            </a:pPr>
            <a:r>
              <a:rPr lang="en-US" sz="2800" dirty="0" smtClean="0"/>
              <a:t>		ROLLBACK TRAN; -- let’s say we had a transaction going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TRY/CATCH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600201"/>
            <a:ext cx="7173300" cy="46482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SQL Server also allows us to use Try/Catch blocks: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BEGIN TRY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[statements to try]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END TRY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BEGIN CATCH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[statements to run on error]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END CATCH;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1121</TotalTime>
  <Words>159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Consolas</vt:lpstr>
      <vt:lpstr>Wingdings 3</vt:lpstr>
      <vt:lpstr>Ion</vt:lpstr>
      <vt:lpstr>Error Handling</vt:lpstr>
      <vt:lpstr>Error Handling</vt:lpstr>
      <vt:lpstr>Oracle Exceptions</vt:lpstr>
      <vt:lpstr>SQL-Server Customized Error Handling:  Raise an Error</vt:lpstr>
      <vt:lpstr>How to check for errors</vt:lpstr>
      <vt:lpstr>Call an error handler</vt:lpstr>
      <vt:lpstr>TRY/CATCH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Li Wang</cp:lastModifiedBy>
  <cp:revision>157</cp:revision>
  <dcterms:created xsi:type="dcterms:W3CDTF">2010-11-14T22:01:35Z</dcterms:created>
  <dcterms:modified xsi:type="dcterms:W3CDTF">2018-11-24T20:48:08Z</dcterms:modified>
</cp:coreProperties>
</file>