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4" r:id="rId6"/>
    <p:sldId id="258" r:id="rId7"/>
    <p:sldId id="261" r:id="rId8"/>
    <p:sldId id="262" r:id="rId9"/>
    <p:sldId id="265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4610"/>
  </p:normalViewPr>
  <p:slideViewPr>
    <p:cSldViewPr snapToGrid="0" snapToObjects="1">
      <p:cViewPr varScale="1">
        <p:scale>
          <a:sx n="134" d="100"/>
          <a:sy n="134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6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lane flying over the earth&#10;&#10;Description automatically generated">
            <a:extLst>
              <a:ext uri="{FF2B5EF4-FFF2-40B4-BE49-F238E27FC236}">
                <a16:creationId xmlns:a16="http://schemas.microsoft.com/office/drawing/2014/main" id="{A8DF4705-F91D-B47A-EC2C-246961FC6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8" r="9091" b="15030"/>
          <a:stretch/>
        </p:blipFill>
        <p:spPr>
          <a:xfrm>
            <a:off x="4228185" y="10"/>
            <a:ext cx="10402215" cy="82295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1207047" cy="82296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573577" y="1346835"/>
            <a:ext cx="4828032" cy="38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spc="-157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FLIGHT BOOKING MANGEMENT </a:t>
            </a:r>
            <a:endParaRPr lang="en-US" sz="5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3"/>
          <p:cNvSpPr/>
          <p:nvPr/>
        </p:nvSpPr>
        <p:spPr>
          <a:xfrm>
            <a:off x="573576" y="5847506"/>
            <a:ext cx="4828030" cy="144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spc="-35">
                <a:solidFill>
                  <a:schemeClr val="bg1"/>
                </a:solidFill>
              </a:rPr>
              <a:t>A Free Platform Helps you book Flights 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11905" y="416149"/>
            <a:ext cx="175565" cy="84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34" y="5456304"/>
            <a:ext cx="4773168" cy="2194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E0EAE-5DE4-702F-6F0B-01C729E6D772}"/>
              </a:ext>
            </a:extLst>
          </p:cNvPr>
          <p:cNvSpPr txBox="1"/>
          <p:nvPr/>
        </p:nvSpPr>
        <p:spPr>
          <a:xfrm>
            <a:off x="1104900" y="263765"/>
            <a:ext cx="7315200" cy="74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353"/>
              </a:lnSpc>
              <a:buNone/>
            </a:pPr>
            <a:r>
              <a:rPr lang="en-US" sz="4000" dirty="0"/>
              <a:t>Routes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DB96-2C88-4107-58EF-131218F7DDF2}"/>
              </a:ext>
            </a:extLst>
          </p:cNvPr>
          <p:cNvSpPr txBox="1"/>
          <p:nvPr/>
        </p:nvSpPr>
        <p:spPr>
          <a:xfrm>
            <a:off x="1104900" y="241935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routes.js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5F61C-F4A8-AAB8-DAAF-6B3A49DB390D}"/>
              </a:ext>
            </a:extLst>
          </p:cNvPr>
          <p:cNvSpPr txBox="1"/>
          <p:nvPr/>
        </p:nvSpPr>
        <p:spPr>
          <a:xfrm>
            <a:off x="3409950" y="1346716"/>
            <a:ext cx="717478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userController</a:t>
            </a:r>
            <a:r>
              <a:rPr lang="en-US" dirty="0"/>
              <a:t> = require("../controllers/</a:t>
            </a:r>
            <a:r>
              <a:rPr lang="en-US" dirty="0" err="1"/>
              <a:t>userController</a:t>
            </a:r>
            <a:r>
              <a:rPr lang="en-US" dirty="0"/>
              <a:t>");</a:t>
            </a:r>
          </a:p>
          <a:p>
            <a:r>
              <a:rPr lang="en-US" dirty="0"/>
              <a:t>const </a:t>
            </a:r>
            <a:r>
              <a:rPr lang="en-US" dirty="0" err="1"/>
              <a:t>flightController</a:t>
            </a:r>
            <a:r>
              <a:rPr lang="en-US" dirty="0"/>
              <a:t> = require("../controllers/</a:t>
            </a:r>
            <a:r>
              <a:rPr lang="en-US" dirty="0" err="1"/>
              <a:t>flightController</a:t>
            </a:r>
            <a:r>
              <a:rPr lang="en-US" dirty="0"/>
              <a:t>");</a:t>
            </a:r>
          </a:p>
          <a:p>
            <a:r>
              <a:rPr lang="en-US" dirty="0"/>
              <a:t>const </a:t>
            </a:r>
            <a:r>
              <a:rPr lang="en-US" dirty="0" err="1"/>
              <a:t>bookingController</a:t>
            </a:r>
            <a:r>
              <a:rPr lang="en-US" dirty="0"/>
              <a:t> = require("../controllers/</a:t>
            </a:r>
            <a:r>
              <a:rPr lang="en-US" dirty="0" err="1"/>
              <a:t>bookingController</a:t>
            </a:r>
            <a:r>
              <a:rPr lang="en-US" dirty="0"/>
              <a:t>");</a:t>
            </a:r>
          </a:p>
          <a:p>
            <a:r>
              <a:rPr lang="en-US" dirty="0" err="1"/>
              <a:t>module.exports</a:t>
            </a:r>
            <a:r>
              <a:rPr lang="en-US" dirty="0"/>
              <a:t> = (app) =&gt;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app.get</a:t>
            </a:r>
            <a:r>
              <a:rPr lang="en-US" dirty="0"/>
              <a:t>('/users/get',</a:t>
            </a:r>
            <a:r>
              <a:rPr lang="en-US" dirty="0" err="1"/>
              <a:t>userController.getUsers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app.post</a:t>
            </a:r>
            <a:r>
              <a:rPr lang="en-US" dirty="0"/>
              <a:t>('/users/create',</a:t>
            </a:r>
            <a:r>
              <a:rPr lang="en-US" dirty="0" err="1"/>
              <a:t>userController.createUsers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app.post</a:t>
            </a:r>
            <a:r>
              <a:rPr lang="en-US" dirty="0"/>
              <a:t>('/users/login',</a:t>
            </a:r>
            <a:r>
              <a:rPr lang="en-US" dirty="0" err="1"/>
              <a:t>userController.loginUsers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app.post</a:t>
            </a:r>
            <a:r>
              <a:rPr lang="en-US" dirty="0"/>
              <a:t>('/flight/create', </a:t>
            </a:r>
            <a:r>
              <a:rPr lang="en-US" dirty="0" err="1"/>
              <a:t>flightController.createFlightController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app.get</a:t>
            </a:r>
            <a:r>
              <a:rPr lang="en-US" dirty="0"/>
              <a:t>('/flight', </a:t>
            </a:r>
            <a:r>
              <a:rPr lang="en-US" dirty="0" err="1"/>
              <a:t>flightController.getFlightController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app.post</a:t>
            </a:r>
            <a:r>
              <a:rPr lang="en-US" dirty="0"/>
              <a:t>('/booking/create', </a:t>
            </a:r>
            <a:r>
              <a:rPr lang="en-US" dirty="0" err="1"/>
              <a:t>bookingController.createBookingController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app.get</a:t>
            </a:r>
            <a:r>
              <a:rPr lang="en-US" dirty="0"/>
              <a:t>('/booking', </a:t>
            </a:r>
            <a:r>
              <a:rPr lang="en-US" dirty="0" err="1"/>
              <a:t>bookingController.getbookingsController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app.get</a:t>
            </a:r>
            <a:r>
              <a:rPr lang="en-US" dirty="0"/>
              <a:t>('/flight/:id', </a:t>
            </a:r>
            <a:r>
              <a:rPr lang="en-US" dirty="0" err="1"/>
              <a:t>flightController.getFlightByIdController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6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4630398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31162" y="945813"/>
            <a:ext cx="4896434" cy="20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-13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Flight bookings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8138158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8413459" y="2704962"/>
            <a:ext cx="233792" cy="5965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defTabSz="1307592">
              <a:lnSpc>
                <a:spcPts val="4692"/>
              </a:lnSpc>
              <a:spcAft>
                <a:spcPts val="600"/>
              </a:spcAft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8138166" y="1918463"/>
            <a:ext cx="5471160" cy="994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defTabSz="1307592">
              <a:lnSpc>
                <a:spcPts val="391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Flight Details in our Website where user can Book his Flight according to his wish </a:t>
            </a:r>
          </a:p>
        </p:txBody>
      </p:sp>
      <p:sp>
        <p:nvSpPr>
          <p:cNvPr id="9" name="Text 6"/>
          <p:cNvSpPr/>
          <p:nvPr/>
        </p:nvSpPr>
        <p:spPr>
          <a:xfrm>
            <a:off x="8390965" y="3414733"/>
            <a:ext cx="4395398" cy="10180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1307592">
              <a:lnSpc>
                <a:spcPts val="4003"/>
              </a:lnSpc>
              <a:spcAft>
                <a:spcPts val="600"/>
              </a:spcAft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63684" y="3346588"/>
            <a:ext cx="288360" cy="5965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defTabSz="1307592">
              <a:lnSpc>
                <a:spcPts val="4692"/>
              </a:lnSpc>
              <a:spcAft>
                <a:spcPts val="600"/>
              </a:spcAft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38166" y="3309945"/>
            <a:ext cx="5471160" cy="994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1307592">
              <a:lnSpc>
                <a:spcPts val="3910"/>
              </a:lnSpc>
              <a:spcAft>
                <a:spcPts val="600"/>
              </a:spcAft>
            </a:pPr>
            <a:endParaRPr lang="en-US" sz="218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D4215-CFF9-8706-3B01-8ACA8BB86F32}"/>
              </a:ext>
            </a:extLst>
          </p:cNvPr>
          <p:cNvSpPr txBox="1"/>
          <p:nvPr/>
        </p:nvSpPr>
        <p:spPr>
          <a:xfrm>
            <a:off x="8138166" y="3483298"/>
            <a:ext cx="617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details will be sent to the database for storing the information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D0661-3C93-F3DE-CC96-3DB709291208}"/>
              </a:ext>
            </a:extLst>
          </p:cNvPr>
          <p:cNvSpPr txBox="1"/>
          <p:nvPr/>
        </p:nvSpPr>
        <p:spPr>
          <a:xfrm>
            <a:off x="8151994" y="4874780"/>
            <a:ext cx="6157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like user details and Time user has booked there</a:t>
            </a:r>
            <a:br>
              <a:rPr lang="en-US" dirty="0"/>
            </a:br>
            <a:r>
              <a:rPr lang="en-US" dirty="0"/>
              <a:t>flight For and where is user going</a:t>
            </a:r>
          </a:p>
        </p:txBody>
      </p:sp>
      <p:pic>
        <p:nvPicPr>
          <p:cNvPr id="23" name="Picture 22" descr="A blue airplane in a line&#10;&#10;Description automatically generated">
            <a:extLst>
              <a:ext uri="{FF2B5EF4-FFF2-40B4-BE49-F238E27FC236}">
                <a16:creationId xmlns:a16="http://schemas.microsoft.com/office/drawing/2014/main" id="{08538119-36C8-49CB-1F55-A81074FB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8" y="2800893"/>
            <a:ext cx="5043798" cy="4482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38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4626742" cy="82296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28" y="0"/>
            <a:ext cx="14626743" cy="8229601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Text 3"/>
          <p:cNvSpPr/>
          <p:nvPr/>
        </p:nvSpPr>
        <p:spPr>
          <a:xfrm>
            <a:off x="943660" y="691286"/>
            <a:ext cx="6516300" cy="330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 spc="-13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Flight Booking Structure</a:t>
            </a:r>
            <a:endParaRPr lang="en-US" sz="5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5"/>
          <p:cNvSpPr/>
          <p:nvPr/>
        </p:nvSpPr>
        <p:spPr>
          <a:xfrm>
            <a:off x="3606268" y="4204438"/>
            <a:ext cx="106305" cy="271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931852" y="4204438"/>
            <a:ext cx="2894125" cy="452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50452" y="4399622"/>
            <a:ext cx="7483378" cy="2314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22885" indent="-222885" defTabSz="594360">
              <a:lnSpc>
                <a:spcPts val="181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website we have Details of Flights like airline name, Arrival time, departure Time, duration of Flight,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departure date, arrival date, price of ticket, layover details, Flight Number and type 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3910636" y="5636128"/>
            <a:ext cx="2894125" cy="452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3443477" y="6350831"/>
            <a:ext cx="6873478" cy="2314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855" y="7868315"/>
            <a:ext cx="1495777" cy="3572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07D650-D58B-CB5D-2F68-1F86622934A6}"/>
              </a:ext>
            </a:extLst>
          </p:cNvPr>
          <p:cNvSpPr txBox="1"/>
          <p:nvPr/>
        </p:nvSpPr>
        <p:spPr>
          <a:xfrm>
            <a:off x="3137295" y="5413135"/>
            <a:ext cx="7167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these details a user can book a Flight without any Issue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5128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Capabilities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4659154" y="412742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F53A8-295A-E9F8-265F-F83E3E077F5D}"/>
              </a:ext>
            </a:extLst>
          </p:cNvPr>
          <p:cNvSpPr txBox="1"/>
          <p:nvPr/>
        </p:nvSpPr>
        <p:spPr>
          <a:xfrm>
            <a:off x="4659154" y="2020966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738" indent="-185738" defTabSz="5943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From the User we collect information like FirstName, Last name, Email, password for credentials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B1161-158E-9E6A-A8E1-A279BA3A980B}"/>
              </a:ext>
            </a:extLst>
          </p:cNvPr>
          <p:cNvSpPr txBox="1"/>
          <p:nvPr/>
        </p:nvSpPr>
        <p:spPr>
          <a:xfrm>
            <a:off x="4659154" y="3343275"/>
            <a:ext cx="731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user can see the details or Flight Information Provided by us and book a Flight a According to there Choice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663BD-2C3E-8442-D406-E7149132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4228185" y="10"/>
            <a:ext cx="10402215" cy="82295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1207047" cy="82296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3265-987F-A0CB-517D-ACF774B57CE5}"/>
              </a:ext>
            </a:extLst>
          </p:cNvPr>
          <p:cNvSpPr txBox="1"/>
          <p:nvPr/>
        </p:nvSpPr>
        <p:spPr>
          <a:xfrm>
            <a:off x="573577" y="1346835"/>
            <a:ext cx="4828032" cy="38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11905" y="416149"/>
            <a:ext cx="175565" cy="84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34" y="5456304"/>
            <a:ext cx="4773168" cy="2194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2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098256" y="416633"/>
            <a:ext cx="58679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Tech Stack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310824" y="199977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635897" y="3475460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EED22-D277-716B-6C36-83F87422D6C1}"/>
              </a:ext>
            </a:extLst>
          </p:cNvPr>
          <p:cNvSpPr txBox="1"/>
          <p:nvPr/>
        </p:nvSpPr>
        <p:spPr>
          <a:xfrm>
            <a:off x="1312433" y="2000319"/>
            <a:ext cx="39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database We are Using is MongoDb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2FC6ED-47CD-83A0-3A6C-590E13A4A1A1}"/>
              </a:ext>
            </a:extLst>
          </p:cNvPr>
          <p:cNvSpPr txBox="1"/>
          <p:nvPr/>
        </p:nvSpPr>
        <p:spPr>
          <a:xfrm>
            <a:off x="1312433" y="2668037"/>
            <a:ext cx="600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 mongoose = require('mongoose');</a:t>
            </a:r>
          </a:p>
          <a:p>
            <a:r>
              <a:rPr lang="en-US"/>
              <a:t>mongoose.connect('mongodb://localhost/users', { useNewUrlParser: true }); </a:t>
            </a:r>
          </a:p>
          <a:p>
            <a:r>
              <a:rPr lang="en-US"/>
              <a:t>mongoose.connection</a:t>
            </a:r>
          </a:p>
          <a:p>
            <a:r>
              <a:rPr lang="en-US"/>
              <a:t>.once("open", () =&gt; console.log('Connected')) </a:t>
            </a:r>
          </a:p>
          <a:p>
            <a:r>
              <a:rPr lang="en-US"/>
              <a:t>.on("error", error =&gt; {</a:t>
            </a:r>
          </a:p>
          <a:p>
            <a:r>
              <a:rPr lang="en-US"/>
              <a:t>    console.log("MongoDB Error: " + error);</a:t>
            </a:r>
          </a:p>
          <a:p>
            <a:r>
              <a:rPr lang="en-US"/>
              <a:t>})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16C24-91F1-BE47-9312-00E93C7CAF82}"/>
              </a:ext>
            </a:extLst>
          </p:cNvPr>
          <p:cNvSpPr txBox="1"/>
          <p:nvPr/>
        </p:nvSpPr>
        <p:spPr>
          <a:xfrm>
            <a:off x="7451939" y="1999771"/>
            <a:ext cx="381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also using redux in  Our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7DD31-ED3F-9046-EA48-8C8A3B166F8B}"/>
              </a:ext>
            </a:extLst>
          </p:cNvPr>
          <p:cNvSpPr txBox="1"/>
          <p:nvPr/>
        </p:nvSpPr>
        <p:spPr>
          <a:xfrm>
            <a:off x="7451939" y="368370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Store.js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58D16-07F3-96CF-1873-ED5439BCB5B0}"/>
              </a:ext>
            </a:extLst>
          </p:cNvPr>
          <p:cNvSpPr txBox="1"/>
          <p:nvPr/>
        </p:nvSpPr>
        <p:spPr>
          <a:xfrm>
            <a:off x="8037356" y="3329756"/>
            <a:ext cx="28248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import {configureStore} from '@reduxjs/toolkit';</a:t>
            </a:r>
          </a:p>
          <a:p>
            <a:endParaRPr lang="en-US" sz="1050"/>
          </a:p>
          <a:p>
            <a:r>
              <a:rPr lang="en-US" sz="1050"/>
              <a:t>import userReducer from './userSlice';</a:t>
            </a:r>
          </a:p>
          <a:p>
            <a:endParaRPr lang="en-US" sz="1050"/>
          </a:p>
          <a:p>
            <a:r>
              <a:rPr lang="en-US" sz="1050"/>
              <a:t>export const store = configureStore({</a:t>
            </a:r>
          </a:p>
          <a:p>
            <a:r>
              <a:rPr lang="en-US" sz="1050"/>
              <a:t>    reducer: userReducer</a:t>
            </a:r>
          </a:p>
          <a:p>
            <a:endParaRPr lang="en-US" sz="1050"/>
          </a:p>
          <a:p>
            <a:r>
              <a:rPr lang="en-US" sz="1050"/>
              <a:t>})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D25A47-A1DB-1A49-9E39-260CBD0EB268}"/>
              </a:ext>
            </a:extLst>
          </p:cNvPr>
          <p:cNvSpPr txBox="1"/>
          <p:nvPr/>
        </p:nvSpPr>
        <p:spPr>
          <a:xfrm>
            <a:off x="10626975" y="3706783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Userslice.js</a:t>
            </a:r>
            <a:endParaRPr 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21213F-6293-D130-0986-1CE3CE6DDD06}"/>
              </a:ext>
            </a:extLst>
          </p:cNvPr>
          <p:cNvSpPr txBox="1"/>
          <p:nvPr/>
        </p:nvSpPr>
        <p:spPr>
          <a:xfrm>
            <a:off x="11222359" y="2668037"/>
            <a:ext cx="3081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import {createSlice, nanoid } from '@reduxjs/toolkit';</a:t>
            </a:r>
          </a:p>
          <a:p>
            <a:endParaRPr lang="en-US" sz="1050"/>
          </a:p>
          <a:p>
            <a:r>
              <a:rPr lang="en-US" sz="1050"/>
              <a:t>const initialState = {</a:t>
            </a:r>
          </a:p>
          <a:p>
            <a:r>
              <a:rPr lang="en-US" sz="1050"/>
              <a:t>    user: null</a:t>
            </a:r>
          </a:p>
          <a:p>
            <a:r>
              <a:rPr lang="en-US" sz="1050"/>
              <a:t>} </a:t>
            </a:r>
          </a:p>
          <a:p>
            <a:endParaRPr lang="en-US" sz="1050"/>
          </a:p>
          <a:p>
            <a:r>
              <a:rPr lang="en-US" sz="1050"/>
              <a:t>export const userSlice = createSlice({</a:t>
            </a:r>
          </a:p>
          <a:p>
            <a:r>
              <a:rPr lang="en-US" sz="1050"/>
              <a:t>    name:'user',</a:t>
            </a:r>
          </a:p>
          <a:p>
            <a:r>
              <a:rPr lang="en-US" sz="1050"/>
              <a:t>    initialState,</a:t>
            </a:r>
          </a:p>
          <a:p>
            <a:r>
              <a:rPr lang="en-US" sz="1050"/>
              <a:t>    reducers: {</a:t>
            </a:r>
          </a:p>
          <a:p>
            <a:r>
              <a:rPr lang="en-US" sz="1050"/>
              <a:t>        addUser: (state,action) =&gt;</a:t>
            </a:r>
          </a:p>
          <a:p>
            <a:r>
              <a:rPr lang="en-US" sz="1050"/>
              <a:t>        {</a:t>
            </a:r>
          </a:p>
          <a:p>
            <a:r>
              <a:rPr lang="en-US" sz="1050"/>
              <a:t>            return{</a:t>
            </a:r>
          </a:p>
          <a:p>
            <a:r>
              <a:rPr lang="en-US" sz="1050"/>
              <a:t>                ...state,</a:t>
            </a:r>
          </a:p>
          <a:p>
            <a:r>
              <a:rPr lang="en-US" sz="1050"/>
              <a:t>                user: action.payload</a:t>
            </a:r>
          </a:p>
          <a:p>
            <a:r>
              <a:rPr lang="en-US" sz="1050"/>
              <a:t>            }</a:t>
            </a:r>
          </a:p>
          <a:p>
            <a:r>
              <a:rPr lang="en-US" sz="1050"/>
              <a:t>        }</a:t>
            </a:r>
          </a:p>
          <a:p>
            <a:endParaRPr lang="en-US" sz="1050"/>
          </a:p>
          <a:p>
            <a:r>
              <a:rPr lang="en-US" sz="1050"/>
              <a:t>    }</a:t>
            </a:r>
          </a:p>
          <a:p>
            <a:r>
              <a:rPr lang="en-US" sz="1050"/>
              <a:t>})</a:t>
            </a:r>
          </a:p>
          <a:p>
            <a:endParaRPr lang="en-US" sz="1050"/>
          </a:p>
          <a:p>
            <a:r>
              <a:rPr lang="en-US" sz="1050"/>
              <a:t>export const {addUser} = userSlice.actions</a:t>
            </a:r>
          </a:p>
          <a:p>
            <a:endParaRPr lang="en-US" sz="1050"/>
          </a:p>
          <a:p>
            <a:r>
              <a:rPr lang="en-US" sz="1050"/>
              <a:t>export default userSlice.reducer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09717" y="603766"/>
            <a:ext cx="4391025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571500" indent="-571500" algn="just">
              <a:lnSpc>
                <a:spcPts val="5402"/>
              </a:lnSpc>
              <a:buFont typeface="Arial" panose="020B0604020202020204" pitchFamily="34" charset="0"/>
              <a:buChar char="•"/>
            </a:pPr>
            <a: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Project API’s </a:t>
            </a:r>
            <a:b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b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2800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have created Controller, Models, services, routes for</a:t>
            </a:r>
          </a:p>
          <a:p>
            <a:pPr marL="571500" indent="-571500">
              <a:lnSpc>
                <a:spcPts val="5402"/>
              </a:lnSpc>
              <a:buFont typeface="Arial" panose="020B0604020202020204" pitchFamily="34" charset="0"/>
              <a:buChar char="•"/>
            </a:pPr>
            <a:r>
              <a:rPr lang="en-US" sz="2400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1). Flights</a:t>
            </a:r>
          </a:p>
          <a:p>
            <a:pPr marL="571500" indent="-571500">
              <a:lnSpc>
                <a:spcPts val="5402"/>
              </a:lnSpc>
              <a:buFont typeface="Arial" panose="020B0604020202020204" pitchFamily="34" charset="0"/>
              <a:buChar char="•"/>
            </a:pPr>
            <a:r>
              <a:rPr lang="en-US" sz="2400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2). Bookings</a:t>
            </a:r>
          </a:p>
          <a:p>
            <a:pPr marL="571500" indent="-571500">
              <a:lnSpc>
                <a:spcPts val="5402"/>
              </a:lnSpc>
              <a:buFont typeface="Arial" panose="020B0604020202020204" pitchFamily="34" charset="0"/>
              <a:buChar char="•"/>
            </a:pPr>
            <a:r>
              <a:rPr lang="en-US" sz="2400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3). Users</a:t>
            </a:r>
          </a:p>
          <a:p>
            <a:pPr>
              <a:lnSpc>
                <a:spcPts val="5402"/>
              </a:lnSpc>
            </a:pPr>
            <a:b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b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endParaRPr lang="en-US" sz="4322" dirty="0"/>
          </a:p>
        </p:txBody>
      </p:sp>
      <p:pic>
        <p:nvPicPr>
          <p:cNvPr id="7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5024"/>
            <a:ext cx="14630400" cy="8231743"/>
          </a:xfrm>
          <a:prstGeom prst="rect">
            <a:avLst/>
          </a:prstGeom>
          <a:solidFill>
            <a:srgbClr val="FFFFFF"/>
          </a:solidFill>
          <a:ln w="13573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ext 2"/>
          <p:cNvSpPr/>
          <p:nvPr/>
        </p:nvSpPr>
        <p:spPr>
          <a:xfrm>
            <a:off x="1047751" y="182881"/>
            <a:ext cx="4621529" cy="892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b="1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Controllers</a:t>
            </a:r>
            <a:endParaRPr lang="en-US" sz="428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C345-DED5-9DFE-6785-AFD60CD1095B}"/>
              </a:ext>
            </a:extLst>
          </p:cNvPr>
          <p:cNvSpPr txBox="1"/>
          <p:nvPr/>
        </p:nvSpPr>
        <p:spPr>
          <a:xfrm>
            <a:off x="1833885" y="904518"/>
            <a:ext cx="2999761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const { </a:t>
            </a:r>
            <a:r>
              <a:rPr lang="en-US" sz="1000" dirty="0" err="1"/>
              <a:t>createFlight</a:t>
            </a:r>
            <a:r>
              <a:rPr lang="en-US" sz="1000" dirty="0"/>
              <a:t>, </a:t>
            </a:r>
            <a:r>
              <a:rPr lang="en-US" sz="1000" dirty="0" err="1"/>
              <a:t>getFlight</a:t>
            </a:r>
            <a:r>
              <a:rPr lang="en-US" sz="1000" dirty="0"/>
              <a:t> } = require('../services/</a:t>
            </a:r>
            <a:r>
              <a:rPr lang="en-US" sz="1000" dirty="0" err="1"/>
              <a:t>flightService</a:t>
            </a:r>
            <a:r>
              <a:rPr lang="en-US" sz="1000" dirty="0"/>
              <a:t>');</a:t>
            </a:r>
          </a:p>
          <a:p>
            <a:endParaRPr lang="en-US" sz="1000" dirty="0"/>
          </a:p>
          <a:p>
            <a:r>
              <a:rPr lang="en-US" sz="1000" dirty="0"/>
              <a:t>const </a:t>
            </a:r>
            <a:r>
              <a:rPr lang="en-US" sz="1000" dirty="0" err="1"/>
              <a:t>createFlightController</a:t>
            </a:r>
            <a:r>
              <a:rPr lang="en-US" sz="1000" dirty="0"/>
              <a:t> = async (</a:t>
            </a:r>
            <a:r>
              <a:rPr lang="en-US" sz="1000" dirty="0" err="1"/>
              <a:t>req,res,next</a:t>
            </a:r>
            <a:r>
              <a:rPr lang="en-US" sz="1000" dirty="0"/>
              <a:t>) =&gt; {</a:t>
            </a:r>
          </a:p>
          <a:p>
            <a:r>
              <a:rPr lang="en-US" sz="1000" dirty="0"/>
              <a:t>    try{</a:t>
            </a:r>
          </a:p>
          <a:p>
            <a:r>
              <a:rPr lang="en-US" sz="1000" dirty="0"/>
              <a:t>        const </a:t>
            </a:r>
            <a:r>
              <a:rPr lang="en-US" sz="1000" dirty="0" err="1"/>
              <a:t>flightData</a:t>
            </a:r>
            <a:r>
              <a:rPr lang="en-US" sz="1000" dirty="0"/>
              <a:t> = </a:t>
            </a:r>
            <a:r>
              <a:rPr lang="en-US" sz="1000" dirty="0" err="1"/>
              <a:t>req.body</a:t>
            </a:r>
            <a:r>
              <a:rPr lang="en-US" sz="1000" dirty="0"/>
              <a:t>;</a:t>
            </a:r>
          </a:p>
          <a:p>
            <a:r>
              <a:rPr lang="en-US" sz="1000" dirty="0"/>
              <a:t>        const </a:t>
            </a:r>
            <a:r>
              <a:rPr lang="en-US" sz="1000" dirty="0" err="1"/>
              <a:t>newFlightId</a:t>
            </a:r>
            <a:r>
              <a:rPr lang="en-US" sz="1000" dirty="0"/>
              <a:t> = await </a:t>
            </a:r>
            <a:r>
              <a:rPr lang="en-US" sz="1000" dirty="0" err="1"/>
              <a:t>createFlight</a:t>
            </a:r>
            <a:r>
              <a:rPr lang="en-US" sz="1000" dirty="0"/>
              <a:t>(</a:t>
            </a:r>
            <a:r>
              <a:rPr lang="en-US" sz="1000" dirty="0" err="1"/>
              <a:t>flightData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if(!</a:t>
            </a:r>
            <a:r>
              <a:rPr lang="en-US" sz="1000" dirty="0" err="1"/>
              <a:t>newFlightId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res.send</a:t>
            </a:r>
            <a:r>
              <a:rPr lang="en-US" sz="1000" dirty="0"/>
              <a:t>({</a:t>
            </a:r>
          </a:p>
          <a:p>
            <a:r>
              <a:rPr lang="en-US" sz="1000" dirty="0"/>
              <a:t>                message: "new flight not created"</a:t>
            </a:r>
          </a:p>
          <a:p>
            <a:r>
              <a:rPr lang="en-US" sz="1000" dirty="0"/>
              <a:t>            })</a:t>
            </a:r>
          </a:p>
          <a:p>
            <a:r>
              <a:rPr lang="en-US" sz="1000" dirty="0"/>
              <a:t>            return;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res.status</a:t>
            </a:r>
            <a:r>
              <a:rPr lang="en-US" sz="1000" dirty="0"/>
              <a:t>(201).send({</a:t>
            </a:r>
          </a:p>
          <a:p>
            <a:r>
              <a:rPr lang="en-US" sz="1000" dirty="0"/>
              <a:t>            message: "</a:t>
            </a:r>
            <a:r>
              <a:rPr lang="en-US" sz="1000" dirty="0" err="1"/>
              <a:t>FLight</a:t>
            </a:r>
            <a:r>
              <a:rPr lang="en-US" sz="1000" dirty="0"/>
              <a:t> Added",</a:t>
            </a:r>
          </a:p>
          <a:p>
            <a:r>
              <a:rPr lang="en-US" sz="1000" dirty="0"/>
              <a:t>            id: </a:t>
            </a:r>
            <a:r>
              <a:rPr lang="en-US" sz="1000" dirty="0" err="1"/>
              <a:t>newFlightId</a:t>
            </a:r>
            <a:endParaRPr lang="en-US" sz="1000" dirty="0"/>
          </a:p>
          <a:p>
            <a:r>
              <a:rPr lang="en-US" sz="1000" dirty="0"/>
              <a:t>        })</a:t>
            </a:r>
          </a:p>
          <a:p>
            <a:r>
              <a:rPr lang="en-US" sz="1000" dirty="0"/>
              <a:t>    } catch(err){</a:t>
            </a:r>
          </a:p>
          <a:p>
            <a:r>
              <a:rPr lang="en-US" sz="1000" dirty="0"/>
              <a:t>        next(err);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/**</a:t>
            </a:r>
          </a:p>
          <a:p>
            <a:r>
              <a:rPr lang="en-US" sz="1000" dirty="0"/>
              <a:t> * </a:t>
            </a:r>
          </a:p>
          <a:p>
            <a:r>
              <a:rPr lang="en-US" sz="1000" dirty="0"/>
              <a:t> * @param {Request} req </a:t>
            </a:r>
          </a:p>
          <a:p>
            <a:r>
              <a:rPr lang="en-US" sz="1000" dirty="0"/>
              <a:t> * @param {Response} res </a:t>
            </a:r>
          </a:p>
          <a:p>
            <a:r>
              <a:rPr lang="en-US" sz="1000" dirty="0"/>
              <a:t> * @param {*} next </a:t>
            </a:r>
          </a:p>
          <a:p>
            <a:r>
              <a:rPr lang="en-US" sz="1000" dirty="0"/>
              <a:t> */</a:t>
            </a:r>
          </a:p>
          <a:p>
            <a:r>
              <a:rPr lang="en-US" sz="1000" dirty="0"/>
              <a:t>const </a:t>
            </a:r>
            <a:r>
              <a:rPr lang="en-US" sz="1000" dirty="0" err="1"/>
              <a:t>getFlightController</a:t>
            </a:r>
            <a:r>
              <a:rPr lang="en-US" sz="1000" dirty="0"/>
              <a:t> = async (</a:t>
            </a:r>
            <a:r>
              <a:rPr lang="en-US" sz="1000" dirty="0" err="1"/>
              <a:t>req,res,next</a:t>
            </a:r>
            <a:r>
              <a:rPr lang="en-US" sz="1000" dirty="0"/>
              <a:t>) =&gt; {</a:t>
            </a:r>
          </a:p>
          <a:p>
            <a:r>
              <a:rPr lang="en-US" sz="1000" dirty="0"/>
              <a:t>    try{</a:t>
            </a:r>
          </a:p>
          <a:p>
            <a:r>
              <a:rPr lang="en-US" sz="1000" dirty="0"/>
              <a:t>       const {arrival, departure, date} = </a:t>
            </a:r>
            <a:r>
              <a:rPr lang="en-US" sz="1000" dirty="0" err="1"/>
              <a:t>req.query</a:t>
            </a:r>
            <a:r>
              <a:rPr lang="en-US" sz="1000" dirty="0"/>
              <a:t>;</a:t>
            </a:r>
          </a:p>
          <a:p>
            <a:r>
              <a:rPr lang="en-US" sz="1000" dirty="0"/>
              <a:t>    //    </a:t>
            </a:r>
            <a:r>
              <a:rPr lang="en-US" sz="1000" dirty="0" err="1"/>
              <a:t>res.status</a:t>
            </a:r>
            <a:r>
              <a:rPr lang="en-US" sz="1000" dirty="0"/>
              <a:t>(200).send({</a:t>
            </a:r>
          </a:p>
          <a:p>
            <a:r>
              <a:rPr lang="en-US" sz="1000" dirty="0"/>
              <a:t>    //     </a:t>
            </a:r>
            <a:r>
              <a:rPr lang="en-US" sz="1000" dirty="0" err="1"/>
              <a:t>to,from,date</a:t>
            </a:r>
            <a:endParaRPr lang="en-US" sz="1000" dirty="0"/>
          </a:p>
          <a:p>
            <a:r>
              <a:rPr lang="en-US" sz="1000" dirty="0"/>
              <a:t>    //    });</a:t>
            </a:r>
          </a:p>
          <a:p>
            <a:r>
              <a:rPr lang="en-US" sz="1000" dirty="0"/>
              <a:t>       const flights = await </a:t>
            </a:r>
            <a:r>
              <a:rPr lang="en-US" sz="1000" dirty="0" err="1"/>
              <a:t>getFlight</a:t>
            </a:r>
            <a:r>
              <a:rPr lang="en-US" sz="1000" dirty="0"/>
              <a:t>({arrival, departure, date});</a:t>
            </a:r>
          </a:p>
          <a:p>
            <a:r>
              <a:rPr lang="en-US" sz="1000" dirty="0"/>
              <a:t>       </a:t>
            </a:r>
            <a:r>
              <a:rPr lang="en-US" sz="1000" dirty="0" err="1"/>
              <a:t>res.send</a:t>
            </a:r>
            <a:r>
              <a:rPr lang="en-US" sz="1000" dirty="0"/>
              <a:t>(flights);</a:t>
            </a:r>
          </a:p>
          <a:p>
            <a:r>
              <a:rPr lang="en-US" sz="1000" dirty="0"/>
              <a:t>    } catch(err){</a:t>
            </a:r>
          </a:p>
          <a:p>
            <a:r>
              <a:rPr lang="en-US" sz="1000" dirty="0"/>
              <a:t>        next(err);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module.exports</a:t>
            </a:r>
            <a:r>
              <a:rPr lang="en-US" sz="1000" dirty="0"/>
              <a:t> =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createFlightController</a:t>
            </a:r>
            <a:r>
              <a:rPr lang="en-US" sz="1000" dirty="0"/>
              <a:t>,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getFlightController</a:t>
            </a:r>
            <a:endParaRPr lang="en-US" sz="1000" dirty="0"/>
          </a:p>
          <a:p>
            <a:r>
              <a:rPr lang="en-US" sz="10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1BA33-A832-FBA9-8647-4698E3231EF2}"/>
              </a:ext>
            </a:extLst>
          </p:cNvPr>
          <p:cNvSpPr txBox="1"/>
          <p:nvPr/>
        </p:nvSpPr>
        <p:spPr>
          <a:xfrm>
            <a:off x="304232" y="3098201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  <a:br>
              <a:rPr lang="en-US" dirty="0"/>
            </a:br>
            <a:r>
              <a:rPr lang="en-US" dirty="0" err="1"/>
              <a:t>controller.js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53464-3412-5F90-2C23-5FBC6B5590CD}"/>
              </a:ext>
            </a:extLst>
          </p:cNvPr>
          <p:cNvSpPr txBox="1"/>
          <p:nvPr/>
        </p:nvSpPr>
        <p:spPr>
          <a:xfrm>
            <a:off x="5314951" y="3098201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Booking</a:t>
            </a:r>
            <a:br>
              <a:rPr lang="en-US" dirty="0"/>
            </a:br>
            <a:r>
              <a:rPr lang="en-US" dirty="0" err="1"/>
              <a:t>controller.js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F3CAA-4D99-3318-A362-EFE76295E5DA}"/>
              </a:ext>
            </a:extLst>
          </p:cNvPr>
          <p:cNvSpPr txBox="1"/>
          <p:nvPr/>
        </p:nvSpPr>
        <p:spPr>
          <a:xfrm>
            <a:off x="6592352" y="1075134"/>
            <a:ext cx="364394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onst</a:t>
            </a:r>
            <a:r>
              <a:rPr lang="en-US" sz="900" dirty="0"/>
              <a:t> { </a:t>
            </a:r>
            <a:r>
              <a:rPr lang="en-US" sz="900" dirty="0" err="1"/>
              <a:t>createBooking</a:t>
            </a:r>
            <a:r>
              <a:rPr lang="en-US" sz="900" dirty="0"/>
              <a:t>, </a:t>
            </a:r>
            <a:r>
              <a:rPr lang="en-US" sz="900" dirty="0" err="1"/>
              <a:t>getBooking</a:t>
            </a:r>
            <a:r>
              <a:rPr lang="en-US" sz="900" dirty="0"/>
              <a:t> } = require('../services/</a:t>
            </a:r>
            <a:r>
              <a:rPr lang="en-US" sz="900" dirty="0" err="1"/>
              <a:t>bookingService</a:t>
            </a:r>
            <a:r>
              <a:rPr lang="en-US" sz="900" dirty="0"/>
              <a:t>');</a:t>
            </a:r>
          </a:p>
          <a:p>
            <a:endParaRPr lang="en-US" sz="900" dirty="0"/>
          </a:p>
          <a:p>
            <a:r>
              <a:rPr lang="en-US" sz="900" dirty="0"/>
              <a:t>const </a:t>
            </a:r>
            <a:r>
              <a:rPr lang="en-US" sz="900" dirty="0" err="1"/>
              <a:t>getbookingsController</a:t>
            </a:r>
            <a:r>
              <a:rPr lang="en-US" sz="900" dirty="0"/>
              <a:t> = async (</a:t>
            </a:r>
            <a:r>
              <a:rPr lang="en-US" sz="900" dirty="0" err="1"/>
              <a:t>req,res,next</a:t>
            </a:r>
            <a:r>
              <a:rPr lang="en-US" sz="900" dirty="0"/>
              <a:t>) =&gt; {</a:t>
            </a:r>
          </a:p>
          <a:p>
            <a:r>
              <a:rPr lang="en-US" sz="900" dirty="0"/>
              <a:t>    try{</a:t>
            </a:r>
          </a:p>
          <a:p>
            <a:r>
              <a:rPr lang="en-US" sz="900" dirty="0"/>
              <a:t>       const email = </a:t>
            </a:r>
            <a:r>
              <a:rPr lang="en-US" sz="900" dirty="0" err="1"/>
              <a:t>req.query.email</a:t>
            </a:r>
            <a:r>
              <a:rPr lang="en-US" sz="900" dirty="0"/>
              <a:t>;</a:t>
            </a:r>
          </a:p>
          <a:p>
            <a:r>
              <a:rPr lang="en-US" sz="900" dirty="0"/>
              <a:t>       const bookings = await </a:t>
            </a:r>
            <a:r>
              <a:rPr lang="en-US" sz="900" dirty="0" err="1"/>
              <a:t>getBooking</a:t>
            </a:r>
            <a:r>
              <a:rPr lang="en-US" sz="900" dirty="0"/>
              <a:t>(email);</a:t>
            </a:r>
          </a:p>
          <a:p>
            <a:r>
              <a:rPr lang="en-US" sz="900" dirty="0"/>
              <a:t>       if(!bookings){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res.status</a:t>
            </a:r>
            <a:r>
              <a:rPr lang="en-US" sz="900" dirty="0"/>
              <a:t>(200).send({});</a:t>
            </a:r>
          </a:p>
          <a:p>
            <a:r>
              <a:rPr lang="en-US" sz="900" dirty="0"/>
              <a:t>       }</a:t>
            </a:r>
          </a:p>
          <a:p>
            <a:r>
              <a:rPr lang="en-US" sz="900" dirty="0"/>
              <a:t>       </a:t>
            </a:r>
            <a:r>
              <a:rPr lang="en-US" sz="900" dirty="0" err="1"/>
              <a:t>res.send</a:t>
            </a:r>
            <a:r>
              <a:rPr lang="en-US" sz="900" dirty="0"/>
              <a:t>(bookings);</a:t>
            </a:r>
          </a:p>
          <a:p>
            <a:endParaRPr lang="en-US" sz="900" dirty="0"/>
          </a:p>
          <a:p>
            <a:r>
              <a:rPr lang="en-US" sz="900" dirty="0"/>
              <a:t>    } catch(error){</a:t>
            </a:r>
          </a:p>
          <a:p>
            <a:endParaRPr lang="en-US" sz="900" dirty="0"/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/>
              <a:t>const </a:t>
            </a:r>
            <a:r>
              <a:rPr lang="en-US" sz="900" dirty="0" err="1"/>
              <a:t>createBookingController</a:t>
            </a:r>
            <a:r>
              <a:rPr lang="en-US" sz="900" dirty="0"/>
              <a:t> = async (</a:t>
            </a:r>
            <a:r>
              <a:rPr lang="en-US" sz="900" dirty="0" err="1"/>
              <a:t>req,res,next</a:t>
            </a:r>
            <a:r>
              <a:rPr lang="en-US" sz="900" dirty="0"/>
              <a:t>) =&gt; {</a:t>
            </a:r>
          </a:p>
          <a:p>
            <a:r>
              <a:rPr lang="en-US" sz="900" dirty="0"/>
              <a:t>    try{</a:t>
            </a:r>
          </a:p>
          <a:p>
            <a:r>
              <a:rPr lang="en-US" sz="900" dirty="0"/>
              <a:t>        const {</a:t>
            </a:r>
            <a:r>
              <a:rPr lang="en-US" sz="900" dirty="0" err="1"/>
              <a:t>flightNumber</a:t>
            </a:r>
            <a:r>
              <a:rPr lang="en-US" sz="900" dirty="0"/>
              <a:t>, email} = </a:t>
            </a:r>
            <a:r>
              <a:rPr lang="en-US" sz="900" dirty="0" err="1"/>
              <a:t>req.query</a:t>
            </a:r>
            <a:r>
              <a:rPr lang="en-US" sz="900" dirty="0"/>
              <a:t>;</a:t>
            </a:r>
          </a:p>
          <a:p>
            <a:r>
              <a:rPr lang="en-US" sz="900" dirty="0"/>
              <a:t>        const booking = await </a:t>
            </a:r>
            <a:r>
              <a:rPr lang="en-US" sz="900" dirty="0" err="1"/>
              <a:t>createBooking</a:t>
            </a:r>
            <a:r>
              <a:rPr lang="en-US" sz="900" dirty="0"/>
              <a:t>(email, </a:t>
            </a:r>
            <a:r>
              <a:rPr lang="en-US" sz="900" dirty="0" err="1"/>
              <a:t>flightNumber</a:t>
            </a:r>
            <a:r>
              <a:rPr lang="en-US" sz="900" dirty="0"/>
              <a:t>);</a:t>
            </a:r>
          </a:p>
          <a:p>
            <a:r>
              <a:rPr lang="en-US" sz="900" dirty="0"/>
              <a:t>        if(!booking){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res.status</a:t>
            </a:r>
            <a:r>
              <a:rPr lang="en-US" sz="900" dirty="0"/>
              <a:t>(400).send({</a:t>
            </a:r>
          </a:p>
          <a:p>
            <a:r>
              <a:rPr lang="en-US" sz="900" dirty="0"/>
              <a:t>                message: "booking not created"</a:t>
            </a:r>
          </a:p>
          <a:p>
            <a:r>
              <a:rPr lang="en-US" sz="900" dirty="0"/>
              <a:t>            })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res.status</a:t>
            </a:r>
            <a:r>
              <a:rPr lang="en-US" sz="900" dirty="0"/>
              <a:t>(200).send(booking);</a:t>
            </a:r>
          </a:p>
          <a:p>
            <a:r>
              <a:rPr lang="en-US" sz="900" dirty="0"/>
              <a:t>    } catch(e){</a:t>
            </a:r>
          </a:p>
          <a:p>
            <a:r>
              <a:rPr lang="en-US" sz="900" dirty="0"/>
              <a:t>        next(e);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 err="1"/>
              <a:t>module.exports</a:t>
            </a:r>
            <a:r>
              <a:rPr lang="en-US" sz="900" dirty="0"/>
              <a:t> = {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createBookingController</a:t>
            </a:r>
            <a:r>
              <a:rPr lang="en-US" sz="900" dirty="0"/>
              <a:t>,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getbookingsController</a:t>
            </a:r>
            <a:endParaRPr lang="en-US" sz="900" dirty="0"/>
          </a:p>
          <a:p>
            <a:r>
              <a:rPr lang="en-US" sz="9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A2D7A-691A-D2BF-A8C7-4346989188C9}"/>
              </a:ext>
            </a:extLst>
          </p:cNvPr>
          <p:cNvSpPr txBox="1"/>
          <p:nvPr/>
        </p:nvSpPr>
        <p:spPr>
          <a:xfrm>
            <a:off x="9654249" y="3098201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 err="1"/>
              <a:t>controller.js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42FFF-3368-B038-3066-4E81CEA9066C}"/>
              </a:ext>
            </a:extLst>
          </p:cNvPr>
          <p:cNvSpPr txBox="1"/>
          <p:nvPr/>
        </p:nvSpPr>
        <p:spPr>
          <a:xfrm>
            <a:off x="11183902" y="990578"/>
            <a:ext cx="301717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onst</a:t>
            </a:r>
            <a:r>
              <a:rPr lang="en-US" sz="900" dirty="0"/>
              <a:t> </a:t>
            </a:r>
            <a:r>
              <a:rPr lang="en-US" sz="900" dirty="0" err="1"/>
              <a:t>userService</a:t>
            </a:r>
            <a:r>
              <a:rPr lang="en-US" sz="900" dirty="0"/>
              <a:t> = require('../services/</a:t>
            </a:r>
            <a:r>
              <a:rPr lang="en-US" sz="900" dirty="0" err="1"/>
              <a:t>userService</a:t>
            </a:r>
            <a:r>
              <a:rPr lang="en-US" sz="900" dirty="0"/>
              <a:t>');</a:t>
            </a:r>
          </a:p>
          <a:p>
            <a:endParaRPr lang="en-US" sz="900" dirty="0"/>
          </a:p>
          <a:p>
            <a:r>
              <a:rPr lang="en-US" sz="900" dirty="0" err="1"/>
              <a:t>module.exports</a:t>
            </a:r>
            <a:r>
              <a:rPr lang="en-US" sz="900" dirty="0"/>
              <a:t> = {</a:t>
            </a:r>
          </a:p>
          <a:p>
            <a:endParaRPr lang="en-US" sz="900" dirty="0"/>
          </a:p>
          <a:p>
            <a:r>
              <a:rPr lang="en-US" sz="900" dirty="0"/>
              <a:t>    async </a:t>
            </a:r>
            <a:r>
              <a:rPr lang="en-US" sz="900" dirty="0" err="1"/>
              <a:t>getUsers</a:t>
            </a:r>
            <a:r>
              <a:rPr lang="en-US" sz="900" dirty="0"/>
              <a:t>(req, res, next){</a:t>
            </a:r>
          </a:p>
          <a:p>
            <a:endParaRPr lang="en-US" sz="900" dirty="0"/>
          </a:p>
          <a:p>
            <a:r>
              <a:rPr lang="en-US" sz="900" dirty="0"/>
              <a:t>        try{</a:t>
            </a:r>
          </a:p>
          <a:p>
            <a:r>
              <a:rPr lang="en-US" sz="900" dirty="0"/>
              <a:t>            const </a:t>
            </a:r>
            <a:r>
              <a:rPr lang="en-US" sz="900" dirty="0" err="1"/>
              <a:t>allUsers</a:t>
            </a:r>
            <a:r>
              <a:rPr lang="en-US" sz="900" dirty="0"/>
              <a:t> = await </a:t>
            </a:r>
            <a:r>
              <a:rPr lang="en-US" sz="900" dirty="0" err="1"/>
              <a:t>userService.getUsers</a:t>
            </a:r>
            <a:r>
              <a:rPr lang="en-US" sz="900" dirty="0"/>
              <a:t>();</a:t>
            </a:r>
          </a:p>
          <a:p>
            <a:r>
              <a:rPr lang="en-US" sz="900" dirty="0"/>
              <a:t>            if(</a:t>
            </a:r>
            <a:r>
              <a:rPr lang="en-US" sz="900" dirty="0" err="1"/>
              <a:t>allUsers.length</a:t>
            </a:r>
            <a:r>
              <a:rPr lang="en-US" sz="900" dirty="0"/>
              <a:t> == 0){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res.status</a:t>
            </a:r>
            <a:r>
              <a:rPr lang="en-US" sz="900" dirty="0"/>
              <a:t>(200).send({</a:t>
            </a:r>
          </a:p>
          <a:p>
            <a:r>
              <a:rPr lang="en-US" sz="900" dirty="0"/>
              <a:t>                    message: "No Users in database"</a:t>
            </a:r>
          </a:p>
          <a:p>
            <a:r>
              <a:rPr lang="en-US" sz="900" dirty="0"/>
              <a:t>                });</a:t>
            </a:r>
          </a:p>
          <a:p>
            <a:r>
              <a:rPr lang="en-US" sz="900" dirty="0"/>
              <a:t>                return;</a:t>
            </a:r>
          </a:p>
          <a:p>
            <a:r>
              <a:rPr lang="en-US" sz="900" dirty="0"/>
              <a:t>            }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res.status</a:t>
            </a:r>
            <a:r>
              <a:rPr lang="en-US" sz="900" dirty="0"/>
              <a:t>(200).send({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allUsers</a:t>
            </a:r>
            <a:endParaRPr lang="en-US" sz="900" dirty="0"/>
          </a:p>
          <a:p>
            <a:r>
              <a:rPr lang="en-US" sz="900" dirty="0"/>
              <a:t>            });</a:t>
            </a:r>
          </a:p>
          <a:p>
            <a:r>
              <a:rPr lang="en-US" sz="900" dirty="0"/>
              <a:t>        } catch(err){</a:t>
            </a:r>
          </a:p>
          <a:p>
            <a:r>
              <a:rPr lang="en-US" sz="900" dirty="0"/>
              <a:t>            next(err);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},</a:t>
            </a:r>
          </a:p>
          <a:p>
            <a:endParaRPr lang="en-US" sz="900" dirty="0"/>
          </a:p>
          <a:p>
            <a:r>
              <a:rPr lang="en-US" sz="900" dirty="0"/>
              <a:t>    async </a:t>
            </a:r>
            <a:r>
              <a:rPr lang="en-US" sz="900" dirty="0" err="1"/>
              <a:t>createUsers</a:t>
            </a:r>
            <a:r>
              <a:rPr lang="en-US" sz="900" dirty="0"/>
              <a:t>(</a:t>
            </a:r>
            <a:r>
              <a:rPr lang="en-US" sz="900" dirty="0" err="1"/>
              <a:t>req,res,next</a:t>
            </a:r>
            <a:r>
              <a:rPr lang="en-US" sz="900" dirty="0"/>
              <a:t>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try</a:t>
            </a:r>
          </a:p>
          <a:p>
            <a:r>
              <a:rPr lang="en-US" sz="900" dirty="0"/>
              <a:t>        {</a:t>
            </a:r>
          </a:p>
          <a:p>
            <a:r>
              <a:rPr lang="en-US" sz="900" dirty="0"/>
              <a:t>            const user = await </a:t>
            </a:r>
            <a:r>
              <a:rPr lang="en-US" sz="900" dirty="0" err="1"/>
              <a:t>userService.createUsers</a:t>
            </a:r>
            <a:r>
              <a:rPr lang="en-US" sz="900" dirty="0"/>
              <a:t>(</a:t>
            </a:r>
            <a:r>
              <a:rPr lang="en-US" sz="900" dirty="0" err="1"/>
              <a:t>req.body</a:t>
            </a:r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            if(</a:t>
            </a:r>
            <a:r>
              <a:rPr lang="en-US" sz="900" dirty="0" err="1"/>
              <a:t>user.error</a:t>
            </a:r>
            <a:r>
              <a:rPr lang="en-US" sz="900" dirty="0"/>
              <a:t>) </a:t>
            </a:r>
          </a:p>
          <a:p>
            <a:r>
              <a:rPr lang="en-US" sz="900" dirty="0"/>
              <a:t>            {</a:t>
            </a:r>
          </a:p>
          <a:p>
            <a:r>
              <a:rPr lang="en-US" sz="900" dirty="0"/>
              <a:t>                //</a:t>
            </a:r>
            <a:r>
              <a:rPr lang="en-US" sz="900" dirty="0" err="1"/>
              <a:t>res.json</a:t>
            </a:r>
            <a:r>
              <a:rPr lang="en-US" sz="900" dirty="0"/>
              <a:t>(error);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res.status</a:t>
            </a:r>
            <a:r>
              <a:rPr lang="en-US" sz="900" dirty="0"/>
              <a:t>(400).</a:t>
            </a:r>
            <a:r>
              <a:rPr lang="en-US" sz="900" dirty="0" err="1"/>
              <a:t>json</a:t>
            </a:r>
            <a:r>
              <a:rPr lang="en-US" sz="900" dirty="0"/>
              <a:t>(user);</a:t>
            </a:r>
          </a:p>
          <a:p>
            <a:r>
              <a:rPr lang="en-US" sz="900" dirty="0"/>
              <a:t>            }</a:t>
            </a:r>
          </a:p>
          <a:p>
            <a:endParaRPr lang="en-US" sz="900" dirty="0"/>
          </a:p>
          <a:p>
            <a:r>
              <a:rPr lang="en-US" sz="900" dirty="0"/>
              <a:t>            </a:t>
            </a:r>
            <a:r>
              <a:rPr lang="en-US" sz="900" dirty="0" err="1"/>
              <a:t>res.status</a:t>
            </a:r>
            <a:r>
              <a:rPr lang="en-US" sz="900" dirty="0"/>
              <a:t>(200).</a:t>
            </a:r>
            <a:r>
              <a:rPr lang="en-US" sz="900" dirty="0" err="1"/>
              <a:t>json</a:t>
            </a:r>
            <a:r>
              <a:rPr lang="en-US" sz="900" dirty="0"/>
              <a:t>(user);</a:t>
            </a:r>
          </a:p>
          <a:p>
            <a:r>
              <a:rPr lang="en-US" sz="900" dirty="0"/>
              <a:t>        } catch(err){</a:t>
            </a:r>
          </a:p>
          <a:p>
            <a:r>
              <a:rPr lang="en-US" sz="900" dirty="0"/>
              <a:t>            next(err)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},</a:t>
            </a:r>
          </a:p>
          <a:p>
            <a:endParaRPr lang="en-US" sz="900" dirty="0"/>
          </a:p>
          <a:p>
            <a:r>
              <a:rPr lang="en-US" sz="900" dirty="0"/>
              <a:t>    async </a:t>
            </a:r>
            <a:r>
              <a:rPr lang="en-US" sz="900" dirty="0" err="1"/>
              <a:t>loginUsers</a:t>
            </a:r>
            <a:r>
              <a:rPr lang="en-US" sz="900" dirty="0"/>
              <a:t>(</a:t>
            </a:r>
            <a:r>
              <a:rPr lang="en-US" sz="900" dirty="0" err="1"/>
              <a:t>req,res,next</a:t>
            </a:r>
            <a:r>
              <a:rPr lang="en-US" sz="900" dirty="0"/>
              <a:t>)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try{</a:t>
            </a:r>
          </a:p>
          <a:p>
            <a:r>
              <a:rPr lang="en-US" sz="900" dirty="0"/>
              <a:t>            const user = await </a:t>
            </a:r>
            <a:r>
              <a:rPr lang="en-US" sz="900" dirty="0" err="1"/>
              <a:t>userService.loginUsers</a:t>
            </a:r>
            <a:r>
              <a:rPr lang="en-US" sz="900" dirty="0"/>
              <a:t>(</a:t>
            </a:r>
            <a:r>
              <a:rPr lang="en-US" sz="900" dirty="0" err="1"/>
              <a:t>req,res</a:t>
            </a:r>
            <a:r>
              <a:rPr lang="en-US" sz="900" dirty="0"/>
              <a:t>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res.json</a:t>
            </a:r>
            <a:r>
              <a:rPr lang="en-US" sz="900" dirty="0"/>
              <a:t>(user);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catch(err)</a:t>
            </a:r>
          </a:p>
          <a:p>
            <a:r>
              <a:rPr lang="en-US" sz="900" dirty="0"/>
              <a:t>        {</a:t>
            </a:r>
          </a:p>
          <a:p>
            <a:r>
              <a:rPr lang="en-US" sz="900" dirty="0"/>
              <a:t>            next(err);</a:t>
            </a:r>
          </a:p>
          <a:p>
            <a:r>
              <a:rPr lang="en-US" sz="900" dirty="0"/>
              <a:t>    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2ED60-286F-2198-FE92-B749264F375F}"/>
              </a:ext>
            </a:extLst>
          </p:cNvPr>
          <p:cNvSpPr txBox="1"/>
          <p:nvPr/>
        </p:nvSpPr>
        <p:spPr>
          <a:xfrm>
            <a:off x="1095375" y="295275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5BE61-8696-CDDA-B0D1-49BF71C13D03}"/>
              </a:ext>
            </a:extLst>
          </p:cNvPr>
          <p:cNvSpPr txBox="1"/>
          <p:nvPr/>
        </p:nvSpPr>
        <p:spPr>
          <a:xfrm>
            <a:off x="457201" y="324802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bookingModels.js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7D4F6-901E-401D-EE42-B34070AE236B}"/>
              </a:ext>
            </a:extLst>
          </p:cNvPr>
          <p:cNvSpPr txBox="1"/>
          <p:nvPr/>
        </p:nvSpPr>
        <p:spPr>
          <a:xfrm>
            <a:off x="2219325" y="2362200"/>
            <a:ext cx="2056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const mongoose = require('mongoose');</a:t>
            </a:r>
          </a:p>
          <a:p>
            <a:endParaRPr lang="en-US" sz="900" dirty="0"/>
          </a:p>
          <a:p>
            <a:r>
              <a:rPr lang="en-US" sz="900" dirty="0"/>
              <a:t>const Booking = </a:t>
            </a:r>
            <a:r>
              <a:rPr lang="en-US" sz="900" dirty="0" err="1"/>
              <a:t>mongoose.model</a:t>
            </a:r>
            <a:r>
              <a:rPr lang="en-US" sz="900" dirty="0"/>
              <a:t>(</a:t>
            </a:r>
          </a:p>
          <a:p>
            <a:r>
              <a:rPr lang="en-US" sz="900" dirty="0"/>
              <a:t>    'booking',</a:t>
            </a:r>
          </a:p>
          <a:p>
            <a:r>
              <a:rPr lang="en-US" sz="900" dirty="0"/>
              <a:t>    new </a:t>
            </a:r>
            <a:r>
              <a:rPr lang="en-US" sz="900" dirty="0" err="1"/>
              <a:t>mongoose.Schema</a:t>
            </a:r>
            <a:r>
              <a:rPr lang="en-US" sz="900" dirty="0"/>
              <a:t>({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userEmail</a:t>
            </a:r>
            <a:r>
              <a:rPr lang="en-US" sz="900" dirty="0"/>
              <a:t>:{</a:t>
            </a:r>
          </a:p>
          <a:p>
            <a:r>
              <a:rPr lang="en-US" sz="900" dirty="0"/>
              <a:t>            type: String,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flightNumber</a:t>
            </a:r>
            <a:r>
              <a:rPr lang="en-US" sz="900" dirty="0"/>
              <a:t>:{</a:t>
            </a:r>
          </a:p>
          <a:p>
            <a:r>
              <a:rPr lang="en-US" sz="900" dirty="0"/>
              <a:t>            type: String,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   })</a:t>
            </a:r>
          </a:p>
          <a:p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 err="1"/>
              <a:t>module.exports</a:t>
            </a:r>
            <a:r>
              <a:rPr lang="en-US" sz="900" dirty="0"/>
              <a:t> = Booking;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52C70-DE56-4B6B-6C23-FB007F869618}"/>
              </a:ext>
            </a:extLst>
          </p:cNvPr>
          <p:cNvSpPr txBox="1"/>
          <p:nvPr/>
        </p:nvSpPr>
        <p:spPr>
          <a:xfrm>
            <a:off x="4729055" y="324802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</a:t>
            </a:r>
            <a:r>
              <a:rPr lang="en-US" dirty="0" err="1"/>
              <a:t>Models.js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46D9-1EF3-57F6-68DD-792350004DD8}"/>
              </a:ext>
            </a:extLst>
          </p:cNvPr>
          <p:cNvSpPr txBox="1"/>
          <p:nvPr/>
        </p:nvSpPr>
        <p:spPr>
          <a:xfrm>
            <a:off x="6286713" y="1371600"/>
            <a:ext cx="205697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const mongoose = require('mongoose');</a:t>
            </a:r>
          </a:p>
          <a:p>
            <a:endParaRPr lang="en-US" sz="900" dirty="0"/>
          </a:p>
          <a:p>
            <a:r>
              <a:rPr lang="en-US" sz="900" dirty="0"/>
              <a:t>const Flights = </a:t>
            </a:r>
            <a:r>
              <a:rPr lang="en-US" sz="900" dirty="0" err="1"/>
              <a:t>mongoose.model</a:t>
            </a:r>
            <a:r>
              <a:rPr lang="en-US" sz="900" dirty="0"/>
              <a:t>(</a:t>
            </a:r>
          </a:p>
          <a:p>
            <a:r>
              <a:rPr lang="en-US" sz="900" dirty="0"/>
              <a:t>    'flights',</a:t>
            </a:r>
          </a:p>
          <a:p>
            <a:r>
              <a:rPr lang="en-US" sz="900" dirty="0"/>
              <a:t>    new </a:t>
            </a:r>
            <a:r>
              <a:rPr lang="en-US" sz="900" dirty="0" err="1"/>
              <a:t>mongoose.Schema</a:t>
            </a:r>
            <a:r>
              <a:rPr lang="en-US" sz="900" dirty="0"/>
              <a:t>({</a:t>
            </a:r>
          </a:p>
          <a:p>
            <a:r>
              <a:rPr lang="en-US" sz="900" dirty="0"/>
              <a:t>        airline:{</a:t>
            </a:r>
          </a:p>
          <a:p>
            <a:r>
              <a:rPr lang="en-US" sz="900" dirty="0"/>
              <a:t>            type: String,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arrival:{</a:t>
            </a:r>
          </a:p>
          <a:p>
            <a:r>
              <a:rPr lang="en-US" sz="900" dirty="0"/>
              <a:t>            type: String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departure: {</a:t>
            </a:r>
          </a:p>
          <a:p>
            <a:r>
              <a:rPr lang="en-US" sz="900" dirty="0"/>
              <a:t>            type: String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duration: {</a:t>
            </a:r>
          </a:p>
          <a:p>
            <a:r>
              <a:rPr lang="en-US" sz="900" dirty="0"/>
              <a:t>            type: String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departureDate</a:t>
            </a:r>
            <a:r>
              <a:rPr lang="en-US" sz="900" dirty="0"/>
              <a:t>: {</a:t>
            </a:r>
          </a:p>
          <a:p>
            <a:r>
              <a:rPr lang="en-US" sz="900" dirty="0"/>
              <a:t>            type: Date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arrivalDate</a:t>
            </a:r>
            <a:r>
              <a:rPr lang="en-US" sz="900" dirty="0"/>
              <a:t>: {</a:t>
            </a:r>
          </a:p>
          <a:p>
            <a:r>
              <a:rPr lang="en-US" sz="900" dirty="0"/>
              <a:t>            type: Date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price: {</a:t>
            </a:r>
          </a:p>
          <a:p>
            <a:r>
              <a:rPr lang="en-US" sz="900" dirty="0"/>
              <a:t>            type: Number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layover: {</a:t>
            </a:r>
          </a:p>
          <a:p>
            <a:r>
              <a:rPr lang="en-US" sz="900" dirty="0"/>
              <a:t>            type: Number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type: {</a:t>
            </a:r>
          </a:p>
          <a:p>
            <a:r>
              <a:rPr lang="en-US" sz="900" dirty="0"/>
              <a:t>            type: String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providerName</a:t>
            </a:r>
            <a:r>
              <a:rPr lang="en-US" sz="900" dirty="0"/>
              <a:t>: {</a:t>
            </a:r>
          </a:p>
          <a:p>
            <a:r>
              <a:rPr lang="en-US" sz="900" dirty="0"/>
              <a:t>            type: String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flightNumber</a:t>
            </a:r>
            <a:r>
              <a:rPr lang="en-US" sz="900" dirty="0"/>
              <a:t>: {</a:t>
            </a:r>
          </a:p>
          <a:p>
            <a:r>
              <a:rPr lang="en-US" sz="900" dirty="0"/>
              <a:t>            type: Number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})</a:t>
            </a:r>
          </a:p>
          <a:p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 err="1"/>
              <a:t>module.exports</a:t>
            </a:r>
            <a:r>
              <a:rPr lang="en-US" sz="900" dirty="0"/>
              <a:t> = Flights;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09A89-6BF8-5106-DA0B-B440FAFF263F}"/>
              </a:ext>
            </a:extLst>
          </p:cNvPr>
          <p:cNvSpPr txBox="1"/>
          <p:nvPr/>
        </p:nvSpPr>
        <p:spPr>
          <a:xfrm>
            <a:off x="9305925" y="339090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 err="1"/>
              <a:t>models.js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DAA77-2F09-F063-A1F1-D6E6201FE71D}"/>
              </a:ext>
            </a:extLst>
          </p:cNvPr>
          <p:cNvSpPr txBox="1"/>
          <p:nvPr/>
        </p:nvSpPr>
        <p:spPr>
          <a:xfrm>
            <a:off x="10622765" y="1909197"/>
            <a:ext cx="35766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const mongoose = require('mongoose');</a:t>
            </a:r>
          </a:p>
          <a:p>
            <a:endParaRPr lang="en-US" sz="900" dirty="0"/>
          </a:p>
          <a:p>
            <a:r>
              <a:rPr lang="en-US" sz="900" dirty="0" err="1"/>
              <a:t>module.exports</a:t>
            </a:r>
            <a:r>
              <a:rPr lang="en-US" sz="900" dirty="0"/>
              <a:t> = </a:t>
            </a:r>
            <a:r>
              <a:rPr lang="en-US" sz="900" dirty="0" err="1"/>
              <a:t>mongoose.model</a:t>
            </a:r>
            <a:r>
              <a:rPr lang="en-US" sz="900" dirty="0"/>
              <a:t>('</a:t>
            </a:r>
            <a:r>
              <a:rPr lang="en-US" sz="900" dirty="0" err="1"/>
              <a:t>userInfo</a:t>
            </a:r>
            <a:r>
              <a:rPr lang="en-US" sz="900" dirty="0"/>
              <a:t>', new </a:t>
            </a:r>
            <a:r>
              <a:rPr lang="en-US" sz="900" dirty="0" err="1"/>
              <a:t>mongoose.Schema</a:t>
            </a:r>
            <a:r>
              <a:rPr lang="en-US" sz="900" dirty="0"/>
              <a:t>({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firstName</a:t>
            </a:r>
            <a:r>
              <a:rPr lang="en-US" sz="900" dirty="0"/>
              <a:t>: {</a:t>
            </a:r>
          </a:p>
          <a:p>
            <a:r>
              <a:rPr lang="en-US" sz="900" dirty="0"/>
              <a:t>        type: String,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minLength</a:t>
            </a:r>
            <a:r>
              <a:rPr lang="en-US" sz="900" dirty="0"/>
              <a:t>: 3,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maxLength</a:t>
            </a:r>
            <a:r>
              <a:rPr lang="en-US" sz="900" dirty="0"/>
              <a:t>: 25,</a:t>
            </a:r>
          </a:p>
          <a:p>
            <a:r>
              <a:rPr lang="en-US" sz="900" dirty="0"/>
              <a:t>        required: true</a:t>
            </a:r>
          </a:p>
          <a:p>
            <a:r>
              <a:rPr lang="en-US" sz="900" dirty="0"/>
              <a:t>    },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lastName</a:t>
            </a:r>
            <a:r>
              <a:rPr lang="en-US" sz="900" dirty="0"/>
              <a:t>: {</a:t>
            </a:r>
          </a:p>
          <a:p>
            <a:r>
              <a:rPr lang="en-US" sz="900" dirty="0"/>
              <a:t>        type: String,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minLength</a:t>
            </a:r>
            <a:r>
              <a:rPr lang="en-US" sz="900" dirty="0"/>
              <a:t>: 3,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maxLength</a:t>
            </a:r>
            <a:r>
              <a:rPr lang="en-US" sz="900" dirty="0"/>
              <a:t>: 25,</a:t>
            </a:r>
          </a:p>
          <a:p>
            <a:r>
              <a:rPr lang="en-US" sz="900" dirty="0"/>
              <a:t>        required: true</a:t>
            </a:r>
          </a:p>
          <a:p>
            <a:r>
              <a:rPr lang="en-US" sz="900" dirty="0"/>
              <a:t>    },</a:t>
            </a:r>
          </a:p>
          <a:p>
            <a:r>
              <a:rPr lang="en-US" sz="900" dirty="0"/>
              <a:t>    email:{</a:t>
            </a:r>
          </a:p>
          <a:p>
            <a:r>
              <a:rPr lang="en-US" sz="900" dirty="0"/>
              <a:t>        type: String,</a:t>
            </a:r>
          </a:p>
          <a:p>
            <a:r>
              <a:rPr lang="en-US" sz="900" dirty="0"/>
              <a:t>        required: true,</a:t>
            </a:r>
          </a:p>
          <a:p>
            <a:r>
              <a:rPr lang="en-US" sz="900" dirty="0"/>
              <a:t>        unique: true,</a:t>
            </a:r>
          </a:p>
          <a:p>
            <a:r>
              <a:rPr lang="en-US" sz="900" dirty="0"/>
              <a:t>    },</a:t>
            </a:r>
          </a:p>
          <a:p>
            <a:r>
              <a:rPr lang="en-US" sz="900" dirty="0"/>
              <a:t>    password: {</a:t>
            </a:r>
          </a:p>
          <a:p>
            <a:r>
              <a:rPr lang="en-US" sz="900" dirty="0"/>
              <a:t>        type: String,</a:t>
            </a:r>
          </a:p>
          <a:p>
            <a:r>
              <a:rPr lang="en-US" sz="900" dirty="0"/>
              <a:t>        required: true,</a:t>
            </a:r>
          </a:p>
          <a:p>
            <a:r>
              <a:rPr lang="en-US" sz="900" dirty="0"/>
              <a:t>    },</a:t>
            </a:r>
          </a:p>
          <a:p>
            <a:r>
              <a:rPr lang="en-US" sz="900" dirty="0"/>
              <a:t>    type: {</a:t>
            </a:r>
          </a:p>
          <a:p>
            <a:r>
              <a:rPr lang="en-US" sz="900" dirty="0"/>
              <a:t>        type: String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57223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1515</Words>
  <Application>Microsoft Macintosh PowerPoint</Application>
  <PresentationFormat>Custom</PresentationFormat>
  <Paragraphs>319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Harshith Aileneni</cp:lastModifiedBy>
  <cp:revision>9</cp:revision>
  <dcterms:created xsi:type="dcterms:W3CDTF">2023-12-09T08:34:44Z</dcterms:created>
  <dcterms:modified xsi:type="dcterms:W3CDTF">2024-04-18T17:43:31Z</dcterms:modified>
</cp:coreProperties>
</file>