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85" r:id="rId3"/>
    <p:sldId id="291" r:id="rId4"/>
    <p:sldId id="289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9234-B608-46B6-AEE8-FB56A5EB038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29A4A6A-2875-48EC-8B4F-14363E643823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1050" dirty="0"/>
            <a:t>Importing OpenCV, NumPy and pyzbar libraries</a:t>
          </a:r>
        </a:p>
      </dgm:t>
    </dgm:pt>
    <dgm:pt modelId="{48980851-531D-4E2A-9672-9433B685CD9D}" type="parTrans" cxnId="{9B230830-6A23-47DE-9201-090D4BB73E28}">
      <dgm:prSet/>
      <dgm:spPr/>
      <dgm:t>
        <a:bodyPr/>
        <a:lstStyle/>
        <a:p>
          <a:endParaRPr lang="en-IN"/>
        </a:p>
      </dgm:t>
    </dgm:pt>
    <dgm:pt modelId="{B226D4FF-371D-4607-8B6A-B3AA35D6A08B}" type="sibTrans" cxnId="{9B230830-6A23-47DE-9201-090D4BB73E28}">
      <dgm:prSet/>
      <dgm:spPr/>
      <dgm:t>
        <a:bodyPr/>
        <a:lstStyle/>
        <a:p>
          <a:endParaRPr lang="en-IN"/>
        </a:p>
      </dgm:t>
    </dgm:pt>
    <dgm:pt modelId="{FDBD0F85-9B81-48C0-962F-5A1D96C6B2D7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IN" sz="1050" dirty="0"/>
            <a:t>Authorizing and Un-authorizing codes by matching with text file.</a:t>
          </a:r>
        </a:p>
      </dgm:t>
    </dgm:pt>
    <dgm:pt modelId="{8463FEEE-11DC-4085-A3E1-FDC6AA808DD4}" type="parTrans" cxnId="{466E8328-8DBE-49A7-8400-E270239715A9}">
      <dgm:prSet/>
      <dgm:spPr/>
      <dgm:t>
        <a:bodyPr/>
        <a:lstStyle/>
        <a:p>
          <a:endParaRPr lang="en-IN"/>
        </a:p>
      </dgm:t>
    </dgm:pt>
    <dgm:pt modelId="{BC1EBBEE-5BE4-4A9A-B18E-8820D7F33619}" type="sibTrans" cxnId="{466E8328-8DBE-49A7-8400-E270239715A9}">
      <dgm:prSet/>
      <dgm:spPr/>
      <dgm:t>
        <a:bodyPr/>
        <a:lstStyle/>
        <a:p>
          <a:endParaRPr lang="en-IN"/>
        </a:p>
      </dgm:t>
    </dgm:pt>
    <dgm:pt modelId="{40559934-ACB5-4820-AEFD-4A7230952E44}">
      <dgm:prSet phldrT="[Text]" custT="1"/>
      <dgm:spPr>
        <a:solidFill>
          <a:srgbClr val="7030A0"/>
        </a:solidFill>
      </dgm:spPr>
      <dgm:t>
        <a:bodyPr/>
        <a:lstStyle/>
        <a:p>
          <a:r>
            <a:rPr lang="en-IN" sz="1050" dirty="0"/>
            <a:t>Displaying the webcam window and adding some delay time.</a:t>
          </a:r>
        </a:p>
      </dgm:t>
    </dgm:pt>
    <dgm:pt modelId="{B90F3D02-57BF-41EE-9362-0C601FF62F2B}" type="parTrans" cxnId="{018361CB-2A50-4D7E-9D93-5A23F8B3A3AE}">
      <dgm:prSet/>
      <dgm:spPr/>
      <dgm:t>
        <a:bodyPr/>
        <a:lstStyle/>
        <a:p>
          <a:endParaRPr lang="en-IN"/>
        </a:p>
      </dgm:t>
    </dgm:pt>
    <dgm:pt modelId="{C07B0C4F-E13E-438B-95B5-38AA40267CED}" type="sibTrans" cxnId="{018361CB-2A50-4D7E-9D93-5A23F8B3A3AE}">
      <dgm:prSet/>
      <dgm:spPr/>
      <dgm:t>
        <a:bodyPr/>
        <a:lstStyle/>
        <a:p>
          <a:endParaRPr lang="en-IN"/>
        </a:p>
      </dgm:t>
    </dgm:pt>
    <dgm:pt modelId="{F8C54680-4829-40E9-89FF-BC3DBB401DE4}">
      <dgm:prSet custT="1"/>
      <dgm:spPr/>
      <dgm:t>
        <a:bodyPr/>
        <a:lstStyle/>
        <a:p>
          <a:r>
            <a:rPr lang="en-IN" sz="1050" dirty="0"/>
            <a:t>Enabling webcam to scan. Opening the text file containing authorized data</a:t>
          </a:r>
        </a:p>
      </dgm:t>
    </dgm:pt>
    <dgm:pt modelId="{353701AB-0718-46B0-8480-66627C206774}" type="parTrans" cxnId="{8AF7D920-489F-4A4A-8B14-9FB397D0C1F8}">
      <dgm:prSet/>
      <dgm:spPr/>
      <dgm:t>
        <a:bodyPr/>
        <a:lstStyle/>
        <a:p>
          <a:endParaRPr lang="en-IN"/>
        </a:p>
      </dgm:t>
    </dgm:pt>
    <dgm:pt modelId="{13C7C9E9-C917-4F3C-9663-04D780DC4A71}" type="sibTrans" cxnId="{8AF7D920-489F-4A4A-8B14-9FB397D0C1F8}">
      <dgm:prSet/>
      <dgm:spPr/>
      <dgm:t>
        <a:bodyPr/>
        <a:lstStyle/>
        <a:p>
          <a:endParaRPr lang="en-IN"/>
        </a:p>
      </dgm:t>
    </dgm:pt>
    <dgm:pt modelId="{70A8894F-8A7F-4373-8C3E-C75FA3181468}">
      <dgm:prSet custT="1"/>
      <dgm:spPr>
        <a:solidFill>
          <a:srgbClr val="FFC000"/>
        </a:solidFill>
      </dgm:spPr>
      <dgm:t>
        <a:bodyPr/>
        <a:lstStyle/>
        <a:p>
          <a:r>
            <a:rPr lang="en-IN" sz="1050" dirty="0"/>
            <a:t>Detecting and decoding QR-codes</a:t>
          </a:r>
        </a:p>
      </dgm:t>
    </dgm:pt>
    <dgm:pt modelId="{DB1766DA-3B29-4E81-891B-110F12F6400E}" type="parTrans" cxnId="{054416AD-D583-46C3-B734-9917FA9B6B3D}">
      <dgm:prSet/>
      <dgm:spPr/>
      <dgm:t>
        <a:bodyPr/>
        <a:lstStyle/>
        <a:p>
          <a:endParaRPr lang="en-IN"/>
        </a:p>
      </dgm:t>
    </dgm:pt>
    <dgm:pt modelId="{A7ACD4AD-C59F-4DCB-AFA8-61756958198C}" type="sibTrans" cxnId="{054416AD-D583-46C3-B734-9917FA9B6B3D}">
      <dgm:prSet/>
      <dgm:spPr/>
      <dgm:t>
        <a:bodyPr/>
        <a:lstStyle/>
        <a:p>
          <a:endParaRPr lang="en-IN"/>
        </a:p>
      </dgm:t>
    </dgm:pt>
    <dgm:pt modelId="{0526971A-3469-49D9-AB31-8F815498F653}">
      <dgm:prSet custT="1"/>
      <dgm:spPr>
        <a:solidFill>
          <a:srgbClr val="92D050"/>
        </a:solidFill>
      </dgm:spPr>
      <dgm:t>
        <a:bodyPr/>
        <a:lstStyle/>
        <a:p>
          <a:r>
            <a:rPr lang="en-IN" sz="1050" dirty="0"/>
            <a:t>Setting parameters for the bounding boxes around codes and adding texts.</a:t>
          </a:r>
        </a:p>
      </dgm:t>
    </dgm:pt>
    <dgm:pt modelId="{A60E09A8-485B-483F-A3C4-753EC8F26E81}" type="parTrans" cxnId="{B4D73647-5CF8-4002-A7EB-7C77DB288122}">
      <dgm:prSet/>
      <dgm:spPr/>
      <dgm:t>
        <a:bodyPr/>
        <a:lstStyle/>
        <a:p>
          <a:endParaRPr lang="en-IN"/>
        </a:p>
      </dgm:t>
    </dgm:pt>
    <dgm:pt modelId="{250AA4B3-4A3B-4DE1-AE64-CC6A19602104}" type="sibTrans" cxnId="{B4D73647-5CF8-4002-A7EB-7C77DB288122}">
      <dgm:prSet/>
      <dgm:spPr/>
      <dgm:t>
        <a:bodyPr/>
        <a:lstStyle/>
        <a:p>
          <a:endParaRPr lang="en-IN"/>
        </a:p>
      </dgm:t>
    </dgm:pt>
    <dgm:pt modelId="{7F84018E-FB24-46FA-957C-DB127FCF0920}" type="pres">
      <dgm:prSet presAssocID="{D0F09234-B608-46B6-AEE8-FB56A5EB038D}" presName="CompostProcess" presStyleCnt="0">
        <dgm:presLayoutVars>
          <dgm:dir/>
          <dgm:resizeHandles val="exact"/>
        </dgm:presLayoutVars>
      </dgm:prSet>
      <dgm:spPr/>
    </dgm:pt>
    <dgm:pt modelId="{321410BB-039D-4B28-816B-3316733690B2}" type="pres">
      <dgm:prSet presAssocID="{D0F09234-B608-46B6-AEE8-FB56A5EB038D}" presName="arrow" presStyleLbl="bgShp" presStyleIdx="0" presStyleCnt="1"/>
      <dgm:spPr/>
    </dgm:pt>
    <dgm:pt modelId="{99E41182-D92F-4C56-9E11-37D0FDABC921}" type="pres">
      <dgm:prSet presAssocID="{D0F09234-B608-46B6-AEE8-FB56A5EB038D}" presName="linearProcess" presStyleCnt="0"/>
      <dgm:spPr/>
    </dgm:pt>
    <dgm:pt modelId="{0E9D9A6C-E834-4082-A04E-C36406EE38EF}" type="pres">
      <dgm:prSet presAssocID="{B29A4A6A-2875-48EC-8B4F-14363E643823}" presName="textNode" presStyleLbl="node1" presStyleIdx="0" presStyleCnt="6">
        <dgm:presLayoutVars>
          <dgm:bulletEnabled val="1"/>
        </dgm:presLayoutVars>
      </dgm:prSet>
      <dgm:spPr/>
    </dgm:pt>
    <dgm:pt modelId="{67838D33-6E8A-479D-9DCA-66B5B1CFB281}" type="pres">
      <dgm:prSet presAssocID="{B226D4FF-371D-4607-8B6A-B3AA35D6A08B}" presName="sibTrans" presStyleCnt="0"/>
      <dgm:spPr/>
    </dgm:pt>
    <dgm:pt modelId="{74C36813-30C5-489F-A3CD-3E0F8310A44B}" type="pres">
      <dgm:prSet presAssocID="{F8C54680-4829-40E9-89FF-BC3DBB401DE4}" presName="textNode" presStyleLbl="node1" presStyleIdx="1" presStyleCnt="6">
        <dgm:presLayoutVars>
          <dgm:bulletEnabled val="1"/>
        </dgm:presLayoutVars>
      </dgm:prSet>
      <dgm:spPr/>
    </dgm:pt>
    <dgm:pt modelId="{56CF8E42-D7C1-4172-82CF-262701768365}" type="pres">
      <dgm:prSet presAssocID="{13C7C9E9-C917-4F3C-9663-04D780DC4A71}" presName="sibTrans" presStyleCnt="0"/>
      <dgm:spPr/>
    </dgm:pt>
    <dgm:pt modelId="{B04A0A2F-573A-411A-8E08-7DDF71A2F7D3}" type="pres">
      <dgm:prSet presAssocID="{70A8894F-8A7F-4373-8C3E-C75FA3181468}" presName="textNode" presStyleLbl="node1" presStyleIdx="2" presStyleCnt="6" custLinFactNeighborY="548">
        <dgm:presLayoutVars>
          <dgm:bulletEnabled val="1"/>
        </dgm:presLayoutVars>
      </dgm:prSet>
      <dgm:spPr/>
    </dgm:pt>
    <dgm:pt modelId="{53F04187-FF05-42AD-B1AC-78D1A206D352}" type="pres">
      <dgm:prSet presAssocID="{A7ACD4AD-C59F-4DCB-AFA8-61756958198C}" presName="sibTrans" presStyleCnt="0"/>
      <dgm:spPr/>
    </dgm:pt>
    <dgm:pt modelId="{9D6694F0-58F4-49C8-B464-791CE3A8CD28}" type="pres">
      <dgm:prSet presAssocID="{FDBD0F85-9B81-48C0-962F-5A1D96C6B2D7}" presName="textNode" presStyleLbl="node1" presStyleIdx="3" presStyleCnt="6">
        <dgm:presLayoutVars>
          <dgm:bulletEnabled val="1"/>
        </dgm:presLayoutVars>
      </dgm:prSet>
      <dgm:spPr/>
    </dgm:pt>
    <dgm:pt modelId="{CF241F45-A819-4458-938C-7F4E256EAA8A}" type="pres">
      <dgm:prSet presAssocID="{BC1EBBEE-5BE4-4A9A-B18E-8820D7F33619}" presName="sibTrans" presStyleCnt="0"/>
      <dgm:spPr/>
    </dgm:pt>
    <dgm:pt modelId="{DAB81FD4-BC52-4181-BF35-DC7B56E917A8}" type="pres">
      <dgm:prSet presAssocID="{0526971A-3469-49D9-AB31-8F815498F653}" presName="textNode" presStyleLbl="node1" presStyleIdx="4" presStyleCnt="6">
        <dgm:presLayoutVars>
          <dgm:bulletEnabled val="1"/>
        </dgm:presLayoutVars>
      </dgm:prSet>
      <dgm:spPr/>
    </dgm:pt>
    <dgm:pt modelId="{23D3F6BA-520E-410D-9390-8FE1D84009F1}" type="pres">
      <dgm:prSet presAssocID="{250AA4B3-4A3B-4DE1-AE64-CC6A19602104}" presName="sibTrans" presStyleCnt="0"/>
      <dgm:spPr/>
    </dgm:pt>
    <dgm:pt modelId="{9D66C0FA-14D2-4B38-B07D-1AF947EA49A8}" type="pres">
      <dgm:prSet presAssocID="{40559934-ACB5-4820-AEFD-4A7230952E44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2F36DD04-4801-4879-9924-E9E3AC6FF917}" type="presOf" srcId="{0526971A-3469-49D9-AB31-8F815498F653}" destId="{DAB81FD4-BC52-4181-BF35-DC7B56E917A8}" srcOrd="0" destOrd="0" presId="urn:microsoft.com/office/officeart/2005/8/layout/hProcess9"/>
    <dgm:cxn modelId="{8BE90505-E509-4055-A208-86DAF31F07D7}" type="presOf" srcId="{B29A4A6A-2875-48EC-8B4F-14363E643823}" destId="{0E9D9A6C-E834-4082-A04E-C36406EE38EF}" srcOrd="0" destOrd="0" presId="urn:microsoft.com/office/officeart/2005/8/layout/hProcess9"/>
    <dgm:cxn modelId="{A4680E19-7C0F-422D-8674-99C3175AA527}" type="presOf" srcId="{FDBD0F85-9B81-48C0-962F-5A1D96C6B2D7}" destId="{9D6694F0-58F4-49C8-B464-791CE3A8CD28}" srcOrd="0" destOrd="0" presId="urn:microsoft.com/office/officeart/2005/8/layout/hProcess9"/>
    <dgm:cxn modelId="{8AF7D920-489F-4A4A-8B14-9FB397D0C1F8}" srcId="{D0F09234-B608-46B6-AEE8-FB56A5EB038D}" destId="{F8C54680-4829-40E9-89FF-BC3DBB401DE4}" srcOrd="1" destOrd="0" parTransId="{353701AB-0718-46B0-8480-66627C206774}" sibTransId="{13C7C9E9-C917-4F3C-9663-04D780DC4A71}"/>
    <dgm:cxn modelId="{466E8328-8DBE-49A7-8400-E270239715A9}" srcId="{D0F09234-B608-46B6-AEE8-FB56A5EB038D}" destId="{FDBD0F85-9B81-48C0-962F-5A1D96C6B2D7}" srcOrd="3" destOrd="0" parTransId="{8463FEEE-11DC-4085-A3E1-FDC6AA808DD4}" sibTransId="{BC1EBBEE-5BE4-4A9A-B18E-8820D7F33619}"/>
    <dgm:cxn modelId="{9B230830-6A23-47DE-9201-090D4BB73E28}" srcId="{D0F09234-B608-46B6-AEE8-FB56A5EB038D}" destId="{B29A4A6A-2875-48EC-8B4F-14363E643823}" srcOrd="0" destOrd="0" parTransId="{48980851-531D-4E2A-9672-9433B685CD9D}" sibTransId="{B226D4FF-371D-4607-8B6A-B3AA35D6A08B}"/>
    <dgm:cxn modelId="{BDCBCE32-6E25-4171-B0F7-7BEFE1FFDD8B}" type="presOf" srcId="{F8C54680-4829-40E9-89FF-BC3DBB401DE4}" destId="{74C36813-30C5-489F-A3CD-3E0F8310A44B}" srcOrd="0" destOrd="0" presId="urn:microsoft.com/office/officeart/2005/8/layout/hProcess9"/>
    <dgm:cxn modelId="{5C00685F-3B40-4EBD-9F18-A8B41F847AF3}" type="presOf" srcId="{40559934-ACB5-4820-AEFD-4A7230952E44}" destId="{9D66C0FA-14D2-4B38-B07D-1AF947EA49A8}" srcOrd="0" destOrd="0" presId="urn:microsoft.com/office/officeart/2005/8/layout/hProcess9"/>
    <dgm:cxn modelId="{B4D73647-5CF8-4002-A7EB-7C77DB288122}" srcId="{D0F09234-B608-46B6-AEE8-FB56A5EB038D}" destId="{0526971A-3469-49D9-AB31-8F815498F653}" srcOrd="4" destOrd="0" parTransId="{A60E09A8-485B-483F-A3C4-753EC8F26E81}" sibTransId="{250AA4B3-4A3B-4DE1-AE64-CC6A19602104}"/>
    <dgm:cxn modelId="{BEA93076-3753-4E11-A157-FD5BDC3492C9}" type="presOf" srcId="{D0F09234-B608-46B6-AEE8-FB56A5EB038D}" destId="{7F84018E-FB24-46FA-957C-DB127FCF0920}" srcOrd="0" destOrd="0" presId="urn:microsoft.com/office/officeart/2005/8/layout/hProcess9"/>
    <dgm:cxn modelId="{054416AD-D583-46C3-B734-9917FA9B6B3D}" srcId="{D0F09234-B608-46B6-AEE8-FB56A5EB038D}" destId="{70A8894F-8A7F-4373-8C3E-C75FA3181468}" srcOrd="2" destOrd="0" parTransId="{DB1766DA-3B29-4E81-891B-110F12F6400E}" sibTransId="{A7ACD4AD-C59F-4DCB-AFA8-61756958198C}"/>
    <dgm:cxn modelId="{018361CB-2A50-4D7E-9D93-5A23F8B3A3AE}" srcId="{D0F09234-B608-46B6-AEE8-FB56A5EB038D}" destId="{40559934-ACB5-4820-AEFD-4A7230952E44}" srcOrd="5" destOrd="0" parTransId="{B90F3D02-57BF-41EE-9362-0C601FF62F2B}" sibTransId="{C07B0C4F-E13E-438B-95B5-38AA40267CED}"/>
    <dgm:cxn modelId="{B4F8A8F4-D758-4C8F-8A45-9062BB70758F}" type="presOf" srcId="{70A8894F-8A7F-4373-8C3E-C75FA3181468}" destId="{B04A0A2F-573A-411A-8E08-7DDF71A2F7D3}" srcOrd="0" destOrd="0" presId="urn:microsoft.com/office/officeart/2005/8/layout/hProcess9"/>
    <dgm:cxn modelId="{85E2286D-4CE3-4E5E-8FC9-47097A332B01}" type="presParOf" srcId="{7F84018E-FB24-46FA-957C-DB127FCF0920}" destId="{321410BB-039D-4B28-816B-3316733690B2}" srcOrd="0" destOrd="0" presId="urn:microsoft.com/office/officeart/2005/8/layout/hProcess9"/>
    <dgm:cxn modelId="{87924924-C365-41F3-94F3-A309967E72F8}" type="presParOf" srcId="{7F84018E-FB24-46FA-957C-DB127FCF0920}" destId="{99E41182-D92F-4C56-9E11-37D0FDABC921}" srcOrd="1" destOrd="0" presId="urn:microsoft.com/office/officeart/2005/8/layout/hProcess9"/>
    <dgm:cxn modelId="{757F315A-B527-4ECE-8AE1-90320C4FDF41}" type="presParOf" srcId="{99E41182-D92F-4C56-9E11-37D0FDABC921}" destId="{0E9D9A6C-E834-4082-A04E-C36406EE38EF}" srcOrd="0" destOrd="0" presId="urn:microsoft.com/office/officeart/2005/8/layout/hProcess9"/>
    <dgm:cxn modelId="{EE725DAE-1E49-48E5-BAEC-5D526B7F7768}" type="presParOf" srcId="{99E41182-D92F-4C56-9E11-37D0FDABC921}" destId="{67838D33-6E8A-479D-9DCA-66B5B1CFB281}" srcOrd="1" destOrd="0" presId="urn:microsoft.com/office/officeart/2005/8/layout/hProcess9"/>
    <dgm:cxn modelId="{783791D6-E42B-4B07-80CB-5A2BD5093129}" type="presParOf" srcId="{99E41182-D92F-4C56-9E11-37D0FDABC921}" destId="{74C36813-30C5-489F-A3CD-3E0F8310A44B}" srcOrd="2" destOrd="0" presId="urn:microsoft.com/office/officeart/2005/8/layout/hProcess9"/>
    <dgm:cxn modelId="{9E3F565E-F6FE-4CF9-968F-C568E5BB79BA}" type="presParOf" srcId="{99E41182-D92F-4C56-9E11-37D0FDABC921}" destId="{56CF8E42-D7C1-4172-82CF-262701768365}" srcOrd="3" destOrd="0" presId="urn:microsoft.com/office/officeart/2005/8/layout/hProcess9"/>
    <dgm:cxn modelId="{E4B97490-9519-4080-855C-021B45DF7A57}" type="presParOf" srcId="{99E41182-D92F-4C56-9E11-37D0FDABC921}" destId="{B04A0A2F-573A-411A-8E08-7DDF71A2F7D3}" srcOrd="4" destOrd="0" presId="urn:microsoft.com/office/officeart/2005/8/layout/hProcess9"/>
    <dgm:cxn modelId="{5A723885-FBA9-41FD-B719-040E41901920}" type="presParOf" srcId="{99E41182-D92F-4C56-9E11-37D0FDABC921}" destId="{53F04187-FF05-42AD-B1AC-78D1A206D352}" srcOrd="5" destOrd="0" presId="urn:microsoft.com/office/officeart/2005/8/layout/hProcess9"/>
    <dgm:cxn modelId="{98460998-2661-437B-ABA7-2A97792316C4}" type="presParOf" srcId="{99E41182-D92F-4C56-9E11-37D0FDABC921}" destId="{9D6694F0-58F4-49C8-B464-791CE3A8CD28}" srcOrd="6" destOrd="0" presId="urn:microsoft.com/office/officeart/2005/8/layout/hProcess9"/>
    <dgm:cxn modelId="{CAB5368C-2E1F-4FE7-B6A5-0DB5BFC7FDA4}" type="presParOf" srcId="{99E41182-D92F-4C56-9E11-37D0FDABC921}" destId="{CF241F45-A819-4458-938C-7F4E256EAA8A}" srcOrd="7" destOrd="0" presId="urn:microsoft.com/office/officeart/2005/8/layout/hProcess9"/>
    <dgm:cxn modelId="{EA6A52BD-7BBE-4272-B58E-AC1C493261B5}" type="presParOf" srcId="{99E41182-D92F-4C56-9E11-37D0FDABC921}" destId="{DAB81FD4-BC52-4181-BF35-DC7B56E917A8}" srcOrd="8" destOrd="0" presId="urn:microsoft.com/office/officeart/2005/8/layout/hProcess9"/>
    <dgm:cxn modelId="{3D73AAC0-3BD2-4290-8187-D39A563313A4}" type="presParOf" srcId="{99E41182-D92F-4C56-9E11-37D0FDABC921}" destId="{23D3F6BA-520E-410D-9390-8FE1D84009F1}" srcOrd="9" destOrd="0" presId="urn:microsoft.com/office/officeart/2005/8/layout/hProcess9"/>
    <dgm:cxn modelId="{50B97CAD-17F0-468C-A8E1-78C5526881A9}" type="presParOf" srcId="{99E41182-D92F-4C56-9E11-37D0FDABC921}" destId="{9D66C0FA-14D2-4B38-B07D-1AF947EA49A8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410BB-039D-4B28-816B-3316733690B2}">
      <dsp:nvSpPr>
        <dsp:cNvPr id="0" name=""/>
        <dsp:cNvSpPr/>
      </dsp:nvSpPr>
      <dsp:spPr>
        <a:xfrm>
          <a:off x="886046" y="0"/>
          <a:ext cx="10041860" cy="49474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D9A6C-E834-4082-A04E-C36406EE38EF}">
      <dsp:nvSpPr>
        <dsp:cNvPr id="0" name=""/>
        <dsp:cNvSpPr/>
      </dsp:nvSpPr>
      <dsp:spPr>
        <a:xfrm>
          <a:off x="144" y="1484246"/>
          <a:ext cx="1728828" cy="1978994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Importing OpenCV, NumPy and pyzbar libraries</a:t>
          </a:r>
        </a:p>
      </dsp:txBody>
      <dsp:txXfrm>
        <a:off x="84538" y="1568640"/>
        <a:ext cx="1560040" cy="1810206"/>
      </dsp:txXfrm>
    </dsp:sp>
    <dsp:sp modelId="{74C36813-30C5-489F-A3CD-3E0F8310A44B}">
      <dsp:nvSpPr>
        <dsp:cNvPr id="0" name=""/>
        <dsp:cNvSpPr/>
      </dsp:nvSpPr>
      <dsp:spPr>
        <a:xfrm>
          <a:off x="2017111" y="1484246"/>
          <a:ext cx="1728828" cy="1978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Enabling webcam to scan. Opening the text file containing authorized data</a:t>
          </a:r>
        </a:p>
      </dsp:txBody>
      <dsp:txXfrm>
        <a:off x="2101505" y="1568640"/>
        <a:ext cx="1560040" cy="1810206"/>
      </dsp:txXfrm>
    </dsp:sp>
    <dsp:sp modelId="{B04A0A2F-573A-411A-8E08-7DDF71A2F7D3}">
      <dsp:nvSpPr>
        <dsp:cNvPr id="0" name=""/>
        <dsp:cNvSpPr/>
      </dsp:nvSpPr>
      <dsp:spPr>
        <a:xfrm>
          <a:off x="4034078" y="1495090"/>
          <a:ext cx="1728828" cy="1978994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Detecting and decoding QR-codes</a:t>
          </a:r>
        </a:p>
      </dsp:txBody>
      <dsp:txXfrm>
        <a:off x="4118472" y="1579484"/>
        <a:ext cx="1560040" cy="1810206"/>
      </dsp:txXfrm>
    </dsp:sp>
    <dsp:sp modelId="{9D6694F0-58F4-49C8-B464-791CE3A8CD28}">
      <dsp:nvSpPr>
        <dsp:cNvPr id="0" name=""/>
        <dsp:cNvSpPr/>
      </dsp:nvSpPr>
      <dsp:spPr>
        <a:xfrm>
          <a:off x="6051045" y="1484246"/>
          <a:ext cx="1728828" cy="1978994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Authorizing and Un-authorizing codes by matching with text file.</a:t>
          </a:r>
        </a:p>
      </dsp:txBody>
      <dsp:txXfrm>
        <a:off x="6135439" y="1568640"/>
        <a:ext cx="1560040" cy="1810206"/>
      </dsp:txXfrm>
    </dsp:sp>
    <dsp:sp modelId="{DAB81FD4-BC52-4181-BF35-DC7B56E917A8}">
      <dsp:nvSpPr>
        <dsp:cNvPr id="0" name=""/>
        <dsp:cNvSpPr/>
      </dsp:nvSpPr>
      <dsp:spPr>
        <a:xfrm>
          <a:off x="8068012" y="1484246"/>
          <a:ext cx="1728828" cy="1978994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Setting parameters for the bounding boxes around codes and adding texts.</a:t>
          </a:r>
        </a:p>
      </dsp:txBody>
      <dsp:txXfrm>
        <a:off x="8152406" y="1568640"/>
        <a:ext cx="1560040" cy="1810206"/>
      </dsp:txXfrm>
    </dsp:sp>
    <dsp:sp modelId="{9D66C0FA-14D2-4B38-B07D-1AF947EA49A8}">
      <dsp:nvSpPr>
        <dsp:cNvPr id="0" name=""/>
        <dsp:cNvSpPr/>
      </dsp:nvSpPr>
      <dsp:spPr>
        <a:xfrm>
          <a:off x="10084979" y="1484246"/>
          <a:ext cx="1728828" cy="197899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/>
            <a:t>Displaying the webcam window and adding some delay time.</a:t>
          </a:r>
        </a:p>
      </dsp:txBody>
      <dsp:txXfrm>
        <a:off x="10169373" y="1568640"/>
        <a:ext cx="1560040" cy="1810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699EE-E5A9-485C-8C9C-09DA30DA21DC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BD89F-F169-4FC4-B6B7-8A066B8B6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3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49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E276-9BF7-9393-99CF-B55F47CB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A16C0-1782-B1A2-EFC7-2DB1FC51B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D09D-54C6-5285-1F28-0C639F11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34D9-5712-CCD8-EE28-F281593E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8FD2-7AE6-F2D7-BF73-5C1E5CC7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975B-6393-A84E-C61F-926FBF4E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9EE62-1A95-26E8-0390-81BF1F2E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FCD7-B07A-3238-8951-E957A7E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7AE5-32B9-9612-8720-565F264A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5AA18-8346-2F1F-2FB4-F1304602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6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D5650-736F-ADC1-316B-CF7AC1B62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FAD7E-2055-C7E0-83BA-9286D48C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159F9-D077-9C90-9BF2-072635EF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DB6C-FEBD-DFBF-9174-710847C1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AE66-7CB9-42F4-E10D-3381C017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2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3759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910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0981-0BE4-4990-770F-5896ABA0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6FD8-604B-BC1A-29F8-7C22E96C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122D-7D47-8E76-5904-5C8BDFAD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FE43-6F82-9BBE-9AB4-4FF21863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C6B9-F652-153C-E7FA-2751265F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0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7AD1-68F2-92C5-F6BE-9B54412B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96C1-9680-451F-2D13-3582EC86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742A-AE7C-EFEE-8CCC-1032A7F1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6779-5513-31B5-3FA8-498D123B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C6A33-007C-0A27-D83F-AFB2FF65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4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BDBB-9B92-AE62-8472-14C24A3E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17F7-087E-DA0A-C414-F2A615FCC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83811-F976-59AB-A5BF-56CF0C4C6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48A69-FFAD-C35D-FFD4-AED99EA3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8D06D-0529-BD9F-2494-751289D1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1EA3-E27E-2A17-5ED8-73CAFDF8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5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64C-B520-2945-BE90-D07FC773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D14B-B6E3-77DB-1D31-EB31832A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0D626-A9AF-F555-2987-B87A4DE7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CE16D-A84F-B093-B63B-692809B23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2131B-AA99-A9F0-92D7-2028CCEC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6D0DE-B26A-DC47-726B-3F21022C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FD57A-EE77-016C-8194-D91D9E43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A77D5-CEDA-F84F-AF42-FC0DE888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7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B7A5-36C4-772E-F5EE-E076EF10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FA055-A533-EB2B-0693-A393DEF0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93302-C5F0-3C24-DFF7-08A451C4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D6231-0DBF-D22B-C43B-53927E85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0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2190C-0189-DE6D-D20C-0A8FCC7B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C6E6D-68D9-F264-E5D3-C1C145B7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E6A1-9140-4CB2-6169-F131C130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71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C23-01FB-071D-FE52-66151C94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2217C-1127-DDBE-F840-56C55AC6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4DC1-2ADF-F3F6-168A-E36CC701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F6413-9307-42DF-85A7-DE175BEA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4AB34-BB1D-1E89-FB11-1273DDF9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9984A-879F-9529-2A60-C6BF5F71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8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528-9C88-FE33-A709-7A244520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F5BD3-5F57-0151-BA30-F347D75B2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E53C-1AC4-2D43-88CF-F6FFD5AD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00C7-B004-1EC8-A257-7310BDF3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68AE5-87B0-C4CB-231A-0B15B152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E1E8D-ACC6-80EA-E3ED-3A71A50C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1B58A-ED44-FF31-C1D7-93B09219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0D2D-2D90-CD24-1AAC-9764FB31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EB3A-D3E2-E18D-651D-6C76A6EA7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E8DC-9877-4DC5-AB30-897CBE4A24B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768F8-D227-848F-0F21-B4DBDE295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BE5BC-74A6-1B2D-8DA3-FF6CF5360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7567-0AFD-4D22-B586-0974EAC0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8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37435" y="621455"/>
            <a:ext cx="9791482" cy="50602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9600" b="1" dirty="0"/>
              <a:t>QR-Code detection and Authentication</a:t>
            </a:r>
            <a:endParaRPr sz="9600" b="1" dirty="0"/>
          </a:p>
        </p:txBody>
      </p:sp>
    </p:spTree>
    <p:extLst>
      <p:ext uri="{BB962C8B-B14F-4D97-AF65-F5344CB8AC3E}">
        <p14:creationId xmlns:p14="http://schemas.microsoft.com/office/powerpoint/2010/main" val="24433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3E11-6B10-4CCA-B8E3-F61E41C5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48" y="396330"/>
            <a:ext cx="8616800" cy="817701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0807-1590-40B7-B900-7F7C70DE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762" y="1195748"/>
            <a:ext cx="10924791" cy="528420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QR code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(Quick Response code) is a type of matrix barcode. </a:t>
            </a:r>
          </a:p>
          <a:p>
            <a:pPr marL="152396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contain data for a locator, identifier, or tracker that points to a</a:t>
            </a:r>
          </a:p>
          <a:p>
            <a:pPr marL="152396" indent="0">
              <a:buNone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website, text, number or application.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required data is then extracted from patterns that are present in both horizontal and vertical components of the image. 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QR code reader can identify a standard QR code based on the three large squares on the outside of the QR code. They then analyzes the QR code by breaking the whole thing down to a grid. It looks at the individual grid squares and assigns each one a value based on whether it is black or white.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9E5E9-CFCE-4976-A717-15F39A57EC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97AEF-448A-44FF-A2F6-C5223DD9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11" y="1370419"/>
            <a:ext cx="1386543" cy="13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1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D2A8-4909-4781-B5F7-D4389B82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304" y="391151"/>
            <a:ext cx="8494688" cy="864957"/>
          </a:xfrm>
        </p:spPr>
        <p:txBody>
          <a:bodyPr/>
          <a:lstStyle/>
          <a:p>
            <a:r>
              <a:rPr lang="en-US" b="1" dirty="0"/>
              <a:t>FLOW CHART</a:t>
            </a:r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C97BD9-CF76-48AE-ACC3-6D832EE586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E71704-DA97-4981-94B3-95A8BFB7A0BF}"/>
              </a:ext>
            </a:extLst>
          </p:cNvPr>
          <p:cNvGraphicFramePr/>
          <p:nvPr/>
        </p:nvGraphicFramePr>
        <p:xfrm>
          <a:off x="151220" y="1190847"/>
          <a:ext cx="11813953" cy="494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235;p27">
            <a:extLst>
              <a:ext uri="{FF2B5EF4-FFF2-40B4-BE49-F238E27FC236}">
                <a16:creationId xmlns:a16="http://schemas.microsoft.com/office/drawing/2014/main" id="{D924702B-2493-4B3B-8653-0C08B086588B}"/>
              </a:ext>
            </a:extLst>
          </p:cNvPr>
          <p:cNvSpPr/>
          <p:nvPr/>
        </p:nvSpPr>
        <p:spPr>
          <a:xfrm>
            <a:off x="1540539" y="3016649"/>
            <a:ext cx="642680" cy="213691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Google Shape;235;p27">
            <a:extLst>
              <a:ext uri="{FF2B5EF4-FFF2-40B4-BE49-F238E27FC236}">
                <a16:creationId xmlns:a16="http://schemas.microsoft.com/office/drawing/2014/main" id="{34353732-2515-440E-8CB7-DB6BD529BAEA}"/>
              </a:ext>
            </a:extLst>
          </p:cNvPr>
          <p:cNvSpPr/>
          <p:nvPr/>
        </p:nvSpPr>
        <p:spPr>
          <a:xfrm>
            <a:off x="3539460" y="4164101"/>
            <a:ext cx="642680" cy="213691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235;p27">
            <a:extLst>
              <a:ext uri="{FF2B5EF4-FFF2-40B4-BE49-F238E27FC236}">
                <a16:creationId xmlns:a16="http://schemas.microsoft.com/office/drawing/2014/main" id="{3CA47A2D-0163-4B2F-AD64-4C4FC1D2DEF5}"/>
              </a:ext>
            </a:extLst>
          </p:cNvPr>
          <p:cNvSpPr/>
          <p:nvPr/>
        </p:nvSpPr>
        <p:spPr>
          <a:xfrm>
            <a:off x="5580911" y="3016649"/>
            <a:ext cx="642680" cy="213691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235;p27">
            <a:extLst>
              <a:ext uri="{FF2B5EF4-FFF2-40B4-BE49-F238E27FC236}">
                <a16:creationId xmlns:a16="http://schemas.microsoft.com/office/drawing/2014/main" id="{DF801858-B21E-4784-86D7-3F612E2325E1}"/>
              </a:ext>
            </a:extLst>
          </p:cNvPr>
          <p:cNvSpPr/>
          <p:nvPr/>
        </p:nvSpPr>
        <p:spPr>
          <a:xfrm>
            <a:off x="7570381" y="4164101"/>
            <a:ext cx="642680" cy="213691"/>
          </a:xfrm>
          <a:prstGeom prst="rightArrow">
            <a:avLst>
              <a:gd name="adj1" fmla="val 61815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35;p27">
            <a:extLst>
              <a:ext uri="{FF2B5EF4-FFF2-40B4-BE49-F238E27FC236}">
                <a16:creationId xmlns:a16="http://schemas.microsoft.com/office/drawing/2014/main" id="{10828B35-C2C0-42DB-AFAA-75D949BA0445}"/>
              </a:ext>
            </a:extLst>
          </p:cNvPr>
          <p:cNvSpPr/>
          <p:nvPr/>
        </p:nvSpPr>
        <p:spPr>
          <a:xfrm>
            <a:off x="9621283" y="2919831"/>
            <a:ext cx="642680" cy="213691"/>
          </a:xfrm>
          <a:prstGeom prst="rightArrow">
            <a:avLst>
              <a:gd name="adj1" fmla="val 61815"/>
              <a:gd name="adj2" fmla="val 50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71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78C7-6E1E-4621-8FE0-65BA4A7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83" y="75610"/>
            <a:ext cx="3543432" cy="713737"/>
          </a:xfrm>
        </p:spPr>
        <p:txBody>
          <a:bodyPr/>
          <a:lstStyle/>
          <a:p>
            <a:r>
              <a:rPr lang="en-IN" sz="2400" b="1" dirty="0"/>
              <a:t>Execution snapshots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36DB2-8672-4327-AEB5-6FF30DE17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31FF82-AC85-48A2-A2FA-67C1922C8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57" b="4515"/>
          <a:stretch>
            <a:fillRect/>
          </a:stretch>
        </p:blipFill>
        <p:spPr bwMode="auto">
          <a:xfrm>
            <a:off x="1713933" y="1204346"/>
            <a:ext cx="8549871" cy="4585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329;p33">
            <a:extLst>
              <a:ext uri="{FF2B5EF4-FFF2-40B4-BE49-F238E27FC236}">
                <a16:creationId xmlns:a16="http://schemas.microsoft.com/office/drawing/2014/main" id="{D3021FDD-54A1-450C-937D-CCFB1A6BF54C}"/>
              </a:ext>
            </a:extLst>
          </p:cNvPr>
          <p:cNvGrpSpPr/>
          <p:nvPr/>
        </p:nvGrpSpPr>
        <p:grpSpPr>
          <a:xfrm>
            <a:off x="538717" y="789348"/>
            <a:ext cx="10594753" cy="5684699"/>
            <a:chOff x="1177450" y="241631"/>
            <a:chExt cx="6173152" cy="3616776"/>
          </a:xfrm>
        </p:grpSpPr>
        <p:sp>
          <p:nvSpPr>
            <p:cNvPr id="7" name="Google Shape;330;p33">
              <a:extLst>
                <a:ext uri="{FF2B5EF4-FFF2-40B4-BE49-F238E27FC236}">
                  <a16:creationId xmlns:a16="http://schemas.microsoft.com/office/drawing/2014/main" id="{011E242A-4245-4F25-A7F7-850C6034E7D6}"/>
                </a:ext>
              </a:extLst>
            </p:cNvPr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31;p33">
              <a:extLst>
                <a:ext uri="{FF2B5EF4-FFF2-40B4-BE49-F238E27FC236}">
                  <a16:creationId xmlns:a16="http://schemas.microsoft.com/office/drawing/2014/main" id="{5CA52AD2-DEA9-48D5-8FA2-1D0BE9F923EF}"/>
                </a:ext>
              </a:extLst>
            </p:cNvPr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32;p33">
              <a:extLst>
                <a:ext uri="{FF2B5EF4-FFF2-40B4-BE49-F238E27FC236}">
                  <a16:creationId xmlns:a16="http://schemas.microsoft.com/office/drawing/2014/main" id="{3DC7991E-1CCC-4698-BE27-72D30B09C064}"/>
                </a:ext>
              </a:extLst>
            </p:cNvPr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33;p33">
              <a:extLst>
                <a:ext uri="{FF2B5EF4-FFF2-40B4-BE49-F238E27FC236}">
                  <a16:creationId xmlns:a16="http://schemas.microsoft.com/office/drawing/2014/main" id="{690D0F88-8AE8-4B55-8C60-A1662983B157}"/>
                </a:ext>
              </a:extLst>
            </p:cNvPr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58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D75C4-29BA-45F2-A6DD-181D3EE18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4618D7B-8EDA-485A-89D9-2EFC3780D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1" t="9074" r="52302" b="31145"/>
          <a:stretch/>
        </p:blipFill>
        <p:spPr bwMode="auto">
          <a:xfrm>
            <a:off x="973475" y="305009"/>
            <a:ext cx="4054547" cy="3177071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82806-15B8-496A-8B70-2CDF645F5A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5761" t="8576" r="52418" b="31218"/>
          <a:stretch/>
        </p:blipFill>
        <p:spPr>
          <a:xfrm>
            <a:off x="6490380" y="251930"/>
            <a:ext cx="4054547" cy="3283229"/>
          </a:xfrm>
          <a:prstGeom prst="rect">
            <a:avLst/>
          </a:prstGeom>
          <a:ln w="38100">
            <a:solidFill>
              <a:schemeClr val="tx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997B89-3BA6-4210-A7F0-24E5C44AE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65" y="3821017"/>
            <a:ext cx="3563088" cy="2859560"/>
          </a:xfrm>
          <a:prstGeom prst="rect">
            <a:avLst/>
          </a:prstGeom>
          <a:ln w="28575">
            <a:solidFill>
              <a:schemeClr val="tx2">
                <a:lumMod val="10000"/>
              </a:schemeClr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3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188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QR-Code detection and Authentication</vt:lpstr>
      <vt:lpstr>INTRODUCTION</vt:lpstr>
      <vt:lpstr>FLOW CHART</vt:lpstr>
      <vt:lpstr>Execution snapshots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QR-Code detection and Authentication</dc:title>
  <dc:creator>Nidhi Banavasi</dc:creator>
  <cp:lastModifiedBy>Nidhi Banavasi</cp:lastModifiedBy>
  <cp:revision>1</cp:revision>
  <dcterms:created xsi:type="dcterms:W3CDTF">2024-01-07T14:56:29Z</dcterms:created>
  <dcterms:modified xsi:type="dcterms:W3CDTF">2024-01-07T15:36:07Z</dcterms:modified>
</cp:coreProperties>
</file>