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9" r:id="rId4"/>
    <p:sldId id="268" r:id="rId5"/>
    <p:sldId id="270" r:id="rId6"/>
    <p:sldId id="290" r:id="rId7"/>
    <p:sldId id="271" r:id="rId8"/>
    <p:sldId id="273" r:id="rId9"/>
    <p:sldId id="272" r:id="rId10"/>
    <p:sldId id="276" r:id="rId11"/>
    <p:sldId id="267" r:id="rId12"/>
    <p:sldId id="275" r:id="rId13"/>
    <p:sldId id="279" r:id="rId14"/>
    <p:sldId id="289" r:id="rId15"/>
    <p:sldId id="281" r:id="rId16"/>
    <p:sldId id="28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6849-1EC7-443F-913D-80926BD17ABE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FE32-5272-437B-97DE-BA0B8FAD8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EDFC-32D1-4A41-A76A-CFC726E8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0AF6-FAD4-4A19-9CB4-D45FACBF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B9A7-1BBE-474F-8E69-FE4DAF3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6EF-6C52-45ED-AF3B-86CCC34299D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F562-58A7-4003-AB5B-E7AABAD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0758-2CE6-4124-A37A-BB6E16B3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FB-AD7D-48CD-8057-CF59053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FDF6-BAEF-498B-9215-0C8906A6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EDDF-B74A-4D54-9F10-43F41C6F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66AD-160A-4CD9-A33D-E6B94922605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6E31-B770-4DFB-9CF4-8B38FF57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995-4B8A-42C6-92BF-3F6B7CC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94A17-93AA-4FBC-B7E1-6BDCCA93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9B7C-0DFC-466C-BE24-4ADDC970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4C9-E6F3-449D-A008-754B546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D24-969B-43AB-B4C8-3DC8C382D94C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1E20-21D0-4FAD-BC0A-522AFBD4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A686-67A2-4AD5-9D59-5624830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4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B2FF-8619-474E-9AC9-8A4A12109990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6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7D4B-2D98-4E7E-B264-C4F2139EF7C3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A97-DE3B-4617-A0CD-4A726E3A21AF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8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8C8-FDBC-4D75-9E14-0B75FD7DA230}" type="datetime1">
              <a:rPr lang="en-US" smtClean="0"/>
              <a:t>2/1/2018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6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DC1B-4BAE-406B-91AA-F57927C63821}" type="datetime1">
              <a:rPr lang="en-US" smtClean="0"/>
              <a:t>2/1/2018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4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250E-50F0-4AD3-A876-E42EAB50F84A}" type="datetime1">
              <a:rPr lang="en-US" smtClean="0"/>
              <a:t>2/1/2018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663-EADD-48E5-BE31-B57905944DF2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18ED-E6A0-4B11-B61D-62AD785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BF06-8AC0-4EF9-82CB-3A9BC4F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D8BD-71A0-4CFA-84FF-B6E5E243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20C4-904D-4D5B-BA4B-B7D759E1F289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3DDD-0D09-4845-90DA-850A186B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A4C9-D479-4A01-8443-D623087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33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71D-2AE4-4254-958A-AFF6335A75F1}" type="datetime1">
              <a:rPr lang="en-US" smtClean="0"/>
              <a:t>2/1/2018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6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F2D-60B9-48BE-ABB4-7323B899667D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8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3D1-8060-4F89-BD75-9E96F59B07D1}" type="datetime1">
              <a:rPr lang="en-US" smtClean="0"/>
              <a:t>2/1/2018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33A-02BD-4040-90BA-F6BBC766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76E6-2C6F-4D14-93CC-F7591B16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E36-53EB-44BE-8E66-B183F59B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5B5-B295-4760-BBE6-7797F7A35FD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30FE-6772-4066-8747-1586AA4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2E00-128D-4A5C-8E76-CA239AB4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60C-AF32-4C21-B0B4-69608813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3386-709E-4A5C-A5FA-C1161D26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8E22C-F38F-4854-A8C6-583BF404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ADCE-3629-40F6-BF92-D4C3809F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9CF-6F8E-44E7-8017-27DA460EA72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9A37D-C10E-4C8E-ABB4-5EDDC9C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03FB-A509-4106-97F4-9743238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7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A210-6722-43DF-BAC2-AC49EA37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A4A4-AEDC-46C9-9DEE-1675F8F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F2846-6EB9-4397-B4A7-42066AD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FCEB7-7307-41A6-B372-BEEF6AAD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9C8B-9840-4C11-81AC-B3E9CAA40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373A5-727D-4B04-B9CC-5F71BD44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92F-B68D-4D9D-93D6-958A3032706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9A818-9B96-4484-9866-27F90FC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A76E4-8D11-4C40-8D43-4337E59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7CF1-43E8-40A4-AB9D-21555EE2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8BE7-ABD9-4E99-9559-49CF93B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0C23-5234-496B-9509-95202A2FEAD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4D873-B053-40ED-B010-8290A7F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BC67-E09D-4645-BA1A-220971B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B7329-4378-46BB-8282-E718204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D002-A8DE-49CF-974E-196A04043CFB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5F46-338C-46FA-8381-35868BDC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D431-9251-4545-87E3-60A1E194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B25-05AF-4A14-B023-ADAB23E4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1D60-164C-4B2F-B1CC-2548FD84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BB14-0341-49E6-90A3-EE5A3CFF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EABB3-993D-4092-8F84-289360E3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42C5-E72F-4025-8C3F-A93BF577BCA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FA7A-49A2-4FAA-8EE2-0D52A685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2386-7E21-441B-AE2B-D0765D6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FAF-778A-4123-AF85-2A868A7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EDFEE-4EF4-4BDB-A0E6-747542FB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89AA-22D3-4A26-9FB2-EFFD2E12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E5AF-3B20-446C-97EE-0A086C2D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A1D-37AA-4E33-909C-0A483234A21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4413-FD03-488B-9999-79D7F39F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0FAD-F23A-46E9-8BA6-BD45C3F0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1FD71-C35D-4A15-A221-7345F399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5EB5-C441-43E0-BFE1-50C8E0D7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FA45-7BB0-44B5-A285-5120E2404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0964-7435-4331-ACDB-261496ED301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AD33-EB09-4B51-B7AE-EFA6FAE9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9A76-929F-4131-B56F-6B0CA45C8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6082-0D22-4ED9-961C-3D172AD9B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Nidhi Vaishnav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7017-F7BC-4B23-A3FD-319DABF9509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90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- Nidhi Vaishnav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767D6-F555-45DD-BBB8-7442C2B5F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21919" r="22407" b="17934"/>
          <a:stretch/>
        </p:blipFill>
        <p:spPr>
          <a:xfrm>
            <a:off x="2829513" y="3718461"/>
            <a:ext cx="1012645" cy="9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3769D42-C24F-4EBB-BBEC-02B2CEB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66" y="659483"/>
            <a:ext cx="7377668" cy="55390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644ED-12CD-4BF5-9926-AB786BB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830C-C9E9-4F9F-9F31-EA4D9183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39A26-F44E-4904-9633-3173AE066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85" y="1828800"/>
            <a:ext cx="285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7E1-5D73-4FEB-A298-940B27B9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area of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23842-4029-4879-B2F0-E2647B605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radius as input from the user, and calculate area of circle</a:t>
                </a:r>
              </a:p>
              <a:p>
                <a:r>
                  <a:rPr lang="en-US" dirty="0"/>
                  <a:t>Hint: Area of circle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23842-4029-4879-B2F0-E2647B605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EDC30-B1CD-49EC-BBE0-8C9F89F2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9A80-7C5C-4126-A1F9-F15414E3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7E1-5D73-4FEB-A298-940B27B9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area of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3842-4029-4879-B2F0-E2647B60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length l and width w as inputs from the user</a:t>
            </a:r>
          </a:p>
          <a:p>
            <a:r>
              <a:rPr lang="en-US" dirty="0"/>
              <a:t>calculate area of the rectangle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EDC30-B1CD-49EC-BBE0-8C9F89F2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9A80-7C5C-4126-A1F9-F15414E3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76D0-6A1A-494B-9D55-433D03E4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-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E5D1-AE31-45BE-BF62-CCF600ED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the input number is even or odd.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28010-9ED6-4EF0-8353-210118C1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9602A-E364-4811-9851-C4ECCA64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4EF9-1113-4AF5-B4FD-37B1F9A3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6F9-01E8-4246-AE15-AF9BC05E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age from user</a:t>
            </a:r>
          </a:p>
          <a:p>
            <a:r>
              <a:rPr lang="en-US" dirty="0"/>
              <a:t>Check age</a:t>
            </a:r>
          </a:p>
          <a:p>
            <a:pPr lvl="1"/>
            <a:r>
              <a:rPr lang="en-US" dirty="0"/>
              <a:t>If Age&lt;13 than User is a kid</a:t>
            </a:r>
          </a:p>
          <a:p>
            <a:pPr lvl="1"/>
            <a:r>
              <a:rPr lang="en-US" dirty="0"/>
              <a:t>If Age&gt;=13 and Age&lt;=19 than User is a teen</a:t>
            </a:r>
          </a:p>
          <a:p>
            <a:pPr lvl="1"/>
            <a:r>
              <a:rPr lang="en-US" dirty="0"/>
              <a:t>If Age&gt;19 than user is an Adult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0471C-C5F6-418B-A729-212F96A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716E-4287-4415-9BCF-99102AA7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FC3D-76DC-4DE3-BA2E-3C533301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2FE0-717B-4CFB-8158-3494E683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user input is in lower case or upper case, print the answer. </a:t>
            </a:r>
          </a:p>
          <a:p>
            <a:r>
              <a:rPr lang="en-US" dirty="0"/>
              <a:t>#Return the 2 new string, one with upper case and second in lower case. (incomplete)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ACC24-5957-41CD-A6E3-05C73923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24B33-3662-41F2-8451-A221236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4F746-1FB9-4170-A9BC-04E39CE9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43" y="2135710"/>
            <a:ext cx="3028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EE6C-30DB-4E03-8C03-101AD985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130C-EC47-430B-BAC6-D3D0C972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print(“Hello world”)</a:t>
            </a:r>
          </a:p>
          <a:p>
            <a:endParaRPr lang="en-US" dirty="0"/>
          </a:p>
          <a:p>
            <a:pPr lvl="0"/>
            <a:r>
              <a:rPr lang="en-US" dirty="0"/>
              <a:t>x=5			</a:t>
            </a:r>
            <a:r>
              <a:rPr lang="en-US" sz="1800" dirty="0"/>
              <a:t>#Here x is variable with value 5</a:t>
            </a:r>
          </a:p>
          <a:p>
            <a:pPr lvl="0"/>
            <a:r>
              <a:rPr lang="en-US" dirty="0"/>
              <a:t>print (x)		</a:t>
            </a:r>
            <a:r>
              <a:rPr lang="en-US" sz="1800" dirty="0"/>
              <a:t># For string, put quotes. For variable, No quotes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print (“ value of x={}“.format(x))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1800" dirty="0"/>
              <a:t>#string and variable with proper format - preferable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4DE6-826B-4F66-B80B-857AA92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A6BD-B31D-4AC0-B531-6501B20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DC05-E806-46C5-B03A-A79E512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668E-6574-486B-801B-DCBD2569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Var=input()					</a:t>
            </a:r>
            <a:r>
              <a:rPr lang="en-US" sz="1800" dirty="0"/>
              <a:t>#to take input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Var=input(“Please provide input:”)</a:t>
            </a:r>
          </a:p>
          <a:p>
            <a:pPr lvl="1"/>
            <a:r>
              <a:rPr lang="en-US" sz="1400" dirty="0"/>
              <a:t># use above method, take input with description, </a:t>
            </a:r>
          </a:p>
          <a:p>
            <a:pPr lvl="1"/>
            <a:r>
              <a:rPr lang="en-US" sz="1800" dirty="0"/>
              <a:t>#so that user can understand what input 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b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C23E9-4252-4526-BBA7-CADEC5B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E060-09DD-42CB-864E-3F60E936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A5C-3CEB-4F92-A701-DEC60694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C2A5-A02D-4681-8A9C-9EEAEC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type(</a:t>
            </a:r>
            <a:r>
              <a:rPr lang="en-US" i="1" dirty="0"/>
              <a:t>variable_name)			</a:t>
            </a:r>
            <a:r>
              <a:rPr lang="en-US" sz="1800" dirty="0"/>
              <a:t>#To check the type of the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2C8F1-C29F-46A0-9EA2-CCFE80ED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1B55-E8C4-4742-A940-2D840BA8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C3F7-50B4-47B1-85AB-32251E07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Mathematical Operators: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E28E-FEFF-4B8F-BFF8-E2CF9955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				</a:t>
            </a:r>
            <a:r>
              <a:rPr lang="en-US" sz="1800" dirty="0"/>
              <a:t>#addition</a:t>
            </a:r>
          </a:p>
          <a:p>
            <a:r>
              <a:rPr lang="en-US" dirty="0"/>
              <a:t>-				</a:t>
            </a:r>
            <a:r>
              <a:rPr lang="en-US" sz="1800" dirty="0"/>
              <a:t>#subtraction</a:t>
            </a:r>
          </a:p>
          <a:p>
            <a:r>
              <a:rPr lang="en-US" dirty="0"/>
              <a:t>*				</a:t>
            </a:r>
            <a:r>
              <a:rPr lang="en-US" sz="1800" dirty="0"/>
              <a:t>#multiplication</a:t>
            </a:r>
          </a:p>
          <a:p>
            <a:r>
              <a:rPr lang="en-US" dirty="0"/>
              <a:t>/				</a:t>
            </a:r>
            <a:r>
              <a:rPr lang="en-US" sz="1800" dirty="0"/>
              <a:t>#division</a:t>
            </a:r>
          </a:p>
          <a:p>
            <a:r>
              <a:rPr lang="en-US" dirty="0"/>
              <a:t>%				</a:t>
            </a:r>
            <a:r>
              <a:rPr lang="en-US" sz="1800" dirty="0"/>
              <a:t>#modulo</a:t>
            </a:r>
          </a:p>
          <a:p>
            <a:r>
              <a:rPr lang="en-US" dirty="0"/>
              <a:t>**				</a:t>
            </a:r>
            <a:r>
              <a:rPr lang="en-US" sz="1800" dirty="0"/>
              <a:t>#power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B0B7-1E16-4F54-9489-63247014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58DD-A5E9-439C-8B5D-108D354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C3F7-50B4-47B1-85AB-32251E07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Operators: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E28E-FEFF-4B8F-BFF8-E2CF9955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				</a:t>
            </a:r>
            <a:r>
              <a:rPr lang="en-US" sz="1800" dirty="0"/>
              <a:t>#string concatenation</a:t>
            </a:r>
          </a:p>
          <a:p>
            <a:pPr lvl="1"/>
            <a:r>
              <a:rPr lang="en-US" dirty="0"/>
              <a:t>Str1 = “hello”,	Str2 = “world”</a:t>
            </a:r>
          </a:p>
          <a:p>
            <a:pPr lvl="1"/>
            <a:r>
              <a:rPr lang="en-US" dirty="0"/>
              <a:t>Con = str1+str2		</a:t>
            </a:r>
            <a:r>
              <a:rPr lang="en-US" sz="1800" dirty="0"/>
              <a:t>#Con -&gt; helloworld</a:t>
            </a:r>
            <a:endParaRPr lang="en-US" dirty="0"/>
          </a:p>
          <a:p>
            <a:r>
              <a:rPr lang="en-US" dirty="0"/>
              <a:t>*				</a:t>
            </a:r>
            <a:r>
              <a:rPr lang="en-US" sz="1800" dirty="0"/>
              <a:t>#string multiplication</a:t>
            </a:r>
          </a:p>
          <a:p>
            <a:pPr lvl="1"/>
            <a:r>
              <a:rPr lang="en-US" dirty="0"/>
              <a:t>Mul = str1*3			</a:t>
            </a:r>
            <a:r>
              <a:rPr lang="en-US" sz="1800" dirty="0"/>
              <a:t>#Mul -&gt; hellohellohello</a:t>
            </a:r>
            <a:endParaRPr lang="en-US" dirty="0"/>
          </a:p>
          <a:p>
            <a:r>
              <a:rPr lang="en-US" dirty="0"/>
              <a:t>Str.lower()			</a:t>
            </a:r>
            <a:r>
              <a:rPr lang="en-US" sz="1800" dirty="0"/>
              <a:t>#converts String in lower case</a:t>
            </a:r>
          </a:p>
          <a:p>
            <a:r>
              <a:rPr lang="en-US" dirty="0"/>
              <a:t>Str.upper()			</a:t>
            </a:r>
            <a:r>
              <a:rPr lang="en-US" sz="1800" dirty="0"/>
              <a:t>#</a:t>
            </a:r>
            <a:r>
              <a:rPr lang="en-US" dirty="0"/>
              <a:t> </a:t>
            </a:r>
            <a:r>
              <a:rPr lang="en-US" sz="1800" dirty="0"/>
              <a:t>converts String in upper case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B0B7-1E16-4F54-9489-63247014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58DD-A5E9-439C-8B5D-108D354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3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02FA-C301-4A3F-B32F-662CEB86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2C71-F2C3-4ECB-86A3-BC5B8286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returns True or False			</a:t>
            </a:r>
          </a:p>
          <a:p>
            <a:r>
              <a:rPr lang="en-US" dirty="0"/>
              <a:t>==			</a:t>
            </a:r>
            <a:r>
              <a:rPr lang="en-US" sz="1800" dirty="0"/>
              <a:t>#equals to</a:t>
            </a:r>
          </a:p>
          <a:p>
            <a:r>
              <a:rPr lang="en-US" dirty="0"/>
              <a:t>&lt;			</a:t>
            </a:r>
            <a:r>
              <a:rPr lang="en-US" sz="1800" dirty="0"/>
              <a:t>#less than</a:t>
            </a:r>
            <a:endParaRPr lang="en-US" dirty="0"/>
          </a:p>
          <a:p>
            <a:r>
              <a:rPr lang="en-US" dirty="0"/>
              <a:t>&lt;=			</a:t>
            </a:r>
            <a:r>
              <a:rPr lang="en-US" sz="1800" dirty="0"/>
              <a:t>#less than or equals to</a:t>
            </a:r>
            <a:endParaRPr lang="en-US" dirty="0"/>
          </a:p>
          <a:p>
            <a:r>
              <a:rPr lang="en-US" dirty="0"/>
              <a:t>&gt;			</a:t>
            </a:r>
            <a:r>
              <a:rPr lang="en-US" sz="1800" dirty="0"/>
              <a:t>#greater than</a:t>
            </a:r>
          </a:p>
          <a:p>
            <a:r>
              <a:rPr lang="en-US" dirty="0"/>
              <a:t>&gt;=			</a:t>
            </a:r>
            <a:r>
              <a:rPr lang="en-US" sz="1800" dirty="0"/>
              <a:t># greater than or equals to</a:t>
            </a:r>
          </a:p>
          <a:p>
            <a:r>
              <a:rPr lang="en-US" dirty="0"/>
              <a:t>Str.islower()		</a:t>
            </a:r>
            <a:r>
              <a:rPr lang="en-US" sz="1800" dirty="0"/>
              <a:t>#checks whether the entire string is in lower case or not</a:t>
            </a:r>
          </a:p>
          <a:p>
            <a:r>
              <a:rPr lang="en-US" dirty="0"/>
              <a:t>Str.isupper()		</a:t>
            </a:r>
            <a:r>
              <a:rPr lang="en-US" sz="1800" dirty="0"/>
              <a:t>#checks whether the entire string is in upper case or not		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2163B-E079-4B5A-845F-FD11AFA8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72294-B382-4093-A9E6-953E3719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CD2A-DB22-49E6-B02C-3797C0F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– else 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8426-BDE2-4C0E-8069-14FD40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895572"/>
            <a:ext cx="9136770" cy="4114801"/>
          </a:xfrm>
        </p:spPr>
        <p:txBody>
          <a:bodyPr/>
          <a:lstStyle/>
          <a:p>
            <a:r>
              <a:rPr lang="en-US" dirty="0"/>
              <a:t>if (condition):</a:t>
            </a:r>
          </a:p>
          <a:p>
            <a:pPr lvl="1"/>
            <a:r>
              <a:rPr lang="en-US" dirty="0"/>
              <a:t>#do something 1</a:t>
            </a:r>
          </a:p>
          <a:p>
            <a:r>
              <a:rPr lang="en-US" dirty="0"/>
              <a:t>elif(condition):			</a:t>
            </a:r>
            <a:r>
              <a:rPr lang="en-US" sz="1800" dirty="0"/>
              <a:t>#optional</a:t>
            </a:r>
            <a:endParaRPr lang="en-US" dirty="0"/>
          </a:p>
          <a:p>
            <a:pPr lvl="1"/>
            <a:r>
              <a:rPr lang="en-US" dirty="0"/>
              <a:t>#do something 2</a:t>
            </a:r>
          </a:p>
          <a:p>
            <a:r>
              <a:rPr lang="en-US" dirty="0"/>
              <a:t>else:					</a:t>
            </a:r>
            <a:r>
              <a:rPr lang="en-US" sz="1800" dirty="0"/>
              <a:t>#optional with if, compulsory with if-elif</a:t>
            </a:r>
            <a:endParaRPr lang="en-US" dirty="0"/>
          </a:p>
          <a:p>
            <a:pPr lvl="1"/>
            <a:r>
              <a:rPr lang="en-US" dirty="0"/>
              <a:t>#do something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68B6-923A-421D-AC09-3AD935B4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231E6-E101-4AA1-8252-555B26C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1634</TotalTime>
  <Words>247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Corbel</vt:lpstr>
      <vt:lpstr>Office Theme</vt:lpstr>
      <vt:lpstr>Digital Blue Tunnel 16x9</vt:lpstr>
      <vt:lpstr>Python</vt:lpstr>
      <vt:lpstr>Learning</vt:lpstr>
      <vt:lpstr>Print </vt:lpstr>
      <vt:lpstr>Input </vt:lpstr>
      <vt:lpstr>Type</vt:lpstr>
      <vt:lpstr>Mathematical Operators: </vt:lpstr>
      <vt:lpstr>String Operators: </vt:lpstr>
      <vt:lpstr>Comparison </vt:lpstr>
      <vt:lpstr>If – else condition</vt:lpstr>
      <vt:lpstr>PowerPoint Presentation</vt:lpstr>
      <vt:lpstr>Tasks</vt:lpstr>
      <vt:lpstr>Find the area of circle</vt:lpstr>
      <vt:lpstr>Find the area of Rectangle</vt:lpstr>
      <vt:lpstr>Even - odds</vt:lpstr>
      <vt:lpstr>Determine Age</vt:lpstr>
      <vt:lpstr>String case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Nidhi Vaishnav</dc:creator>
  <cp:lastModifiedBy>Nidhi Vaishnav</cp:lastModifiedBy>
  <cp:revision>31</cp:revision>
  <dcterms:created xsi:type="dcterms:W3CDTF">2018-01-13T23:40:38Z</dcterms:created>
  <dcterms:modified xsi:type="dcterms:W3CDTF">2018-02-02T02:15:33Z</dcterms:modified>
</cp:coreProperties>
</file>