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86849-1EC7-443F-913D-80926BD17ABE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FE32-5272-437B-97DE-BA0B8FAD8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3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EDFC-32D1-4A41-A76A-CFC726E85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10AF6-FAD4-4A19-9CB4-D45FACBFA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2B9A7-1BBE-474F-8E69-FE4DAF3C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56EF-6C52-45ED-AF3B-86CCC34299DE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F562-58A7-4003-AB5B-E7AABAD5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0758-2CE6-4124-A37A-BB6E16B3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2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9DFB-AD7D-48CD-8057-CF590533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6FDF6-BAEF-498B-9215-0C8906A62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EDDF-B74A-4D54-9F10-43F41C6F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66AD-160A-4CD9-A33D-E6B94922605F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F6E31-B770-4DFB-9CF4-8B38FF57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F1995-4B8A-42C6-92BF-3F6B7CC1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5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94A17-93AA-4FBC-B7E1-6BDCCA93B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29B7C-0DFC-466C-BE24-4ADDC9700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14C9-E6F3-449D-A008-754B5465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2D24-969B-43AB-B4C8-3DC8C382D94C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61E20-21D0-4FAD-BC0A-522AFBD4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A686-67A2-4AD5-9D59-56248302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40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143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B2FF-8619-474E-9AC9-8A4A12109990}" type="datetime1">
              <a:rPr lang="en-US" smtClean="0"/>
              <a:t>2/1/2018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6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7D4B-2D98-4E7E-B264-C4F2139EF7C3}" type="datetime1">
              <a:rPr lang="en-US" smtClean="0"/>
              <a:t>2/1/2018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17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A97-DE3B-4617-A0CD-4A726E3A21AF}" type="datetime1">
              <a:rPr lang="en-US" smtClean="0"/>
              <a:t>2/1/2018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83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8C8-FDBC-4D75-9E14-0B75FD7DA230}" type="datetime1">
              <a:rPr lang="en-US" smtClean="0"/>
              <a:t>2/1/2018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69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DC1B-4BAE-406B-91AA-F57927C63821}" type="datetime1">
              <a:rPr lang="en-US" smtClean="0"/>
              <a:t>2/1/2018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47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250E-50F0-4AD3-A876-E42EAB50F84A}" type="datetime1">
              <a:rPr lang="en-US" smtClean="0"/>
              <a:t>2/1/2018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9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663-EADD-48E5-BE31-B57905944DF2}" type="datetime1">
              <a:rPr lang="en-US" smtClean="0"/>
              <a:t>2/1/2018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444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18ED-E6A0-4B11-B61D-62AD7857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BF06-8AC0-4EF9-82CB-3A9BC4F1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D8BD-71A0-4CFA-84FF-B6E5E243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20C4-904D-4D5B-BA4B-B7D759E1F289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3DDD-0D09-4845-90DA-850A186B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A4C9-D479-4A01-8443-D6230870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33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271D-2AE4-4254-958A-AFF6335A75F1}" type="datetime1">
              <a:rPr lang="en-US" smtClean="0"/>
              <a:t>2/1/2018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46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F2D-60B9-48BE-ABB4-7323B899667D}" type="datetime1">
              <a:rPr lang="en-US" smtClean="0"/>
              <a:t>2/1/2018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786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63D1-8060-4F89-BD75-9E96F59B07D1}" type="datetime1">
              <a:rPr lang="en-US" smtClean="0"/>
              <a:t>2/1/2018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D33A-02BD-4040-90BA-F6BBC766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776E6-2C6F-4D14-93CC-F7591B165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AE36-53EB-44BE-8E66-B183F59B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95B5-B295-4760-BBE6-7797F7A35FD5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30FE-6772-4066-8747-1586AA4F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32E00-128D-4A5C-8E76-CA239AB4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C60C-AF32-4C21-B0B4-69608813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3386-709E-4A5C-A5FA-C1161D264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8E22C-F38F-4854-A8C6-583BF4043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7ADCE-3629-40F6-BF92-D4C3809F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B9CF-6F8E-44E7-8017-27DA460EA725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9A37D-C10E-4C8E-ABB4-5EDDC9CD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503FB-A509-4106-97F4-9743238C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7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A210-6722-43DF-BAC2-AC49EA37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DA4A4-AEDC-46C9-9DEE-1675F8F4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F2846-6EB9-4397-B4A7-42066AD3D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FCEB7-7307-41A6-B372-BEEF6AADE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F9C8B-9840-4C11-81AC-B3E9CAA40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373A5-727D-4B04-B9CC-5F71BD44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92F-B68D-4D9D-93D6-958A30327065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9A818-9B96-4484-9866-27F90FC7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A76E4-8D11-4C40-8D43-4337E596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0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7CF1-43E8-40A4-AB9D-21555EE2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78BE7-ABD9-4E99-9559-49CF93B0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0C23-5234-496B-9509-95202A2FEADD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4D873-B053-40ED-B010-8290A7FF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5BC67-E09D-4645-BA1A-220971B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B7329-4378-46BB-8282-E7182044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3D002-A8DE-49CF-974E-196A04043CFB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85F46-338C-46FA-8381-35868BDC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0D431-9251-4545-87E3-60A1E194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4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6B25-05AF-4A14-B023-ADAB23E4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1D60-164C-4B2F-B1CC-2548FD84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9BB14-0341-49E6-90A3-EE5A3CFF5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EABB3-993D-4092-8F84-289360E3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42C5-E72F-4025-8C3F-A93BF577BCA3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4FA7A-49A2-4FAA-8EE2-0D52A685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42386-7E21-441B-AE2B-D0765D60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5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3FAF-778A-4123-AF85-2A868A70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EDFEE-4EF4-4BDB-A0E6-747542FBF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289AA-22D3-4A26-9FB2-EFFD2E121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4E5AF-3B20-446C-97EE-0A086C2D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5A1D-37AA-4E33-909C-0A483234A213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64413-FD03-488B-9999-79D7F39F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0FAD-F23A-46E9-8BA6-BD45C3F0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4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1FD71-C35D-4A15-A221-7345F399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05EB5-C441-43E0-BFE1-50C8E0D7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DFA45-7BB0-44B5-A285-5120E2404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0964-7435-4331-ACDB-261496ED301D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CAD33-EB09-4B51-B7AE-EFA6FAE9F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By Nidhi Vaishnav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09A76-929F-4131-B56F-6B0CA45C8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6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By Nidhi Vaishnav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7017-F7BC-4B23-A3FD-319DABF95094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90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steele.com/" TargetMode="External"/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- Nidhi Vaishnav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CCDFB-B28A-4D03-9C66-72770E13D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47" y="3429000"/>
            <a:ext cx="3619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66FA-D725-4A72-AF9A-076864AF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 add origin </a:t>
            </a:r>
            <a:r>
              <a:rPr lang="en-US" i="1" dirty="0"/>
              <a:t>link_of_online_git_repo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E8C5-F92A-4C37-B400-74C2D83F0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just want to keep the project on your local computer, right!</a:t>
            </a:r>
          </a:p>
          <a:p>
            <a:r>
              <a:rPr lang="en-US" dirty="0"/>
              <a:t>To put the project online, we use </a:t>
            </a:r>
            <a:r>
              <a:rPr lang="en-US" u="sng" dirty="0"/>
              <a:t>GitHub</a:t>
            </a:r>
            <a:r>
              <a:rPr lang="en-US" dirty="0"/>
              <a:t> or GitLab.</a:t>
            </a:r>
          </a:p>
          <a:p>
            <a:r>
              <a:rPr lang="en-US" dirty="0"/>
              <a:t>Create a project repository on GitHub, link that project repository to your local project via this command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4631-D5C5-493D-BF4B-3DCDC97E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BCB92-1A49-44D0-9206-386AAF54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1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0046-17BA-4530-812A-52108990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 -u origin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5ADF4-59E7-4E96-90E9-1857276B1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tell the Git that we are ready to put all commits to origin repo (on GitHub)</a:t>
            </a:r>
          </a:p>
          <a:p>
            <a:r>
              <a:rPr lang="en-US" dirty="0"/>
              <a:t>Name of remote: origin</a:t>
            </a:r>
          </a:p>
          <a:p>
            <a:r>
              <a:rPr lang="en-US" dirty="0"/>
              <a:t>Default local branch: master</a:t>
            </a:r>
          </a:p>
          <a:p>
            <a:r>
              <a:rPr lang="en-US" dirty="0"/>
              <a:t>-u : parameter to tell Git to remember this command, so next time just git push will work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78BA3-881F-408F-A842-EE23E220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5F9B1-6DD9-4788-9509-A760F6DF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8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39C7-D348-4FD3-BCED-A88DED0F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EBC16-0C74-4D81-8BCA-FC96A0F7F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with many people on the same project, we can take their changes using this command</a:t>
            </a:r>
          </a:p>
          <a:p>
            <a:r>
              <a:rPr lang="en-US" dirty="0"/>
              <a:t>When working with many people, always use pull before push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77E78-2AD8-4C9C-B542-7E4CFCF3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C3DD1-7DE7-43FC-B9EA-4C0CEBE1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0798-748A-4239-BC05-1FA2F4AF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64EA-B05F-4E18-A607-F10F25F5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https://try.github.io/levels/1/challenges/1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F54F6-6D8E-423F-BDD9-D672ECF7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B604B-84C2-47C7-9E02-FEDD4428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7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1FDA-AF0A-4FB2-AC64-5AA8E5AD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A30C-1C4A-49C2-BE36-D8EB0B2E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https://try.github.io/levels/1/challenges/1</a:t>
            </a:r>
            <a:endParaRPr lang="en-US" dirty="0"/>
          </a:p>
          <a:p>
            <a:r>
              <a:rPr lang="en-US" dirty="0">
                <a:hlinkClick r:id="rId3"/>
              </a:rPr>
              <a:t>https://github.com/juanfrans/GSAPP-AP/wiki/Github-Basic-Commands-(Terminal)</a:t>
            </a:r>
          </a:p>
          <a:p>
            <a:r>
              <a:rPr lang="en-US" dirty="0">
                <a:hlinkClick r:id="rId3"/>
              </a:rPr>
              <a:t>http://osteele.com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EB726-139F-4170-AEB1-26006E0A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F0A75-CAFA-4D28-A4A6-8C4DC30A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4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77E6-54D1-46BC-83A2-FB4CF511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git works?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F8E6AC-6D46-4137-8079-476A28FF0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273" y="1904999"/>
            <a:ext cx="4822374" cy="456170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9E5DC-E0D7-416D-A1EE-C96F0EFD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670F7-D451-48EE-9F41-1FE00859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1AC0-48EC-4BD4-A4CA-71AFD2C2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77A6-D4B8-4087-A843-C5304F5C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Init</a:t>
            </a:r>
            <a:r>
              <a:rPr lang="en-US" dirty="0"/>
              <a:t>iate a new git </a:t>
            </a:r>
            <a:r>
              <a:rPr lang="en-US" dirty="0">
                <a:solidFill>
                  <a:srgbClr val="00B0F0"/>
                </a:solidFill>
              </a:rPr>
              <a:t>local</a:t>
            </a:r>
            <a:r>
              <a:rPr lang="en-US" dirty="0"/>
              <a:t> repository in your project	(1 time for project)</a:t>
            </a:r>
          </a:p>
          <a:p>
            <a:r>
              <a:rPr lang="en-US" dirty="0"/>
              <a:t>Create a </a:t>
            </a:r>
            <a:r>
              <a:rPr lang="en-US" dirty="0">
                <a:solidFill>
                  <a:srgbClr val="00B0F0"/>
                </a:solidFill>
              </a:rPr>
              <a:t>remote</a:t>
            </a:r>
            <a:r>
              <a:rPr lang="en-US" dirty="0"/>
              <a:t> repository on GitHub		(1 time for project)</a:t>
            </a:r>
          </a:p>
          <a:p>
            <a:r>
              <a:rPr lang="en-US" dirty="0">
                <a:solidFill>
                  <a:srgbClr val="00B0F0"/>
                </a:solidFill>
              </a:rPr>
              <a:t>Add remote origin link</a:t>
            </a:r>
            <a:r>
              <a:rPr lang="en-US" dirty="0"/>
              <a:t> to local project		(1 time for project)</a:t>
            </a:r>
          </a:p>
          <a:p>
            <a:r>
              <a:rPr lang="en-US" dirty="0"/>
              <a:t>Do coding		(These </a:t>
            </a:r>
            <a:r>
              <a:rPr lang="en-US" dirty="0">
                <a:solidFill>
                  <a:srgbClr val="FF0000"/>
                </a:solidFill>
              </a:rPr>
              <a:t>files</a:t>
            </a:r>
            <a:r>
              <a:rPr lang="en-US" dirty="0"/>
              <a:t> are in red color)</a:t>
            </a:r>
          </a:p>
          <a:p>
            <a:r>
              <a:rPr lang="en-US" dirty="0">
                <a:solidFill>
                  <a:srgbClr val="00B0F0"/>
                </a:solidFill>
              </a:rPr>
              <a:t>Add</a:t>
            </a:r>
            <a:r>
              <a:rPr lang="en-US" dirty="0"/>
              <a:t> files 		( </a:t>
            </a:r>
            <a:r>
              <a:rPr lang="en-US" dirty="0">
                <a:solidFill>
                  <a:srgbClr val="00B050"/>
                </a:solidFill>
              </a:rPr>
              <a:t>files</a:t>
            </a:r>
            <a:r>
              <a:rPr lang="en-US" dirty="0"/>
              <a:t> are added in the git index - green color)</a:t>
            </a:r>
          </a:p>
          <a:p>
            <a:r>
              <a:rPr lang="en-US" dirty="0">
                <a:solidFill>
                  <a:srgbClr val="00B0F0"/>
                </a:solidFill>
              </a:rPr>
              <a:t>commit</a:t>
            </a:r>
            <a:r>
              <a:rPr lang="en-US" dirty="0"/>
              <a:t> changes	(files are in local git version control)</a:t>
            </a:r>
          </a:p>
          <a:p>
            <a:r>
              <a:rPr lang="en-US" dirty="0">
                <a:solidFill>
                  <a:srgbClr val="00B0F0"/>
                </a:solidFill>
              </a:rPr>
              <a:t>Push</a:t>
            </a:r>
            <a:r>
              <a:rPr lang="en-US" dirty="0"/>
              <a:t>   		(committed changes are pushed to remote repo.)</a:t>
            </a:r>
          </a:p>
          <a:p>
            <a:r>
              <a:rPr lang="en-US" dirty="0">
                <a:solidFill>
                  <a:srgbClr val="00B0F0"/>
                </a:solidFill>
              </a:rPr>
              <a:t>Pull</a:t>
            </a:r>
            <a:r>
              <a:rPr lang="en-US" dirty="0"/>
              <a:t>			(pull changes from remote)</a:t>
            </a:r>
          </a:p>
          <a:p>
            <a:r>
              <a:rPr lang="en-US" dirty="0"/>
              <a:t>Always check </a:t>
            </a:r>
            <a:r>
              <a:rPr lang="en-US" dirty="0">
                <a:solidFill>
                  <a:srgbClr val="00B0F0"/>
                </a:solidFill>
              </a:rPr>
              <a:t>status </a:t>
            </a:r>
            <a:r>
              <a:rPr lang="en-US" dirty="0"/>
              <a:t>after every git command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C6FA8-815F-48AA-8D78-7C28EA12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F8DA6-C049-424F-B54C-F5C80CA9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9A47-D30D-4FD6-B6BE-D4B219CC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6049A-8EF1-4CB5-89CC-0685146FB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initialize git repository</a:t>
            </a:r>
          </a:p>
          <a:p>
            <a:pPr lvl="1"/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EBFCD-3D92-4CA5-84A5-7546BC52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4CD36-480C-4A41-948D-E54AAE76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3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A451-A0A7-41D4-A004-0D6D3DE4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C7A4A-B07A-4ED5-A254-B413ACC35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to see the current status of project in git;</a:t>
            </a:r>
          </a:p>
          <a:p>
            <a:pPr lvl="1"/>
            <a:r>
              <a:rPr lang="en-US" sz="2400" dirty="0"/>
              <a:t>It is good to check status time to time, sometimes changes occurs and you don’t notice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43EF4-A711-419F-B0D2-81F56364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403A-56B5-441E-AFA4-5D8D5812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BC2C-4BCD-4EFA-AF03-81159A11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add </a:t>
            </a:r>
            <a:r>
              <a:rPr lang="en-US" i="1" dirty="0"/>
              <a:t>filename</a:t>
            </a:r>
            <a:r>
              <a:rPr lang="en-US" dirty="0"/>
              <a:t> /</a:t>
            </a:r>
            <a:br>
              <a:rPr lang="en-US" dirty="0"/>
            </a:br>
            <a:r>
              <a:rPr lang="en-US" dirty="0"/>
              <a:t>git add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E360-C550-4F1F-92C8-7221CB53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you add a new file or change the existing file in your project, it is untracked by git. </a:t>
            </a:r>
          </a:p>
          <a:p>
            <a:r>
              <a:rPr lang="en-US" dirty="0"/>
              <a:t>In this case, use git add command to add file in the git repository</a:t>
            </a:r>
          </a:p>
          <a:p>
            <a:r>
              <a:rPr lang="en-US" dirty="0"/>
              <a:t>Add file name with its extension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Untracked/modified files:</a:t>
            </a:r>
            <a:r>
              <a:rPr lang="en-US" dirty="0"/>
              <a:t> red color</a:t>
            </a:r>
          </a:p>
          <a:p>
            <a:r>
              <a:rPr lang="en-US" dirty="0">
                <a:solidFill>
                  <a:srgbClr val="00B050"/>
                </a:solidFill>
              </a:rPr>
              <a:t>Added files:</a:t>
            </a:r>
            <a:r>
              <a:rPr lang="en-US" dirty="0"/>
              <a:t> green color</a:t>
            </a:r>
          </a:p>
          <a:p>
            <a:endParaRPr lang="en-US" dirty="0"/>
          </a:p>
          <a:p>
            <a:r>
              <a:rPr lang="en-US" dirty="0"/>
              <a:t>To add everything, use * instead of file name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4D649-1E72-4ECD-A121-37AD43BF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E0C19-B70E-4756-A00C-EC2E1701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CAEA-4C4E-40FF-80B7-B45FCB5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file status (not a 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42717-4F47-4077-84B8-A5CA0DF1D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Staged</a:t>
            </a:r>
          </a:p>
          <a:p>
            <a:pPr lvl="1"/>
            <a:r>
              <a:rPr lang="en-US" dirty="0"/>
              <a:t>Files are ready to be committed</a:t>
            </a:r>
          </a:p>
          <a:p>
            <a:r>
              <a:rPr lang="en-US" dirty="0"/>
              <a:t>Unstaged</a:t>
            </a:r>
          </a:p>
          <a:p>
            <a:pPr lvl="1"/>
            <a:r>
              <a:rPr lang="en-US" dirty="0"/>
              <a:t>Files with changes that have not been prepared to be committed</a:t>
            </a:r>
          </a:p>
          <a:p>
            <a:r>
              <a:rPr lang="en-US" dirty="0"/>
              <a:t>Untracked</a:t>
            </a:r>
          </a:p>
          <a:p>
            <a:pPr lvl="1"/>
            <a:r>
              <a:rPr lang="en-US" dirty="0"/>
              <a:t>Files aren’t tracked by git yet. (newly created file)</a:t>
            </a:r>
          </a:p>
          <a:p>
            <a:r>
              <a:rPr lang="en-US" dirty="0"/>
              <a:t>Deleted</a:t>
            </a:r>
          </a:p>
          <a:p>
            <a:pPr lvl="1"/>
            <a:r>
              <a:rPr lang="en-US" dirty="0"/>
              <a:t>File has been deleted and is waiting to be removed from git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0DC11-BC41-4CD9-99BB-3E30FDCB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8D539-41F3-4C5F-BF2F-D194CAA1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A414-5894-401A-A88D-A1D6F7C6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–m “message”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E2B7-4123-4D85-BF24-5AB447D19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store the changes</a:t>
            </a:r>
          </a:p>
          <a:p>
            <a:r>
              <a:rPr lang="en-US" dirty="0"/>
              <a:t>More like a snapshot of our repository</a:t>
            </a:r>
          </a:p>
          <a:p>
            <a:r>
              <a:rPr lang="en-US" dirty="0"/>
              <a:t>If we ever need to look back at changes we have made, we can see the entire timeline</a:t>
            </a:r>
          </a:p>
          <a:p>
            <a:endParaRPr lang="en-US" b="1" dirty="0"/>
          </a:p>
          <a:p>
            <a:r>
              <a:rPr lang="en-US" b="1" dirty="0"/>
              <a:t>Note:</a:t>
            </a:r>
          </a:p>
          <a:p>
            <a:r>
              <a:rPr lang="en-US" dirty="0"/>
              <a:t>Always perform git status before and after commit</a:t>
            </a:r>
          </a:p>
          <a:p>
            <a:r>
              <a:rPr lang="en-US" dirty="0"/>
              <a:t>Perform git commit only after everything is added (green files)</a:t>
            </a:r>
          </a:p>
          <a:p>
            <a:r>
              <a:rPr lang="en-US" dirty="0"/>
              <a:t>Always write the message describing what changes you have made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2902-E81A-4ACC-82D8-3C74F2C5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B61AA-24EA-4FAF-9A14-E77EE900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36C3-292F-4D37-A7B9-52670AFB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A8AD-2C95-474E-8485-E350277C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the commit history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A7028-3436-4A21-9867-E336C2DA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B71A6-57BE-4063-AB95-F900A5CF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1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1637</TotalTime>
  <Words>503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Office Theme</vt:lpstr>
      <vt:lpstr>Digital Blue Tunnel 16x9</vt:lpstr>
      <vt:lpstr>Git</vt:lpstr>
      <vt:lpstr>How git works?</vt:lpstr>
      <vt:lpstr>How git works?</vt:lpstr>
      <vt:lpstr>git init</vt:lpstr>
      <vt:lpstr>git status</vt:lpstr>
      <vt:lpstr>git add filename / git add *</vt:lpstr>
      <vt:lpstr>Git file status (not a command)</vt:lpstr>
      <vt:lpstr>git commit –m “message”</vt:lpstr>
      <vt:lpstr>git log</vt:lpstr>
      <vt:lpstr>git remote add origin link_of_online_git_repo</vt:lpstr>
      <vt:lpstr>git push -u origin master</vt:lpstr>
      <vt:lpstr>git pull</vt:lpstr>
      <vt:lpstr>Tutorial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Nidhi Vaishnav</dc:creator>
  <cp:lastModifiedBy>Nidhi Vaishnav</cp:lastModifiedBy>
  <cp:revision>34</cp:revision>
  <dcterms:created xsi:type="dcterms:W3CDTF">2018-01-13T23:40:38Z</dcterms:created>
  <dcterms:modified xsi:type="dcterms:W3CDTF">2018-02-02T01:31:35Z</dcterms:modified>
</cp:coreProperties>
</file>