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1" r:id="rId5"/>
    <p:sldId id="260" r:id="rId6"/>
    <p:sldId id="264" r:id="rId7"/>
    <p:sldId id="263" r:id="rId8"/>
    <p:sldId id="265" r:id="rId9"/>
    <p:sldId id="266" r:id="rId10"/>
    <p:sldId id="258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6849-1EC7-443F-913D-80926BD17AB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FE32-5272-437B-97DE-BA0B8FAD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EDFC-32D1-4A41-A76A-CFC726E8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0AF6-FAD4-4A19-9CB4-D45FACBF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2B9A7-1BBE-474F-8E69-FE4DAF3C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6EF-6C52-45ED-AF3B-86CCC34299DE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F562-58A7-4003-AB5B-E7AABAD5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0758-2CE6-4124-A37A-BB6E16B3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DFB-AD7D-48CD-8057-CF59053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FDF6-BAEF-498B-9215-0C8906A6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EDDF-B74A-4D54-9F10-43F41C6F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66AD-160A-4CD9-A33D-E6B94922605F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6E31-B770-4DFB-9CF4-8B38FF57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1995-4B8A-42C6-92BF-3F6B7CC1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94A17-93AA-4FBC-B7E1-6BDCCA93B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9B7C-0DFC-466C-BE24-4ADDC970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4C9-E6F3-449D-A008-754B546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2D24-969B-43AB-B4C8-3DC8C382D94C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1E20-21D0-4FAD-BC0A-522AFBD4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A686-67A2-4AD5-9D59-5624830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4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B2FF-8619-474E-9AC9-8A4A12109990}" type="datetime1">
              <a:rPr lang="en-US" smtClean="0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6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7D4B-2D98-4E7E-B264-C4F2139EF7C3}" type="datetime1">
              <a:rPr lang="en-US" smtClean="0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1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AA97-DE3B-4617-A0CD-4A726E3A21AF}" type="datetime1">
              <a:rPr lang="en-US" smtClean="0"/>
              <a:t>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8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8C8-FDBC-4D75-9E14-0B75FD7DA230}" type="datetime1">
              <a:rPr lang="en-US" smtClean="0"/>
              <a:t>1/27/2018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6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DC1B-4BAE-406B-91AA-F57927C63821}" type="datetime1">
              <a:rPr lang="en-US" smtClean="0"/>
              <a:t>1/27/2018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4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250E-50F0-4AD3-A876-E42EAB50F84A}" type="datetime1">
              <a:rPr lang="en-US" smtClean="0"/>
              <a:t>1/27/2018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9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663-EADD-48E5-BE31-B57905944DF2}" type="datetime1">
              <a:rPr lang="en-US" smtClean="0"/>
              <a:t>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4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18ED-E6A0-4B11-B61D-62AD7857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BF06-8AC0-4EF9-82CB-3A9BC4F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D8BD-71A0-4CFA-84FF-B6E5E243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20C4-904D-4D5B-BA4B-B7D759E1F289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3DDD-0D09-4845-90DA-850A186B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A4C9-D479-4A01-8443-D623087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33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71D-2AE4-4254-958A-AFF6335A75F1}" type="datetime1">
              <a:rPr lang="en-US" smtClean="0"/>
              <a:t>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46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7F2D-60B9-48BE-ABB4-7323B899667D}" type="datetime1">
              <a:rPr lang="en-US" smtClean="0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8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3D1-8060-4F89-BD75-9E96F59B07D1}" type="datetime1">
              <a:rPr lang="en-US" smtClean="0"/>
              <a:t>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D33A-02BD-4040-90BA-F6BBC766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76E6-2C6F-4D14-93CC-F7591B16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E36-53EB-44BE-8E66-B183F59B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95B5-B295-4760-BBE6-7797F7A35FD5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30FE-6772-4066-8747-1586AA4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2E00-128D-4A5C-8E76-CA239AB4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60C-AF32-4C21-B0B4-69608813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3386-709E-4A5C-A5FA-C1161D264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8E22C-F38F-4854-A8C6-583BF404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ADCE-3629-40F6-BF92-D4C3809F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9CF-6F8E-44E7-8017-27DA460EA725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9A37D-C10E-4C8E-ABB4-5EDDC9C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03FB-A509-4106-97F4-9743238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A210-6722-43DF-BAC2-AC49EA37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A4A4-AEDC-46C9-9DEE-1675F8F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F2846-6EB9-4397-B4A7-42066AD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FCEB7-7307-41A6-B372-BEEF6AAD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F9C8B-9840-4C11-81AC-B3E9CAA40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373A5-727D-4B04-B9CC-5F71BD44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992F-B68D-4D9D-93D6-958A30327065}" type="datetime1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9A818-9B96-4484-9866-27F90FC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A76E4-8D11-4C40-8D43-4337E596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7CF1-43E8-40A4-AB9D-21555EE2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8BE7-ABD9-4E99-9559-49CF93B0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0C23-5234-496B-9509-95202A2FEADD}" type="datetime1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4D873-B053-40ED-B010-8290A7F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BC67-E09D-4645-BA1A-220971B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B7329-4378-46BB-8282-E718204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D002-A8DE-49CF-974E-196A04043CFB}" type="datetime1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5F46-338C-46FA-8381-35868BDC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D431-9251-4545-87E3-60A1E194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B25-05AF-4A14-B023-ADAB23E4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1D60-164C-4B2F-B1CC-2548FD84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BB14-0341-49E6-90A3-EE5A3CFF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EABB3-993D-4092-8F84-289360E3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42C5-E72F-4025-8C3F-A93BF577BCA3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FA7A-49A2-4FAA-8EE2-0D52A685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2386-7E21-441B-AE2B-D0765D6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FAF-778A-4123-AF85-2A868A7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EDFEE-4EF4-4BDB-A0E6-747542FBF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89AA-22D3-4A26-9FB2-EFFD2E12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E5AF-3B20-446C-97EE-0A086C2D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A1D-37AA-4E33-909C-0A483234A213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64413-FD03-488B-9999-79D7F39F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0FAD-F23A-46E9-8BA6-BD45C3F0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1FD71-C35D-4A15-A221-7345F399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05EB5-C441-43E0-BFE1-50C8E0D7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FA45-7BB0-44B5-A285-5120E2404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0964-7435-4331-ACDB-261496ED301D}" type="datetime1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AD33-EB09-4B51-B7AE-EFA6FAE9F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Nidhi Vaishnav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09A76-929F-4131-B56F-6B0CA45C8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6082-0D22-4ED9-961C-3D172AD9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7017-F7BC-4B23-A3FD-319DABF95094}" type="datetime1">
              <a:rPr lang="en-US" smtClean="0"/>
              <a:t>1/27/2018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0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- Nidhi Vaishnav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767D6-F555-45DD-BBB8-7442C2B5F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21919" r="22407" b="17934"/>
          <a:stretch/>
        </p:blipFill>
        <p:spPr>
          <a:xfrm>
            <a:off x="2829513" y="3718461"/>
            <a:ext cx="1012645" cy="9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4C61-ED44-4F21-9062-6515B66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Philosophy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1520-660A-4588-9F77-6057B144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70202"/>
            <a:ext cx="9136770" cy="4049598"/>
          </a:xfrm>
        </p:spPr>
        <p:txBody>
          <a:bodyPr>
            <a:normAutofit/>
          </a:bodyPr>
          <a:lstStyle/>
          <a:p>
            <a:r>
              <a:rPr lang="en-US" dirty="0"/>
              <a:t>Explicit is better than implicit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Always mention the module whose method you are working with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of self inside methods to understand which object you are working with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Simple is better than complex</a:t>
            </a:r>
          </a:p>
          <a:p>
            <a:pPr lvl="1"/>
            <a:r>
              <a:rPr lang="en-US" dirty="0"/>
              <a:t>Print statement</a:t>
            </a:r>
          </a:p>
          <a:p>
            <a:pPr lvl="1"/>
            <a:r>
              <a:rPr lang="en-US" dirty="0"/>
              <a:t>Interactive interpreter for experiments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D9F7-F0E6-4102-9A43-E2DFE7FC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73E40-D102-4CC2-8112-D3C93809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3769D42-C24F-4EBB-BBEC-02B2CEB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66" y="659483"/>
            <a:ext cx="7377668" cy="55390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644ED-12CD-4BF5-9926-AB786BB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830C-C9E9-4F9F-9F31-EA4D9183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C4C8-0E36-4E46-9E58-269C3564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9677400" cy="83820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pic>
        <p:nvPicPr>
          <p:cNvPr id="5" name="Content Placeholder 4" descr="A picture containing person, indoor, man, wall&#10;&#10;Description generated with very high confidence">
            <a:extLst>
              <a:ext uri="{FF2B5EF4-FFF2-40B4-BE49-F238E27FC236}">
                <a16:creationId xmlns:a16="http://schemas.microsoft.com/office/drawing/2014/main" id="{1C93FD2C-D960-466F-87FA-2EE060A6B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91743"/>
            <a:ext cx="2821530" cy="423605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F32437-F5A4-4610-944B-7C298168B5FF}"/>
              </a:ext>
            </a:extLst>
          </p:cNvPr>
          <p:cNvSpPr txBox="1"/>
          <p:nvPr/>
        </p:nvSpPr>
        <p:spPr>
          <a:xfrm>
            <a:off x="5453331" y="6036560"/>
            <a:ext cx="483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orbel"/>
              </a:rPr>
              <a:t>2</a:t>
            </a:r>
            <a:r>
              <a:rPr lang="en-US" baseline="30000" dirty="0">
                <a:solidFill>
                  <a:prstClr val="white"/>
                </a:solidFill>
                <a:latin typeface="Corbel"/>
              </a:rPr>
              <a:t>nd</a:t>
            </a:r>
            <a:r>
              <a:rPr lang="en-US" dirty="0">
                <a:solidFill>
                  <a:prstClr val="white"/>
                </a:solidFill>
                <a:latin typeface="Corbel"/>
              </a:rPr>
              <a:t> most popular language on the GitHub in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1EE28-D34B-4E24-A481-C9FF20AEFC19}"/>
              </a:ext>
            </a:extLst>
          </p:cNvPr>
          <p:cNvSpPr txBox="1"/>
          <p:nvPr/>
        </p:nvSpPr>
        <p:spPr>
          <a:xfrm>
            <a:off x="1066800" y="592283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Corbel"/>
              </a:rPr>
              <a:t>Created by </a:t>
            </a:r>
            <a:r>
              <a:rPr lang="en-US" b="1" dirty="0">
                <a:solidFill>
                  <a:prstClr val="white"/>
                </a:solidFill>
                <a:latin typeface="Corbel"/>
              </a:rPr>
              <a:t>Guido van Rossum</a:t>
            </a:r>
          </a:p>
          <a:p>
            <a:r>
              <a:rPr lang="en-US" b="1" dirty="0">
                <a:solidFill>
                  <a:prstClr val="white"/>
                </a:solidFill>
                <a:latin typeface="Corbel"/>
              </a:rPr>
              <a:t>(Benevolent Dictator For Life) </a:t>
            </a:r>
            <a:endParaRPr lang="en-US" dirty="0">
              <a:solidFill>
                <a:prstClr val="white"/>
              </a:solidFill>
              <a:latin typeface="Corbel"/>
            </a:endParaRP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E072FE-D7D4-444E-B625-23820019E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02" y="1401169"/>
            <a:ext cx="6055398" cy="46058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FCEB84-9328-4087-9A62-1E700E0C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8E233B-8C19-4625-B7CB-0A84B356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D550-2F0C-4355-8EFD-769CB97C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200" y="2831969"/>
            <a:ext cx="9146383" cy="1371600"/>
          </a:xfrm>
        </p:spPr>
        <p:txBody>
          <a:bodyPr/>
          <a:lstStyle/>
          <a:p>
            <a:r>
              <a:rPr lang="en-US" b="1" dirty="0"/>
              <a:t>What is python?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0470A7A-4FE4-44C4-A74A-0958C273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92" y="1612769"/>
            <a:ext cx="3810000" cy="381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8FF9-512D-423B-B596-1C2A8236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492D-C297-4342-AAA5-A785997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4C61-ED44-4F21-9062-6515B66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1520-660A-4588-9F77-6057B144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28" y="1904998"/>
            <a:ext cx="9653047" cy="4114801"/>
          </a:xfrm>
        </p:spPr>
        <p:txBody>
          <a:bodyPr>
            <a:normAutofit/>
          </a:bodyPr>
          <a:lstStyle/>
          <a:p>
            <a:r>
              <a:rPr lang="en-US" dirty="0"/>
              <a:t>software in a wide variety of application domains</a:t>
            </a:r>
          </a:p>
          <a:p>
            <a:pPr lvl="1"/>
            <a:r>
              <a:rPr lang="en-US" dirty="0"/>
              <a:t>Ex. Web, GUI, Scripting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Strongly typed and dynamic speed</a:t>
            </a:r>
          </a:p>
          <a:p>
            <a:r>
              <a:rPr lang="en-US" dirty="0"/>
              <a:t>Focus on readability and productivity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38CF4-9390-4391-8C6B-EBEF8A73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30807-C592-40AE-92C9-E9E7672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667-66CC-4D02-8A7C-05A0CCAE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D7DC-C55F-41C8-9A18-ED2A788C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Works with objects and class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Show only relevant data</a:t>
            </a:r>
          </a:p>
          <a:p>
            <a:r>
              <a:rPr lang="en-US" dirty="0"/>
              <a:t>Encapsulation</a:t>
            </a:r>
          </a:p>
          <a:p>
            <a:pPr lvl="2"/>
            <a:r>
              <a:rPr lang="en-US" dirty="0"/>
              <a:t>Everyone knows how to access it.</a:t>
            </a:r>
          </a:p>
          <a:p>
            <a:pPr lvl="2"/>
            <a:r>
              <a:rPr lang="en-US" dirty="0"/>
              <a:t>can be easily used regardless of implementation details.</a:t>
            </a:r>
          </a:p>
          <a:p>
            <a:r>
              <a:rPr lang="en-US" dirty="0"/>
              <a:t>Inheritance</a:t>
            </a:r>
          </a:p>
          <a:p>
            <a:pPr lvl="2"/>
            <a:r>
              <a:rPr lang="en-US" dirty="0"/>
              <a:t>Acquiring properties of parents</a:t>
            </a:r>
          </a:p>
          <a:p>
            <a:r>
              <a:rPr lang="en-US" dirty="0"/>
              <a:t>Polymorphism</a:t>
            </a:r>
          </a:p>
          <a:p>
            <a:pPr lvl="2"/>
            <a:r>
              <a:rPr lang="en-US" dirty="0"/>
              <a:t>Based on certain implementation, perform action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66D8B-A487-4205-9A4D-F6A8BF04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61DA-CBBB-4B6E-BE6B-7F7686C6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667-66CC-4D02-8A7C-05A0CCAE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D7DC-C55F-41C8-9A18-ED2A788C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Compiled vs Interpreted</a:t>
            </a:r>
          </a:p>
          <a:p>
            <a:pPr lvl="1"/>
            <a:r>
              <a:rPr lang="en-US" dirty="0"/>
              <a:t>Compiled Language:  convert entire program into machine code in order to execute</a:t>
            </a:r>
          </a:p>
          <a:p>
            <a:pPr lvl="2"/>
            <a:r>
              <a:rPr lang="en-US" dirty="0"/>
              <a:t>Faster to execute</a:t>
            </a:r>
          </a:p>
          <a:p>
            <a:pPr lvl="1"/>
            <a:r>
              <a:rPr lang="en-US" dirty="0"/>
              <a:t>Interpreted:  run through a program line by line and execute each command instead of converting it into machine code</a:t>
            </a:r>
          </a:p>
          <a:p>
            <a:pPr lvl="2"/>
            <a:r>
              <a:rPr lang="en-US" dirty="0"/>
              <a:t>Easy to code, test and change</a:t>
            </a:r>
          </a:p>
          <a:p>
            <a:pPr lvl="2"/>
            <a:r>
              <a:rPr lang="en-US" dirty="0"/>
              <a:t>Platform independence</a:t>
            </a:r>
          </a:p>
          <a:p>
            <a:pPr lvl="1"/>
            <a:r>
              <a:rPr lang="en-US" dirty="0"/>
              <a:t>Python: interpreted language</a:t>
            </a:r>
          </a:p>
          <a:p>
            <a:r>
              <a:rPr lang="en-US" dirty="0"/>
              <a:t>Supported by most IDE (Integrated Development Environment)</a:t>
            </a:r>
          </a:p>
          <a:p>
            <a:pPr lvl="1"/>
            <a:r>
              <a:rPr lang="en-US" dirty="0"/>
              <a:t>Ex. Eclipse, NetBeans, IntelliJ IDEA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DD18-A5A6-4204-B06C-7FCA1A18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B85D-4A31-4379-A602-BC2397B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8EF5-5D8F-41CB-9D4E-0A9986D8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9039-63D8-4C2C-92BD-6131812F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  <a:p>
            <a:r>
              <a:rPr lang="en-US" dirty="0"/>
              <a:t>Interactive shell</a:t>
            </a:r>
          </a:p>
          <a:p>
            <a:r>
              <a:rPr lang="en-US" dirty="0"/>
              <a:t>Strong introspection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Libraries like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9944-3DBD-4003-829C-4C5E48CB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6099-6897-4C38-8998-DAB3B763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15CE2C-BE91-44C9-BFC0-7CCBE53F0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20" y="565215"/>
            <a:ext cx="7636759" cy="572756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7F3A5-2802-40F1-9B9E-36CB1B87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6BF26-C10B-43C4-95E5-4C758218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4C61-ED44-4F21-9062-6515B66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Philosophy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1520-660A-4588-9F77-6057B144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Beautiful is better than ugly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Write programs for human readers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Consistent sentence and behavior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Readability counts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Easy to understand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 Well-indented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Minimal punctuation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Sparse is better than dense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Don't try to stick too much code on one line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2A115-4ADC-4EE4-8893-777D7566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Nidhi Vaishnav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0F5D-D502-491E-86F0-E08A7912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1409</TotalTime>
  <Words>236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Courier New</vt:lpstr>
      <vt:lpstr>Office Theme</vt:lpstr>
      <vt:lpstr>Digital Blue Tunnel 16x9</vt:lpstr>
      <vt:lpstr>Python</vt:lpstr>
      <vt:lpstr>Introduction</vt:lpstr>
      <vt:lpstr>What is python?</vt:lpstr>
      <vt:lpstr>Multi-purpose</vt:lpstr>
      <vt:lpstr>Object Oriented</vt:lpstr>
      <vt:lpstr>Interpreted</vt:lpstr>
      <vt:lpstr>Features</vt:lpstr>
      <vt:lpstr>PowerPoint Presentation</vt:lpstr>
      <vt:lpstr>Core Philosophy of Python</vt:lpstr>
      <vt:lpstr>Core Philosophy of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Nidhi Vaishnav</dc:creator>
  <cp:lastModifiedBy>Nidhi Vaishnav</cp:lastModifiedBy>
  <cp:revision>17</cp:revision>
  <dcterms:created xsi:type="dcterms:W3CDTF">2018-01-13T23:40:38Z</dcterms:created>
  <dcterms:modified xsi:type="dcterms:W3CDTF">2018-01-27T21:58:43Z</dcterms:modified>
</cp:coreProperties>
</file>