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4"/>
    </p:embeddedFont>
    <p:embeddedFont>
      <p:font typeface="Open Sauce" charset="1" panose="00000500000000000000"/>
      <p:regular r:id="rId15"/>
    </p:embeddedFont>
    <p:embeddedFont>
      <p:font typeface="Arimo Bold Italics" charset="1" panose="020B0704020202090204"/>
      <p:regular r:id="rId16"/>
    </p:embeddedFont>
    <p:embeddedFont>
      <p:font typeface="DM Sans" charset="1" panose="00000000000000000000"/>
      <p:regular r:id="rId17"/>
    </p:embeddedFont>
    <p:embeddedFont>
      <p:font typeface="Arimo Italics" charset="1" panose="020B0604020202090204"/>
      <p:regular r:id="rId18"/>
    </p:embeddedFont>
    <p:embeddedFont>
      <p:font typeface="Montserrat Light" charset="1" panose="000004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5" r="0" b="-6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2" r="0" b="-1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71300" y="1567220"/>
            <a:ext cx="9878999" cy="2837129"/>
          </a:xfrm>
          <a:custGeom>
            <a:avLst/>
            <a:gdLst/>
            <a:ahLst/>
            <a:cxnLst/>
            <a:rect r="r" b="b" t="t" l="l"/>
            <a:pathLst>
              <a:path h="2837129" w="9878999">
                <a:moveTo>
                  <a:pt x="0" y="0"/>
                </a:moveTo>
                <a:lnTo>
                  <a:pt x="9878998" y="0"/>
                </a:lnTo>
                <a:lnTo>
                  <a:pt x="9878998" y="2837129"/>
                </a:lnTo>
                <a:lnTo>
                  <a:pt x="0" y="2837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4991" y="4242424"/>
            <a:ext cx="9815307" cy="151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94"/>
              </a:lnSpc>
            </a:pPr>
            <a:r>
              <a:rPr lang="en-US" b="true" sz="8039" spc="787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y^2(a+x)=x^2(a-x)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9945" y="1600522"/>
            <a:ext cx="9815307" cy="245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TRACING OF CURVE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97221" y="6998201"/>
            <a:ext cx="5897999" cy="121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</a:pPr>
            <a:r>
              <a:rPr lang="en-US" sz="358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mathematics presentation </a:t>
            </a:r>
          </a:p>
          <a:p>
            <a:pPr algn="ctr">
              <a:lnSpc>
                <a:spcPts val="4660"/>
              </a:lnSpc>
            </a:pPr>
            <a:r>
              <a:rPr lang="en-US" sz="358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session 2024-25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8913" y="8181388"/>
            <a:ext cx="4877158" cy="144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by</a:t>
            </a:r>
          </a:p>
          <a:p>
            <a:pPr algn="l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shreya verma</a:t>
            </a:r>
          </a:p>
          <a:p>
            <a:pPr algn="l">
              <a:lnSpc>
                <a:spcPts val="389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5" r="0" b="-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19320" y="2571665"/>
            <a:ext cx="1400485" cy="6565508"/>
          </a:xfrm>
          <a:custGeom>
            <a:avLst/>
            <a:gdLst/>
            <a:ahLst/>
            <a:cxnLst/>
            <a:rect r="r" b="b" t="t" l="l"/>
            <a:pathLst>
              <a:path h="6565508" w="1400485">
                <a:moveTo>
                  <a:pt x="0" y="0"/>
                </a:moveTo>
                <a:lnTo>
                  <a:pt x="1400485" y="0"/>
                </a:lnTo>
                <a:lnTo>
                  <a:pt x="1400485" y="6565508"/>
                </a:lnTo>
                <a:lnTo>
                  <a:pt x="0" y="6565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728"/>
            <a:ext cx="13878999" cy="224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21"/>
              </a:lnSpc>
            </a:pPr>
            <a:r>
              <a:rPr lang="en-US" b="true" sz="6102" spc="598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STEPS TO SOLVE TO GET A CURVE OUT OF A EQUATION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6"/>
                </a:lnTo>
                <a:lnTo>
                  <a:pt x="0" y="2687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4" r="0" b="-4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50954" y="2885186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50954" y="3755668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0954" y="4566305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5433080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6080780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6870556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7518256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0493" y="2910058"/>
            <a:ext cx="5790503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SYMMETRY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537145"/>
            <a:ext cx="6076629" cy="89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NATURE OF ORIGIN AND TANGENT AT ORIGIN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355743"/>
            <a:ext cx="5790503" cy="89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POINT OF INTERSECTION WITH COORDINATES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433936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ASYMPTOTES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071559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SOLVE FORR YAND 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38856" y="6956556"/>
            <a:ext cx="5790503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REGION OF CURVE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464368" y="7604256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SPECIAL POINTS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50954" y="8308831"/>
            <a:ext cx="937219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b="true" sz="4271" i="true">
                <a:solidFill>
                  <a:srgbClr val="363636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08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07430" y="8394831"/>
            <a:ext cx="6076629" cy="45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POINT OF INFLEXION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662994" y="265144"/>
            <a:ext cx="4296549" cy="9642576"/>
          </a:xfrm>
          <a:custGeom>
            <a:avLst/>
            <a:gdLst/>
            <a:ahLst/>
            <a:cxnLst/>
            <a:rect r="r" b="b" t="t" l="l"/>
            <a:pathLst>
              <a:path h="9642576" w="4296549">
                <a:moveTo>
                  <a:pt x="0" y="0"/>
                </a:moveTo>
                <a:lnTo>
                  <a:pt x="4296549" y="0"/>
                </a:lnTo>
                <a:lnTo>
                  <a:pt x="4296549" y="9642576"/>
                </a:lnTo>
                <a:lnTo>
                  <a:pt x="0" y="96425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142191" y="4828880"/>
            <a:ext cx="9752965" cy="1032847"/>
            <a:chOff x="0" y="0"/>
            <a:chExt cx="13003953" cy="13771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03911" cy="1377188"/>
            </a:xfrm>
            <a:custGeom>
              <a:avLst/>
              <a:gdLst/>
              <a:ahLst/>
              <a:cxnLst/>
              <a:rect r="r" b="b" t="t" l="l"/>
              <a:pathLst>
                <a:path h="1377188" w="13003911">
                  <a:moveTo>
                    <a:pt x="0" y="0"/>
                  </a:moveTo>
                  <a:lnTo>
                    <a:pt x="13003911" y="0"/>
                  </a:lnTo>
                  <a:lnTo>
                    <a:pt x="13003911" y="1377188"/>
                  </a:lnTo>
                  <a:lnTo>
                    <a:pt x="0" y="1377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3494" r="0" b="-43489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142191" y="3346585"/>
            <a:ext cx="9610044" cy="1998718"/>
          </a:xfrm>
          <a:custGeom>
            <a:avLst/>
            <a:gdLst/>
            <a:ahLst/>
            <a:cxnLst/>
            <a:rect r="r" b="b" t="t" l="l"/>
            <a:pathLst>
              <a:path h="1998718" w="9610044">
                <a:moveTo>
                  <a:pt x="0" y="0"/>
                </a:moveTo>
                <a:lnTo>
                  <a:pt x="9610044" y="0"/>
                </a:lnTo>
                <a:lnTo>
                  <a:pt x="9610044" y="1998718"/>
                </a:lnTo>
                <a:lnTo>
                  <a:pt x="0" y="19987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7210022"/>
            <a:ext cx="9752965" cy="1032847"/>
            <a:chOff x="0" y="0"/>
            <a:chExt cx="13003953" cy="13771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03911" cy="1377188"/>
            </a:xfrm>
            <a:custGeom>
              <a:avLst/>
              <a:gdLst/>
              <a:ahLst/>
              <a:cxnLst/>
              <a:rect r="r" b="b" t="t" l="l"/>
              <a:pathLst>
                <a:path h="1377188" w="13003911">
                  <a:moveTo>
                    <a:pt x="0" y="0"/>
                  </a:moveTo>
                  <a:lnTo>
                    <a:pt x="13003911" y="0"/>
                  </a:lnTo>
                  <a:lnTo>
                    <a:pt x="13003911" y="1377188"/>
                  </a:lnTo>
                  <a:lnTo>
                    <a:pt x="0" y="1377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3494" r="0" b="-43489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142191" y="5702867"/>
            <a:ext cx="9610044" cy="2847437"/>
          </a:xfrm>
          <a:custGeom>
            <a:avLst/>
            <a:gdLst/>
            <a:ahLst/>
            <a:cxnLst/>
            <a:rect r="r" b="b" t="t" l="l"/>
            <a:pathLst>
              <a:path h="2847437" w="9610044">
                <a:moveTo>
                  <a:pt x="0" y="0"/>
                </a:moveTo>
                <a:lnTo>
                  <a:pt x="9610044" y="0"/>
                </a:lnTo>
                <a:lnTo>
                  <a:pt x="9610044" y="2847437"/>
                </a:lnTo>
                <a:lnTo>
                  <a:pt x="0" y="28474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8508" y="195488"/>
            <a:ext cx="7416941" cy="1886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73"/>
              </a:lnSpc>
            </a:pPr>
            <a:r>
              <a:rPr lang="en-US" b="true" sz="9980" spc="977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SYMMETRY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53471" y="5682197"/>
            <a:ext cx="8487609" cy="292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329" spc="32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presence of y^2 indicates that y appears only as y^2 meaning the curve is symmetric about the x-axis. If (x,y) is on the curve, (x,−y) is also on the curve.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3587214"/>
            <a:ext cx="9610044" cy="199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29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The given equation is:</a:t>
            </a:r>
          </a:p>
          <a:p>
            <a:pPr algn="ctr">
              <a:lnSpc>
                <a:spcPts val="3898"/>
              </a:lnSpc>
            </a:pPr>
          </a:p>
          <a:p>
            <a:pPr algn="ctr">
              <a:lnSpc>
                <a:spcPts val="5068"/>
              </a:lnSpc>
            </a:pPr>
            <a:r>
              <a:rPr lang="en-US" sz="3898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y2(a+x)=x2(a−x)</a:t>
            </a:r>
          </a:p>
          <a:p>
            <a:pPr algn="ctr">
              <a:lnSpc>
                <a:spcPts val="28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40372" y="-72330"/>
            <a:ext cx="18288000" cy="2086550"/>
          </a:xfrm>
          <a:custGeom>
            <a:avLst/>
            <a:gdLst/>
            <a:ahLst/>
            <a:cxnLst/>
            <a:rect r="r" b="b" t="t" l="l"/>
            <a:pathLst>
              <a:path h="2086550" w="18288000">
                <a:moveTo>
                  <a:pt x="0" y="0"/>
                </a:moveTo>
                <a:lnTo>
                  <a:pt x="18288000" y="0"/>
                </a:lnTo>
                <a:lnTo>
                  <a:pt x="18288000" y="2086550"/>
                </a:lnTo>
                <a:lnTo>
                  <a:pt x="0" y="20865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64427" y="-5422478"/>
            <a:ext cx="7125515" cy="7311629"/>
          </a:xfrm>
          <a:custGeom>
            <a:avLst/>
            <a:gdLst/>
            <a:ahLst/>
            <a:cxnLst/>
            <a:rect r="r" b="b" t="t" l="l"/>
            <a:pathLst>
              <a:path h="7311629" w="7125515">
                <a:moveTo>
                  <a:pt x="0" y="0"/>
                </a:moveTo>
                <a:lnTo>
                  <a:pt x="7125515" y="0"/>
                </a:lnTo>
                <a:lnTo>
                  <a:pt x="7125515" y="7311629"/>
                </a:lnTo>
                <a:lnTo>
                  <a:pt x="0" y="73116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6" t="0" r="-3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01941" y="-4511386"/>
            <a:ext cx="6237614" cy="6400537"/>
          </a:xfrm>
          <a:custGeom>
            <a:avLst/>
            <a:gdLst/>
            <a:ahLst/>
            <a:cxnLst/>
            <a:rect r="r" b="b" t="t" l="l"/>
            <a:pathLst>
              <a:path h="6400537" w="6237614">
                <a:moveTo>
                  <a:pt x="0" y="0"/>
                </a:moveTo>
                <a:lnTo>
                  <a:pt x="6237614" y="0"/>
                </a:lnTo>
                <a:lnTo>
                  <a:pt x="6237614" y="6400537"/>
                </a:lnTo>
                <a:lnTo>
                  <a:pt x="0" y="64005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6" r="0" b="-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7601" y="103537"/>
            <a:ext cx="10906040" cy="151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ORIGIN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7768" y="1933249"/>
            <a:ext cx="17131720" cy="1849820"/>
          </a:xfrm>
          <a:custGeom>
            <a:avLst/>
            <a:gdLst/>
            <a:ahLst/>
            <a:cxnLst/>
            <a:rect r="r" b="b" t="t" l="l"/>
            <a:pathLst>
              <a:path h="1849820" w="17131720">
                <a:moveTo>
                  <a:pt x="0" y="0"/>
                </a:moveTo>
                <a:lnTo>
                  <a:pt x="17131720" y="0"/>
                </a:lnTo>
                <a:lnTo>
                  <a:pt x="17131720" y="1849819"/>
                </a:lnTo>
                <a:lnTo>
                  <a:pt x="0" y="18498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6413" y="2446222"/>
            <a:ext cx="15878060" cy="15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136" indent="-206379" lvl="2">
              <a:lnSpc>
                <a:spcPts val="3738"/>
              </a:lnSpc>
              <a:buFont typeface="Arial"/>
              <a:buChar char="⚬"/>
            </a:pPr>
            <a:r>
              <a:rPr lang="en-US" sz="2708" spc="26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 determine whether the curve passes through the origin (0,0)(0, 0)(0,0):</a:t>
            </a:r>
          </a:p>
          <a:p>
            <a:pPr algn="l" marL="619136" indent="-206379" lvl="2">
              <a:lnSpc>
                <a:spcPts val="3738"/>
              </a:lnSpc>
              <a:buFont typeface="Arial"/>
              <a:buChar char="⚬"/>
            </a:pPr>
            <a:r>
              <a:rPr lang="en-US" sz="2708" spc="26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Substitute x=0x = 0x=0 and y=0y = 0y=0 into the equation:</a:t>
            </a:r>
          </a:p>
          <a:p>
            <a:pPr algn="l" marL="619136" indent="-206379" lvl="2">
              <a:lnSpc>
                <a:spcPts val="429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048397" y="8215055"/>
            <a:ext cx="4696404" cy="1063114"/>
            <a:chOff x="0" y="0"/>
            <a:chExt cx="6261872" cy="14174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61862" cy="1417447"/>
            </a:xfrm>
            <a:custGeom>
              <a:avLst/>
              <a:gdLst/>
              <a:ahLst/>
              <a:cxnLst/>
              <a:rect r="r" b="b" t="t" l="l"/>
              <a:pathLst>
                <a:path h="1417447" w="6261862">
                  <a:moveTo>
                    <a:pt x="0" y="0"/>
                  </a:moveTo>
                  <a:lnTo>
                    <a:pt x="6261862" y="0"/>
                  </a:lnTo>
                  <a:lnTo>
                    <a:pt x="6261862" y="1417447"/>
                  </a:lnTo>
                  <a:lnTo>
                    <a:pt x="0" y="1417447"/>
                  </a:ln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099197" y="7972664"/>
            <a:ext cx="4594804" cy="125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381" i="true" spc="33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tangent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83372" y="4259175"/>
            <a:ext cx="10072657" cy="2309649"/>
          </a:xfrm>
          <a:custGeom>
            <a:avLst/>
            <a:gdLst/>
            <a:ahLst/>
            <a:cxnLst/>
            <a:rect r="r" b="b" t="t" l="l"/>
            <a:pathLst>
              <a:path h="2309649" w="10072657">
                <a:moveTo>
                  <a:pt x="0" y="0"/>
                </a:moveTo>
                <a:lnTo>
                  <a:pt x="10072657" y="0"/>
                </a:lnTo>
                <a:lnTo>
                  <a:pt x="10072657" y="2309649"/>
                </a:lnTo>
                <a:lnTo>
                  <a:pt x="0" y="230964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06426" y="4508422"/>
            <a:ext cx="10026550" cy="2110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630" indent="-219543" lvl="2">
              <a:lnSpc>
                <a:spcPts val="3976"/>
              </a:lnSpc>
              <a:buFont typeface="Arial"/>
              <a:buChar char="⚬"/>
            </a:pPr>
            <a:r>
              <a:rPr lang="en-US" sz="2881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y2(a+0)=02(a−0)⟹y2⋅a=0.</a:t>
            </a:r>
          </a:p>
          <a:p>
            <a:pPr algn="l" marL="658630" indent="-219543" lvl="2">
              <a:lnSpc>
                <a:spcPts val="3976"/>
              </a:lnSpc>
              <a:buFont typeface="Arial"/>
              <a:buChar char="⚬"/>
            </a:pPr>
            <a:r>
              <a:rPr lang="en-US" sz="2881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Since a≠0 ,y=0  Therefore, the curve passes through the origin.</a:t>
            </a:r>
          </a:p>
          <a:p>
            <a:pPr algn="l" marL="658630" indent="-219543" lvl="2">
              <a:lnSpc>
                <a:spcPts val="452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735948" y="6662905"/>
            <a:ext cx="18263132" cy="304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Near the origin, assume a linear approximation y=mx</a:t>
            </a:r>
          </a:p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Substitute into the equation: (mx)2(a+x)=x2(a−x).</a:t>
            </a:r>
          </a:p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Simplify: m2x2(a+x)=x2(a−x).</a:t>
            </a:r>
          </a:p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Divide through by x2 </a:t>
            </a:r>
          </a:p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m2(a+x)=a−x. </a:t>
            </a:r>
          </a:p>
          <a:p>
            <a:pPr algn="r">
              <a:lnSpc>
                <a:spcPts val="3986"/>
              </a:lnSpc>
            </a:pPr>
            <a:r>
              <a:rPr lang="en-US" sz="306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At x=0.m2a=a⟹m2=1⟹m=±1.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3407869">
            <a:off x="12052165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46" r="0" b="-3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46" r="0" b="-34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0179" y="538589"/>
            <a:ext cx="12594859" cy="67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b="true" sz="5332" spc="52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POINT OF INTERSECTION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8449" y="1450460"/>
            <a:ext cx="6162866" cy="255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On the x-axis, y=0:</a:t>
            </a: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y2(a+x)=x2(a−x) ⟹ 0=x2(a−x). </a:t>
            </a:r>
          </a:p>
          <a:p>
            <a:pPr algn="l" marL="660706" indent="-220236" lvl="2">
              <a:lnSpc>
                <a:spcPts val="3988"/>
              </a:lnSpc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   Factorize:</a:t>
            </a: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x2(a−x)=0 ⟹ x=0 or x=a.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62172" y="1450460"/>
            <a:ext cx="6162866" cy="305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On the y-axis, x=0:</a:t>
            </a: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y2(a+x)=x2(a−x) ⟹ y2⋅a=0.Since a≠0 y=0 This implies the curve intersects the y-axis at:</a:t>
            </a: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(0,0).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8449" y="4641934"/>
            <a:ext cx="12594859" cy="67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b="true" sz="5332" spc="522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ASYMPTOTES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8888" y="5724591"/>
            <a:ext cx="14646387" cy="356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analyze the behavior as x→∞  and x→−a (where the denominator approaches zero).</a:t>
            </a: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denominator is a+x, which becomes zero when x=−a.</a:t>
            </a:r>
          </a:p>
          <a:p>
            <a:pPr algn="l" marL="660706" indent="-220236" lvl="2">
              <a:lnSpc>
                <a:spcPts val="3988"/>
              </a:lnSpc>
            </a:pPr>
          </a:p>
          <a:p>
            <a:pPr algn="l" marL="660706" indent="-220236" lvl="2">
              <a:lnSpc>
                <a:spcPts val="3988"/>
              </a:lnSpc>
              <a:buFont typeface="Arial"/>
              <a:buChar char="⚬"/>
            </a:pPr>
            <a:r>
              <a:rPr lang="en-US" sz="2890" spc="282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Thus, there is a asymptote at: x=−a</a:t>
            </a:r>
          </a:p>
          <a:p>
            <a:pPr algn="l" marL="660706" indent="-220236" lvl="2">
              <a:lnSpc>
                <a:spcPts val="3988"/>
              </a:lnSpc>
            </a:pPr>
          </a:p>
          <a:p>
            <a:pPr algn="l" marL="660706" indent="-220236" lvl="2">
              <a:lnSpc>
                <a:spcPts val="398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38888" y="7563514"/>
            <a:ext cx="14646387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23708" y="3644600"/>
            <a:ext cx="4468800" cy="3141570"/>
          </a:xfrm>
          <a:custGeom>
            <a:avLst/>
            <a:gdLst/>
            <a:ahLst/>
            <a:cxnLst/>
            <a:rect r="r" b="b" t="t" l="l"/>
            <a:pathLst>
              <a:path h="3141570" w="4468800">
                <a:moveTo>
                  <a:pt x="0" y="0"/>
                </a:moveTo>
                <a:lnTo>
                  <a:pt x="4468800" y="0"/>
                </a:lnTo>
                <a:lnTo>
                  <a:pt x="4468800" y="3141570"/>
                </a:lnTo>
                <a:lnTo>
                  <a:pt x="0" y="3141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17463" y="2443405"/>
            <a:ext cx="3919282" cy="3692933"/>
          </a:xfrm>
          <a:custGeom>
            <a:avLst/>
            <a:gdLst/>
            <a:ahLst/>
            <a:cxnLst/>
            <a:rect r="r" b="b" t="t" l="l"/>
            <a:pathLst>
              <a:path h="3692933" w="3919282">
                <a:moveTo>
                  <a:pt x="0" y="0"/>
                </a:moveTo>
                <a:lnTo>
                  <a:pt x="3919282" y="0"/>
                </a:lnTo>
                <a:lnTo>
                  <a:pt x="3919282" y="3692933"/>
                </a:lnTo>
                <a:lnTo>
                  <a:pt x="0" y="3692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13823" y="3644600"/>
            <a:ext cx="3755164" cy="3988681"/>
          </a:xfrm>
          <a:custGeom>
            <a:avLst/>
            <a:gdLst/>
            <a:ahLst/>
            <a:cxnLst/>
            <a:rect r="r" b="b" t="t" l="l"/>
            <a:pathLst>
              <a:path h="3988681" w="3755164">
                <a:moveTo>
                  <a:pt x="0" y="0"/>
                </a:moveTo>
                <a:lnTo>
                  <a:pt x="3755164" y="0"/>
                </a:lnTo>
                <a:lnTo>
                  <a:pt x="3755164" y="3988681"/>
                </a:lnTo>
                <a:lnTo>
                  <a:pt x="0" y="39886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648254" y="-50786"/>
            <a:ext cx="13156988" cy="143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4"/>
              </a:lnSpc>
            </a:pPr>
            <a:r>
              <a:rPr lang="en-US" b="true" sz="7532" spc="738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REGION OF EXISTANCE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75761" y="3811602"/>
            <a:ext cx="3603179" cy="2716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When x&gt;−a and x&lt;a both the numerator and denominator are positive, so the region of existence is x∈(−a,a)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76303" y="2686371"/>
            <a:ext cx="3418983" cy="316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x&gt;a the numerator is negative and the denominator is positive, leading to a negative y2, which is not allowed.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79081" y="3811602"/>
            <a:ext cx="3224649" cy="361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x&lt;−a the numerator and denominator are both negative, so y2 remains positive, but this only exists in the region (−∞,−a).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509014"/>
            <a:ext cx="13094342" cy="185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0"/>
              </a:lnSpc>
            </a:pPr>
            <a:r>
              <a:rPr lang="en-US" sz="2986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For y2 to be non-negative, the numerator and denominator must have the same sign:</a:t>
            </a:r>
          </a:p>
          <a:p>
            <a:pPr algn="l">
              <a:lnSpc>
                <a:spcPts val="3060"/>
              </a:lnSpc>
            </a:pPr>
          </a:p>
          <a:p>
            <a:pPr algn="l">
              <a:lnSpc>
                <a:spcPts val="306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887923">
            <a:off x="-7359634" y="463896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869735" y="8421612"/>
            <a:ext cx="10733648" cy="126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</a:pPr>
            <a:r>
              <a:rPr lang="en-US" sz="36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hence the curve exist in the region 0&lt; x&lt; a and -a&lt; x&lt; 0 only.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t="0" r="-1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5324" y="422746"/>
            <a:ext cx="12057353" cy="1378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6"/>
              </a:lnSpc>
            </a:pPr>
            <a:r>
              <a:rPr lang="en-US" b="true" sz="7207" spc="705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THE CURVE OBTAINED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" t="0" r="-13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939785" y="2440404"/>
            <a:ext cx="6956777" cy="7176851"/>
            <a:chOff x="0" y="0"/>
            <a:chExt cx="9275703" cy="95691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75699" cy="9569196"/>
            </a:xfrm>
            <a:custGeom>
              <a:avLst/>
              <a:gdLst/>
              <a:ahLst/>
              <a:cxnLst/>
              <a:rect r="r" b="b" t="t" l="l"/>
              <a:pathLst>
                <a:path h="9569196" w="9275699">
                  <a:moveTo>
                    <a:pt x="0" y="0"/>
                  </a:moveTo>
                  <a:lnTo>
                    <a:pt x="9275699" y="0"/>
                  </a:lnTo>
                  <a:lnTo>
                    <a:pt x="9275699" y="9569196"/>
                  </a:lnTo>
                  <a:lnTo>
                    <a:pt x="0" y="9569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" r="0" b="-8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true" flipV="tru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" r="0" b="-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1733" y="1895495"/>
            <a:ext cx="8097687" cy="345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14"/>
              </a:lnSpc>
            </a:pPr>
            <a:r>
              <a:rPr lang="en-US" b="true" sz="9431" spc="924">
                <a:solidFill>
                  <a:srgbClr val="231F20"/>
                </a:solidFill>
                <a:latin typeface="Arimo Bold"/>
                <a:ea typeface="Arimo Bold"/>
                <a:cs typeface="Arimo Bold"/>
                <a:sym typeface="Arimo Bold"/>
              </a:rPr>
              <a:t>THANK'S FOR WATCHING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0" r="0" b="-8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DAGYNQi0qcI</dc:identifier>
  <dcterms:modified xsi:type="dcterms:W3CDTF">2011-08-01T06:04:30Z</dcterms:modified>
  <cp:revision>1</cp:revision>
  <dc:title>tracing of curve.pptx</dc:title>
</cp:coreProperties>
</file>