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Lato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LatoBlack-bold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19a5c5f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19a5c5f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1f0c18a0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1f0c18a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f0c18a0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f0c18a0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1f0c18a0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1f0c18a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1f0c18a0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1f0c18a0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f0c18a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f0c18a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f0c18a0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f0c18a0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  <a:defRPr b="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 Black"/>
              <a:buNone/>
              <a:defRPr b="0" sz="4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Lato Black"/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 amt="90000"/>
          </a:blip>
          <a:srcRect b="18523" l="17652" r="17826" t="17951"/>
          <a:stretch/>
        </p:blipFill>
        <p:spPr>
          <a:xfrm>
            <a:off x="8143750" y="4052600"/>
            <a:ext cx="952425" cy="9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Lato Black"/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Lato Black"/>
              <a:buNone/>
              <a:defRPr b="0"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 Black"/>
              <a:buNone/>
              <a:defRPr b="0" sz="4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Lato Black"/>
              <a:buNone/>
              <a:defRPr b="0" sz="42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096375" y="9874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Lato Black"/>
                <a:ea typeface="Lato Black"/>
                <a:cs typeface="Lato Black"/>
                <a:sym typeface="Lato Black"/>
              </a:rPr>
              <a:t>Downloaded Music Player</a:t>
            </a:r>
            <a:endParaRPr b="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Collins Pearson, Peyton Moore, Skye Nidiffer, William Quesinberry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 amt="90000"/>
          </a:blip>
          <a:srcRect b="18523" l="17652" r="17826" t="17951"/>
          <a:stretch/>
        </p:blipFill>
        <p:spPr>
          <a:xfrm>
            <a:off x="4095800" y="2381425"/>
            <a:ext cx="952425" cy="9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3096300" y="205812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              —</a:t>
            </a:r>
            <a:endParaRPr b="0"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&amp; Features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Library Page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Music Player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Audio Editor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Explore Tab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Settings Tab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&amp; Frameworks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 Native, Expo Go, a variety of modules, Javascript, CSS, etc.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Tab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56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Playing songs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Sorting the Library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Can sort by Title, Artist, and Album name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Filtering the Library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Can filter by Artist and Album name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playlists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Can create and rename from Playlists tab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Can add/remove from the right-hand button on a track</a:t>
            </a:r>
            <a:endParaRPr sz="20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600" y="391350"/>
            <a:ext cx="2265489" cy="3821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</a:t>
            </a:r>
            <a:r>
              <a:rPr lang="en"/>
              <a:t> Tab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Audio Editor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Shares audio to phone files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Scrubbing through audio to edit</a:t>
            </a:r>
            <a:endParaRPr sz="20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00" y="242175"/>
            <a:ext cx="2495226" cy="4438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Tab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536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Pulls top 100 songs from Billboard Hot 100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can scroll through to see what songs are trending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5344" l="0" r="0" t="3139"/>
          <a:stretch/>
        </p:blipFill>
        <p:spPr>
          <a:xfrm>
            <a:off x="5632125" y="161525"/>
            <a:ext cx="2373351" cy="47071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r>
              <a:rPr lang="en"/>
              <a:t> Tab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8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Allows user to set username, add folders to search through, import and export preferences</a:t>
            </a:r>
            <a:endParaRPr sz="2000"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5527" l="0" r="0" t="2955"/>
          <a:stretch/>
        </p:blipFill>
        <p:spPr>
          <a:xfrm>
            <a:off x="5585700" y="170825"/>
            <a:ext cx="2373351" cy="4707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1E2D31"/>
      </a:dk1>
      <a:lt1>
        <a:srgbClr val="F3F3F3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