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68" r:id="rId2"/>
    <p:sldId id="257" r:id="rId3"/>
    <p:sldId id="258" r:id="rId4"/>
    <p:sldId id="259" r:id="rId5"/>
    <p:sldId id="261" r:id="rId6"/>
    <p:sldId id="271" r:id="rId7"/>
    <p:sldId id="263" r:id="rId8"/>
    <p:sldId id="270" r:id="rId9"/>
  </p:sldIdLst>
  <p:sldSz cx="12192000" cy="6858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268C76-C3A8-674D-A73E-77D583D9E6FB}" v="6" dt="2021-06-16T08:54:03.991"/>
  </p1510:revLst>
</p1510:revInfo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1"/>
    <p:restoredTop sz="89421" autoAdjust="0"/>
  </p:normalViewPr>
  <p:slideViewPr>
    <p:cSldViewPr snapToGrid="0">
      <p:cViewPr varScale="1">
        <p:scale>
          <a:sx n="84" d="100"/>
          <a:sy n="84" d="100"/>
        </p:scale>
        <p:origin x="10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889544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AU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5168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49814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AU" dirty="0"/>
              <a:t>Have a line up of lightening talks tonight</a:t>
            </a:r>
            <a:endParaRPr dirty="0"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87094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Conor is an evolutionary mass of atoms whose sole instinct is survival. Works as a Security Analyst who primarily focuses on detection engineering and data analysis – finding data, gathering data, parsing data, employing that data to do wonderful things. He embodies the ‘fuck around and find out’ mindset and applies it to every project.</a:t>
            </a:r>
            <a:endParaRPr dirty="0"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7220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71260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98874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34422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45188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 hasCustomPrompt="1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r>
              <a:rPr lang="en-AU" dirty="0"/>
              <a:t>40</a:t>
            </a:r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/>
            </a:lvl1pPr>
            <a:lvl2pPr marL="457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2pPr>
            <a:lvl3pPr marL="914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3pPr>
            <a:lvl4pPr marL="1371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4pPr>
            <a:lvl5pPr marL="18288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5pPr>
            <a:lvl6pPr marL="22860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6pPr>
            <a:lvl7pPr marL="2743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7pPr>
            <a:lvl8pPr marL="3200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8pPr>
            <a:lvl9pPr marL="3657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7" name="Shape 183">
            <a:extLst>
              <a:ext uri="{FF2B5EF4-FFF2-40B4-BE49-F238E27FC236}">
                <a16:creationId xmlns:a16="http://schemas.microsoft.com/office/drawing/2014/main" id="{B2EA70CC-B2FD-6845-80FC-AE24A80DCF1A}"/>
              </a:ext>
            </a:extLst>
          </p:cNvPr>
          <p:cNvSpPr/>
          <p:nvPr userDrawn="1"/>
        </p:nvSpPr>
        <p:spPr>
          <a:xfrm>
            <a:off x="0" y="27725"/>
            <a:ext cx="12192000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AU" sz="12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[SecTalks] Perth 2021				      							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8" name="Shape 183">
            <a:extLst>
              <a:ext uri="{FF2B5EF4-FFF2-40B4-BE49-F238E27FC236}">
                <a16:creationId xmlns:a16="http://schemas.microsoft.com/office/drawing/2014/main" id="{932F02D0-651D-DD4B-9BE5-8DFF4A26611C}"/>
              </a:ext>
            </a:extLst>
          </p:cNvPr>
          <p:cNvSpPr/>
          <p:nvPr userDrawn="1"/>
        </p:nvSpPr>
        <p:spPr>
          <a:xfrm>
            <a:off x="0" y="5423"/>
            <a:ext cx="12192000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AU" sz="12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[SecTalks] Perth 2021				      							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marR="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marR="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github.com/sectalks/sectalks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7872717" y="1122744"/>
            <a:ext cx="3954714" cy="5192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731" y="1122744"/>
            <a:ext cx="3954714" cy="5192298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/>
          <p:nvPr/>
        </p:nvSpPr>
        <p:spPr>
          <a:xfrm>
            <a:off x="3533703" y="1975606"/>
            <a:ext cx="4974121" cy="14773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18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____           _____     _ _       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18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/ ___|  ___  __|_   _|_ _| | | _____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18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\___ \ / _ \/ __|| |/ _` | | |/ / __|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18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___) |  __/ (__ | | (_| | |   &lt;\__ \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18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|____/ \___|\___||_|\__,_|_|_|\_\___/</a:t>
            </a:r>
          </a:p>
        </p:txBody>
      </p:sp>
      <p:sp>
        <p:nvSpPr>
          <p:cNvPr id="88" name="Shape 88"/>
          <p:cNvSpPr/>
          <p:nvPr/>
        </p:nvSpPr>
        <p:spPr>
          <a:xfrm>
            <a:off x="0" y="6581000"/>
            <a:ext cx="12192000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Technical (in)security talks &amp; hands-on challenges, no bullshit!</a:t>
            </a:r>
          </a:p>
        </p:txBody>
      </p:sp>
      <p:sp>
        <p:nvSpPr>
          <p:cNvPr id="89" name="Shape 89"/>
          <p:cNvSpPr/>
          <p:nvPr/>
        </p:nvSpPr>
        <p:spPr>
          <a:xfrm>
            <a:off x="3048000" y="3718892"/>
            <a:ext cx="6096000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8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PER0x56  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8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Technical (in)security talks &amp; hands-on challenges, no bullshit!</a:t>
            </a:r>
          </a:p>
        </p:txBody>
      </p:sp>
      <p:pic>
        <p:nvPicPr>
          <p:cNvPr id="90" name="Shape 9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10960" y="483233"/>
            <a:ext cx="1881039" cy="35624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0840747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AU" sz="44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Welcome!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indent="0">
              <a:buClr>
                <a:schemeClr val="lt1"/>
              </a:buClr>
              <a:buSzPct val="100000"/>
              <a:buNone/>
            </a:pPr>
            <a:r>
              <a:rPr lang="en-AU" sz="36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We’re back!</a:t>
            </a:r>
          </a:p>
          <a:p>
            <a:pPr marL="0" indent="0">
              <a:buClr>
                <a:schemeClr val="lt1"/>
              </a:buClr>
              <a:buSzPct val="100000"/>
              <a:buNone/>
            </a:pPr>
            <a:endParaRPr lang="en-AU" sz="360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lt1"/>
              </a:buClr>
              <a:buSzPct val="100000"/>
              <a:buNone/>
            </a:pPr>
            <a:endParaRPr lang="en-AU" sz="360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lt1"/>
              </a:buClr>
              <a:buSzPct val="100000"/>
              <a:buNone/>
            </a:pPr>
            <a:endParaRPr lang="en-AU" sz="3600" b="0" i="0" u="none" strike="noStrike" cap="none" baseline="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lt1"/>
              </a:buClr>
              <a:buSzPct val="100000"/>
              <a:buNone/>
            </a:pPr>
            <a:endParaRPr lang="en-AU" sz="3600" b="0" i="0" u="none" strike="noStrike" cap="none" baseline="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lt1"/>
              </a:buClr>
              <a:buSzPct val="100000"/>
              <a:buNone/>
            </a:pPr>
            <a:r>
              <a:rPr lang="en-AU" sz="36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Greetings nerds</a:t>
            </a:r>
          </a:p>
        </p:txBody>
      </p:sp>
      <p:sp>
        <p:nvSpPr>
          <p:cNvPr id="98" name="Shape 98"/>
          <p:cNvSpPr/>
          <p:nvPr/>
        </p:nvSpPr>
        <p:spPr>
          <a:xfrm>
            <a:off x="0" y="6581000"/>
            <a:ext cx="12192000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Technical (in)security talks &amp; hands-on challenges, no bullshit!</a:t>
            </a:r>
          </a:p>
        </p:txBody>
      </p:sp>
      <p:pic>
        <p:nvPicPr>
          <p:cNvPr id="99" name="Shape 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82492" y="4529428"/>
            <a:ext cx="1562580" cy="205157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0" y="522233"/>
            <a:ext cx="12192000" cy="990599"/>
          </a:xfrm>
          <a:prstGeom prst="rect">
            <a:avLst/>
          </a:prstGeom>
          <a:solidFill>
            <a:srgbClr val="7F7F7F">
              <a:alpha val="17647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10959" y="522233"/>
            <a:ext cx="1881039" cy="3562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0" y="522233"/>
            <a:ext cx="12192000" cy="990599"/>
          </a:xfrm>
          <a:prstGeom prst="rect">
            <a:avLst/>
          </a:prstGeom>
          <a:solidFill>
            <a:srgbClr val="7F7F7F">
              <a:alpha val="17650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AU" sz="4400" b="0" i="0" u="none" strike="noStrike" cap="none" baseline="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SecTalks</a:t>
            </a:r>
            <a:r>
              <a:rPr lang="en-AU" sz="44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PER0x56</a:t>
            </a:r>
            <a:endParaRPr lang="en-AU" sz="440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AU" sz="3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Thanks to…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endParaRPr lang="en-AU" sz="320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457200">
              <a:buClr>
                <a:schemeClr val="lt1"/>
              </a:buClr>
              <a:buSzPct val="100000"/>
              <a:buFont typeface="Consolas"/>
              <a:buChar char="•"/>
            </a:pPr>
            <a:r>
              <a:rPr lang="en-AU" sz="32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Evildaemond</a:t>
            </a:r>
            <a:r>
              <a:rPr lang="en-AU" sz="3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and </a:t>
            </a:r>
            <a:r>
              <a:rPr lang="en-AU" sz="32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sudosammy</a:t>
            </a:r>
            <a:r>
              <a:rPr lang="en-AU" sz="3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for the brews!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Consolas"/>
              <a:buChar char="•"/>
            </a:pPr>
            <a:r>
              <a:rPr lang="en-AU" sz="32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Spacecubed</a:t>
            </a:r>
            <a:r>
              <a:rPr lang="en-AU" sz="3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&amp; Riff!</a:t>
            </a:r>
          </a:p>
          <a:p>
            <a:pPr marL="457200" lvl="0" indent="-457200">
              <a:buClr>
                <a:schemeClr val="lt1"/>
              </a:buClr>
              <a:buSzPct val="100000"/>
              <a:buFont typeface="Consolas"/>
              <a:buChar char="•"/>
            </a:pPr>
            <a:r>
              <a:rPr lang="en-AU" sz="3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The committee: </a:t>
            </a:r>
            <a:r>
              <a:rPr lang="en-AU" sz="32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nidogski</a:t>
            </a:r>
            <a:r>
              <a:rPr lang="en-AU" sz="3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&amp; sudosammy</a:t>
            </a:r>
          </a:p>
          <a:p>
            <a:pPr marL="457200" lvl="0" indent="-457200">
              <a:buClr>
                <a:schemeClr val="lt1"/>
              </a:buClr>
              <a:buSzPct val="100000"/>
              <a:buFont typeface="Consolas"/>
              <a:buChar char="•"/>
            </a:pPr>
            <a:r>
              <a:rPr lang="en-AU" sz="3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Everyone who contributes!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</a:pPr>
            <a:endParaRPr sz="360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82492" y="4529428"/>
            <a:ext cx="1562700" cy="2051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10959" y="522233"/>
            <a:ext cx="1880999" cy="35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/>
          <p:nvPr/>
        </p:nvSpPr>
        <p:spPr>
          <a:xfrm>
            <a:off x="0" y="6581000"/>
            <a:ext cx="12192000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Technical (in)security talks &amp; hands-on challenges, no bullshit!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10">
            <a:extLst>
              <a:ext uri="{FF2B5EF4-FFF2-40B4-BE49-F238E27FC236}">
                <a16:creationId xmlns:a16="http://schemas.microsoft.com/office/drawing/2014/main" id="{F1D10AFB-5742-8A40-9DEA-44380A6380A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48257" y="251763"/>
            <a:ext cx="1562700" cy="205169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0" y="528718"/>
            <a:ext cx="12192000" cy="990599"/>
          </a:xfrm>
          <a:prstGeom prst="rect">
            <a:avLst/>
          </a:prstGeom>
          <a:solidFill>
            <a:srgbClr val="7F7F7F">
              <a:alpha val="17647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AU" sz="44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Speakers </a:t>
            </a:r>
            <a:r>
              <a:rPr lang="en-AU" sz="44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PER0x56</a:t>
            </a:r>
            <a:endParaRPr lang="en-AU" sz="4400" b="0" i="0" u="none" strike="noStrike" cap="none" baseline="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10959" y="522233"/>
            <a:ext cx="1881039" cy="356245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/>
          <p:nvPr/>
        </p:nvSpPr>
        <p:spPr>
          <a:xfrm>
            <a:off x="0" y="6581000"/>
            <a:ext cx="12192000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Technical (in)security talks &amp; hands-on challenges, no bullshit!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246808" y="2309946"/>
            <a:ext cx="11584635" cy="42962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/>
            <a:r>
              <a:rPr lang="en-AU" sz="3200" dirty="0">
                <a:solidFill>
                  <a:schemeClr val="bg1"/>
                </a:solidFill>
              </a:rPr>
              <a:t>#1 – David Glance</a:t>
            </a:r>
            <a:br>
              <a:rPr lang="en-AU" sz="6000" dirty="0">
                <a:solidFill>
                  <a:schemeClr val="bg1"/>
                </a:solidFill>
              </a:rPr>
            </a:br>
            <a:br>
              <a:rPr lang="en-AU" sz="1600" dirty="0">
                <a:solidFill>
                  <a:schemeClr val="bg1"/>
                </a:solidFill>
              </a:rPr>
            </a:br>
            <a:r>
              <a:rPr lang="en-AU" sz="3200" dirty="0">
                <a:solidFill>
                  <a:schemeClr val="bg1"/>
                </a:solidFill>
              </a:rPr>
              <a:t>Synopsis:</a:t>
            </a:r>
            <a:r>
              <a:rPr lang="en-AU" sz="6000" dirty="0">
                <a:solidFill>
                  <a:schemeClr val="bg1"/>
                </a:solidFill>
              </a:rPr>
              <a:t> </a:t>
            </a:r>
            <a:r>
              <a:rPr lang="en-AU" sz="3200" dirty="0">
                <a:solidFill>
                  <a:schemeClr val="bg1"/>
                </a:solidFill>
              </a:rPr>
              <a:t>The </a:t>
            </a:r>
            <a:r>
              <a:rPr lang="en-AU" sz="3200" dirty="0" err="1">
                <a:solidFill>
                  <a:schemeClr val="bg1"/>
                </a:solidFill>
              </a:rPr>
              <a:t>skeptic’s</a:t>
            </a:r>
            <a:r>
              <a:rPr lang="en-AU" sz="3200" dirty="0">
                <a:solidFill>
                  <a:schemeClr val="bg1"/>
                </a:solidFill>
              </a:rPr>
              <a:t> view of MITRE ATT&amp;CK: Good luck identifying that APT!</a:t>
            </a:r>
            <a:br>
              <a:rPr lang="en-AU" sz="2000" dirty="0">
                <a:solidFill>
                  <a:schemeClr val="bg1"/>
                </a:solidFill>
              </a:rPr>
            </a:br>
            <a:r>
              <a:rPr lang="en-AU" sz="2800" dirty="0">
                <a:solidFill>
                  <a:schemeClr val="bg1"/>
                </a:solidFill>
              </a:rPr>
              <a:t>Bio:</a:t>
            </a:r>
            <a:r>
              <a:rPr lang="en-AU" sz="5400" dirty="0">
                <a:solidFill>
                  <a:schemeClr val="bg1"/>
                </a:solidFill>
              </a:rPr>
              <a:t> </a:t>
            </a:r>
            <a:r>
              <a:rPr lang="en-AU" sz="2800" dirty="0">
                <a:solidFill>
                  <a:schemeClr val="bg1"/>
                </a:solidFill>
              </a:rPr>
              <a:t>Senior Lecturer at UWA where I teach cybersecurity amongst other things. Recently written a book (Ethical Hacking with Hack The Box) which is available online for free. I do research in the areas of cybersecurity and privacy.</a:t>
            </a:r>
            <a:endParaRPr lang="en-AU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/>
        </p:nvSpPr>
        <p:spPr>
          <a:xfrm>
            <a:off x="0" y="522233"/>
            <a:ext cx="12192000" cy="990599"/>
          </a:xfrm>
          <a:prstGeom prst="rect">
            <a:avLst/>
          </a:prstGeom>
          <a:solidFill>
            <a:srgbClr val="7F7F7F">
              <a:alpha val="17647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AU" sz="4400" b="0" i="0" u="none" strike="noStrike" cap="none" baseline="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SecTalks</a:t>
            </a:r>
            <a:r>
              <a:rPr lang="en-AU" sz="44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AU" sz="44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PER0x57</a:t>
            </a:r>
            <a:endParaRPr lang="en-AU" sz="4400" b="0" i="0" u="none" strike="noStrike" cap="none" baseline="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838199" y="1512832"/>
            <a:ext cx="9472757" cy="46641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AU" sz="36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Date: </a:t>
            </a:r>
            <a:r>
              <a:rPr lang="en-AU" sz="3600" b="1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????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AU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AU" sz="2400" b="1" strike="sngStrik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the </a:t>
            </a:r>
            <a:r>
              <a:rPr lang="en-AU" sz="2400" b="1" strike="sngStrik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randomest</a:t>
            </a:r>
            <a:r>
              <a:rPr lang="en-AU" sz="2400" b="1" strike="sngStrik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day of every month</a:t>
            </a:r>
            <a:r>
              <a:rPr lang="en-AU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endParaRPr sz="1100" b="0" i="0" u="none" strike="noStrike" cap="none" baseline="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buClr>
                <a:schemeClr val="lt1"/>
              </a:buClr>
              <a:buSzPct val="25000"/>
              <a:buNone/>
            </a:pPr>
            <a:r>
              <a:rPr lang="en-AU" sz="36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Speaker: </a:t>
            </a:r>
            <a:r>
              <a:rPr lang="en-AU" sz="36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??? </a:t>
            </a:r>
            <a:r>
              <a:rPr lang="en-AU" sz="36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Wingdings" panose="05000000000000000000" pitchFamily="2" charset="2"/>
              </a:rPr>
              <a:t> This could be you!</a:t>
            </a:r>
            <a:endParaRPr lang="en-AU" sz="3600" b="1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AU" sz="36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Title: </a:t>
            </a:r>
            <a:r>
              <a:rPr lang="en-AU" sz="36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??? </a:t>
            </a:r>
            <a:r>
              <a:rPr lang="en-AU" sz="36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Wingdings" panose="05000000000000000000" pitchFamily="2" charset="2"/>
              </a:rPr>
              <a:t> This could be anything!</a:t>
            </a:r>
            <a:endParaRPr lang="en-AU" sz="3600" b="1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endParaRPr lang="en-AU" sz="3600" b="0" i="0" u="none" strike="noStrike" cap="none" baseline="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buClr>
                <a:schemeClr val="lt1"/>
              </a:buClr>
              <a:buSzPct val="25000"/>
              <a:buNone/>
            </a:pPr>
            <a:r>
              <a:rPr lang="en-AU" sz="3600" u="sng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https://</a:t>
            </a:r>
            <a:r>
              <a:rPr lang="en-AU" sz="3600" u="sng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goo.gl</a:t>
            </a:r>
            <a:r>
              <a:rPr lang="en-AU" sz="3600" u="sng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/4FT53i</a:t>
            </a:r>
            <a:endParaRPr lang="en-AU" sz="3600" b="0" i="0" u="sng" strike="noStrike" cap="none" baseline="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82492" y="4529428"/>
            <a:ext cx="1562580" cy="2051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10959" y="522233"/>
            <a:ext cx="1881039" cy="3562458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/>
          <p:nvPr/>
        </p:nvSpPr>
        <p:spPr>
          <a:xfrm>
            <a:off x="0" y="6581000"/>
            <a:ext cx="12192000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Technical (in)security talks &amp; hands-on challenges, no bullshit!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B87590A8-E2AB-0A4A-AD4F-C2F0DCAA27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1646" y="3986133"/>
            <a:ext cx="2693426" cy="2693426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8A2682A-1302-9144-B490-156D6966F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404" y="1781845"/>
            <a:ext cx="8656320" cy="4530141"/>
          </a:xfrm>
          <a:prstGeom prst="rect">
            <a:avLst/>
          </a:prstGeom>
        </p:spPr>
      </p:pic>
      <p:sp>
        <p:nvSpPr>
          <p:cNvPr id="140" name="Shape 140"/>
          <p:cNvSpPr txBox="1"/>
          <p:nvPr/>
        </p:nvSpPr>
        <p:spPr>
          <a:xfrm>
            <a:off x="0" y="522233"/>
            <a:ext cx="12192000" cy="990599"/>
          </a:xfrm>
          <a:prstGeom prst="rect">
            <a:avLst/>
          </a:prstGeom>
          <a:solidFill>
            <a:srgbClr val="7F7F7F">
              <a:alpha val="17647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AU" sz="4400" b="0" i="0" u="none" strike="noStrike" cap="none" baseline="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SecTalks</a:t>
            </a:r>
            <a:r>
              <a:rPr lang="en-AU" sz="44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AU" sz="44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PER0x57</a:t>
            </a:r>
            <a:endParaRPr lang="en-AU" sz="4400" b="0" i="0" u="none" strike="noStrike" cap="none" baseline="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838199" y="1512832"/>
            <a:ext cx="9472757" cy="46641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AU" sz="36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And also…</a:t>
            </a:r>
            <a:endParaRPr lang="en-AU" sz="3600" b="0" i="0" u="sng" strike="noStrike" cap="none" baseline="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43" name="Shape 1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82492" y="4529428"/>
            <a:ext cx="1562580" cy="2051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310959" y="522233"/>
            <a:ext cx="1881039" cy="3562458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/>
          <p:nvPr/>
        </p:nvSpPr>
        <p:spPr>
          <a:xfrm>
            <a:off x="0" y="6581000"/>
            <a:ext cx="12192000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Technical (in)security talks &amp; hands-on challenges, no bullshit!</a:t>
            </a:r>
          </a:p>
        </p:txBody>
      </p:sp>
    </p:spTree>
    <p:extLst>
      <p:ext uri="{BB962C8B-B14F-4D97-AF65-F5344CB8AC3E}">
        <p14:creationId xmlns:p14="http://schemas.microsoft.com/office/powerpoint/2010/main" val="471548910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/>
        </p:nvSpPr>
        <p:spPr>
          <a:xfrm>
            <a:off x="0" y="522233"/>
            <a:ext cx="12192000" cy="990599"/>
          </a:xfrm>
          <a:prstGeom prst="rect">
            <a:avLst/>
          </a:prstGeom>
          <a:solidFill>
            <a:srgbClr val="7F7F7F">
              <a:alpha val="17647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AU" sz="44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Stay in touch 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1660966" y="1825625"/>
            <a:ext cx="9692833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AU" sz="2500" b="1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IRC / SLACK</a:t>
            </a:r>
          </a:p>
          <a:p>
            <a:pPr marL="0" marR="0" lvl="0" indent="0" algn="l" rtl="0">
              <a:lnSpc>
                <a:spcPct val="75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AU" sz="25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irc.sectalks.org &gt; #</a:t>
            </a:r>
            <a:r>
              <a:rPr lang="en-AU" sz="2500" b="0" i="0" u="none" strike="noStrike" cap="none" baseline="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sectalks</a:t>
            </a:r>
            <a:endParaRPr lang="en-AU" sz="2500" b="0" i="0" u="none" strike="noStrike" cap="none" baseline="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75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AU" sz="25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and / or ask to be added to the slack</a:t>
            </a:r>
          </a:p>
          <a:p>
            <a:pPr marL="0" marR="0" lvl="0" indent="0" algn="l" rtl="0">
              <a:lnSpc>
                <a:spcPct val="75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</a:pPr>
            <a:endParaRPr sz="1000" b="1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75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</a:pPr>
            <a:endParaRPr sz="1000" b="1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75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AU" sz="2500" b="1" i="0" u="none" strike="noStrike" cap="none" baseline="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Github</a:t>
            </a:r>
            <a:endParaRPr lang="en-AU" sz="2500" b="1" i="0" u="none" strike="noStrike" cap="none" baseline="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75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AU" sz="2500" b="0" i="0" u="none" strike="noStrike" cap="none" baseline="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https://github.com/sectalks/sectalks</a:t>
            </a:r>
            <a:r>
              <a:rPr lang="en-AU" sz="2500" b="0" i="0" u="none" strike="noStrike" cap="none" baseline="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marL="0" marR="0" lvl="0" indent="0" algn="l" rtl="0">
              <a:lnSpc>
                <a:spcPct val="75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endParaRPr lang="en-AU" sz="2500" b="0" i="0" u="none" strike="noStrike" cap="none" baseline="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75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</a:pPr>
            <a:endParaRPr sz="1000" b="1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75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AU" sz="2500" b="1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Twitter</a:t>
            </a:r>
            <a:r>
              <a:rPr lang="en-AU" sz="25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lnSpc>
                <a:spcPct val="75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AU" sz="25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@</a:t>
            </a:r>
            <a:r>
              <a:rPr lang="en-AU" sz="2500" b="0" i="0" u="none" strike="noStrike" cap="none" baseline="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SecTalks</a:t>
            </a:r>
            <a:endParaRPr lang="en-AU" sz="25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0" y="6581000"/>
            <a:ext cx="12192000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Technical (in)security talks &amp; hands-on challenges, no bullshit!</a:t>
            </a: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82492" y="4529428"/>
            <a:ext cx="1562580" cy="2051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310959" y="522233"/>
            <a:ext cx="1881039" cy="3562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0122" y="4896952"/>
            <a:ext cx="979200" cy="9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97531" y="3439128"/>
            <a:ext cx="944399" cy="944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36816" y="1941729"/>
            <a:ext cx="865750" cy="86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/>
        </p:nvSpPr>
        <p:spPr>
          <a:xfrm>
            <a:off x="0" y="522233"/>
            <a:ext cx="12192000" cy="990599"/>
          </a:xfrm>
          <a:prstGeom prst="rect">
            <a:avLst/>
          </a:prstGeom>
          <a:solidFill>
            <a:srgbClr val="7F7F7F">
              <a:alpha val="17647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AU" sz="4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Without further ado...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indent="0">
              <a:buClr>
                <a:schemeClr val="lt1"/>
              </a:buClr>
              <a:buSzPct val="100000"/>
              <a:buNone/>
            </a:pPr>
            <a:r>
              <a:rPr lang="en-AU" sz="3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drinks?</a:t>
            </a:r>
          </a:p>
        </p:txBody>
      </p:sp>
      <p:pic>
        <p:nvPicPr>
          <p:cNvPr id="181" name="Shape 1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10959" y="522233"/>
            <a:ext cx="1881039" cy="3562458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/>
          <p:nvPr/>
        </p:nvSpPr>
        <p:spPr>
          <a:xfrm>
            <a:off x="0" y="6581000"/>
            <a:ext cx="12192000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Technical (in)security talks &amp; hands-on challenges, no bullshit!</a:t>
            </a:r>
          </a:p>
        </p:txBody>
      </p:sp>
      <p:sp>
        <p:nvSpPr>
          <p:cNvPr id="11" name="Shape 156">
            <a:extLst>
              <a:ext uri="{FF2B5EF4-FFF2-40B4-BE49-F238E27FC236}">
                <a16:creationId xmlns:a16="http://schemas.microsoft.com/office/drawing/2014/main" id="{7A41472C-395D-4F0D-8512-820060E2D7BA}"/>
              </a:ext>
            </a:extLst>
          </p:cNvPr>
          <p:cNvSpPr txBox="1"/>
          <p:nvPr/>
        </p:nvSpPr>
        <p:spPr>
          <a:xfrm>
            <a:off x="8137003" y="2246865"/>
            <a:ext cx="3773347" cy="44012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~  ~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( o )o)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( o )o )o)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(o( ~~~~~~~~o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( )' ~~~~~~~'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( )|)       |-.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o|     _  |-. \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o| |_||_) |  \ \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| | ||_) |   | |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o|        |  / /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|        |." "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|        |- '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.========.  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382834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6371</TotalTime>
  <Words>491</Words>
  <Application>Microsoft Macintosh PowerPoint</Application>
  <PresentationFormat>Widescreen</PresentationFormat>
  <Paragraphs>71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Consolas</vt:lpstr>
      <vt:lpstr>Courier New</vt:lpstr>
      <vt:lpstr>Wingdings</vt:lpstr>
      <vt:lpstr>Office Theme</vt:lpstr>
      <vt:lpstr>PowerPoint Presentation</vt:lpstr>
      <vt:lpstr>Welcome!</vt:lpstr>
      <vt:lpstr>SecTalks PER0x56</vt:lpstr>
      <vt:lpstr>Speakers PER0x56</vt:lpstr>
      <vt:lpstr>SecTalks PER0x57</vt:lpstr>
      <vt:lpstr>SecTalks PER0x57</vt:lpstr>
      <vt:lpstr>Stay in touch </vt:lpstr>
      <vt:lpstr>Without further ado...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</dc:creator>
  <cp:lastModifiedBy>Microsoft Office User</cp:lastModifiedBy>
  <cp:revision>38</cp:revision>
  <dcterms:modified xsi:type="dcterms:W3CDTF">2021-11-17T06:17:21Z</dcterms:modified>
</cp:coreProperties>
</file>