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8" r:id="rId2"/>
    <p:sldId id="257" r:id="rId3"/>
    <p:sldId id="258" r:id="rId4"/>
    <p:sldId id="259" r:id="rId5"/>
    <p:sldId id="261" r:id="rId6"/>
    <p:sldId id="263" r:id="rId7"/>
    <p:sldId id="270" r:id="rId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68C76-C3A8-674D-A73E-77D583D9E6FB}" v="6" dt="2021-06-16T08:54:03.991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0"/>
    <p:restoredTop sz="93570" autoAdjust="0"/>
  </p:normalViewPr>
  <p:slideViewPr>
    <p:cSldViewPr snapToGrid="0">
      <p:cViewPr varScale="1">
        <p:scale>
          <a:sx n="148" d="100"/>
          <a:sy n="148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95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16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981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09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722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126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442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51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AU" dirty="0"/>
              <a:t>40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" name="Shape 183">
            <a:extLst>
              <a:ext uri="{FF2B5EF4-FFF2-40B4-BE49-F238E27FC236}">
                <a16:creationId xmlns:a16="http://schemas.microsoft.com/office/drawing/2014/main" id="{B2EA70CC-B2FD-6845-80FC-AE24A80DCF1A}"/>
              </a:ext>
            </a:extLst>
          </p:cNvPr>
          <p:cNvSpPr/>
          <p:nvPr userDrawn="1"/>
        </p:nvSpPr>
        <p:spPr>
          <a:xfrm>
            <a:off x="0" y="226508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AU" sz="12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[SecTalks] Perth 2022	</a:t>
            </a:r>
            <a:r>
              <a:rPr lang="en-AU" sz="1200" b="0" i="0" u="none" strike="noStrike" cap="none" baseline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      					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" name="Shape 183">
            <a:extLst>
              <a:ext uri="{FF2B5EF4-FFF2-40B4-BE49-F238E27FC236}">
                <a16:creationId xmlns:a16="http://schemas.microsoft.com/office/drawing/2014/main" id="{932F02D0-651D-DD4B-9BE5-8DFF4A26611C}"/>
              </a:ext>
            </a:extLst>
          </p:cNvPr>
          <p:cNvSpPr/>
          <p:nvPr userDrawn="1"/>
        </p:nvSpPr>
        <p:spPr>
          <a:xfrm>
            <a:off x="0" y="5423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AU" sz="12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[SecTalks] Perth 2022	</a:t>
            </a:r>
            <a:r>
              <a:rPr lang="en-AU" sz="1200" b="0" i="0" u="none" strike="noStrike" cap="none" baseline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	      				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sectalks/sectalk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872717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31" y="1122744"/>
            <a:ext cx="3954714" cy="5192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33703" y="1975606"/>
            <a:ext cx="497412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____           _____     _ _  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 ___|  ___  __|_   _|_ _| | | _____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\___ \ / _ \/ __|| |/ _` | | |/ / __|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___) |  __/ (__ | | (_| | |   &lt;\__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|____/ \___|\___||_|\__,_|_|_|\_\___/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89" name="Shape 89"/>
          <p:cNvSpPr/>
          <p:nvPr/>
        </p:nvSpPr>
        <p:spPr>
          <a:xfrm>
            <a:off x="3048000" y="3718892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PER0x59 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60" y="483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84074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Welcome!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Clr>
                <a:schemeClr val="lt1"/>
              </a:buClr>
              <a:buSzPct val="100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We’re virtually back again!</a:t>
            </a: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lt1"/>
              </a:buClr>
              <a:buSzPct val="100000"/>
              <a:buNone/>
            </a:pPr>
            <a:endParaRPr lang="en-AU" sz="36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 PER0x59</a:t>
            </a:r>
            <a:endParaRPr lang="en-AU" sz="44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700" cy="205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0999" cy="3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225951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Thanks to…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32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strike="sngStrik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Spacecubed &amp; Riff</a:t>
            </a: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committee: nidogski &amp; sudosammy</a:t>
            </a:r>
          </a:p>
          <a:p>
            <a:pPr marL="45720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drunkrhin0 &amp; Bugcrowd for the Zooms</a:t>
            </a:r>
          </a:p>
          <a:p>
            <a:pPr marL="457200" lvl="0" indent="-457200">
              <a:buClr>
                <a:schemeClr val="lt1"/>
              </a:buClr>
              <a:buSzPct val="100000"/>
              <a:buFont typeface="Consolas"/>
              <a:buChar char="•"/>
            </a:pPr>
            <a:r>
              <a:rPr lang="en-AU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Everyone who contributes!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10">
            <a:extLst>
              <a:ext uri="{FF2B5EF4-FFF2-40B4-BE49-F238E27FC236}">
                <a16:creationId xmlns:a16="http://schemas.microsoft.com/office/drawing/2014/main" id="{F1D10AFB-5742-8A40-9DEA-44380A6380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8257" y="251763"/>
            <a:ext cx="1562700" cy="20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0" y="528718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Speakers </a:t>
            </a:r>
            <a:r>
              <a:rPr lang="en-AU" sz="4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PER0x59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8855" y="2309946"/>
            <a:ext cx="11998410" cy="4296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#1 – Michael Hyndman</a:t>
            </a:r>
            <a:br>
              <a:rPr lang="en-AU" sz="6000" dirty="0">
                <a:solidFill>
                  <a:schemeClr val="bg1"/>
                </a:solidFill>
              </a:rPr>
            </a:br>
            <a:br>
              <a:rPr lang="en-AU" sz="1600" dirty="0">
                <a:solidFill>
                  <a:schemeClr val="bg1"/>
                </a:solidFill>
              </a:rPr>
            </a:br>
            <a:r>
              <a:rPr lang="en-AU" sz="2400" dirty="0">
                <a:solidFill>
                  <a:schemeClr val="bg1"/>
                </a:solidFill>
              </a:rPr>
              <a:t>Bio: </a:t>
            </a:r>
            <a:r>
              <a:rPr lang="en-AU" sz="2000" dirty="0">
                <a:solidFill>
                  <a:schemeClr val="bg1"/>
                </a:solidFill>
              </a:rPr>
              <a:t>Michael is the VP of Cyber Security for the global leader in cyber safety - Family Zone - based here in Perth.   At Family Zone he leads the security strategy which is focussed on securing the business and the products that protect millions of kids around the world. 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</a:rPr>
              <a:t>Michael is also an ethical hacker and top Bug Bounty hunter; he has hacked over 50 companies/products - most are well known brands - and work's with them to improve their security.</a:t>
            </a:r>
          </a:p>
          <a:p>
            <a:pPr algn="ctr"/>
            <a:r>
              <a:rPr lang="en-AU" sz="2000" dirty="0">
                <a:solidFill>
                  <a:schemeClr val="bg1"/>
                </a:solidFill>
              </a:rPr>
              <a:t>He enjoys all things security and loves meeting new people in this industry.</a:t>
            </a:r>
          </a:p>
          <a:p>
            <a:pPr algn="ctr"/>
            <a:endParaRPr lang="en-AU" sz="2000" dirty="0">
              <a:solidFill>
                <a:schemeClr val="bg1"/>
              </a:solidFill>
            </a:endParaRP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Synopsis: </a:t>
            </a:r>
            <a:r>
              <a:rPr lang="en-AU" sz="2000" dirty="0">
                <a:solidFill>
                  <a:schemeClr val="bg1"/>
                </a:solidFill>
              </a:rPr>
              <a:t>Bug bounties can be very rewarding and lots of fun. In this session we'll cover how I got an edge on the crowd and break down some of my methods and approaches to cracking open mobiles, clouds and proxies. </a:t>
            </a:r>
          </a:p>
          <a:p>
            <a:pPr algn="ctr"/>
            <a:endParaRPr lang="en-AU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SecTalks </a:t>
            </a:r>
            <a:r>
              <a:rPr lang="en-AU" sz="44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PER0x5A</a:t>
            </a:r>
            <a:endParaRPr lang="en-AU" sz="44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199" y="1512832"/>
            <a:ext cx="9472757" cy="46641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lang="en-AU" sz="36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AU" sz="2400" b="1" strike="sngStrik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randomest day of every month</a:t>
            </a:r>
            <a:r>
              <a:rPr lang="en-AU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1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Speaker: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 This could be you!</a:t>
            </a:r>
            <a:endParaRPr lang="en-AU"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36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Title: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??? </a:t>
            </a:r>
            <a:r>
              <a:rPr lang="en-AU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 This could be anything!</a:t>
            </a:r>
            <a:endParaRPr lang="en-AU" sz="36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Clr>
                <a:schemeClr val="lt1"/>
              </a:buClr>
              <a:buSzPct val="25000"/>
              <a:buNone/>
            </a:pPr>
            <a:r>
              <a:rPr lang="en-AU" sz="3600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https://</a:t>
            </a:r>
            <a:r>
              <a:rPr lang="en-AU" sz="3600" u="sng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goo.gl</a:t>
            </a:r>
            <a:r>
              <a:rPr lang="en-AU" sz="3600" u="sng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/4eT53i</a:t>
            </a:r>
            <a:endParaRPr lang="en-AU" sz="3600" b="0" i="0" u="sng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7590A8-E2AB-0A4A-AD4F-C2F0DCAA2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646" y="3986133"/>
            <a:ext cx="2693426" cy="2693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5A02A-01F5-FD1F-BBCA-691690439532}"/>
              </a:ext>
            </a:extLst>
          </p:cNvPr>
          <p:cNvSpPr txBox="1"/>
          <p:nvPr/>
        </p:nvSpPr>
        <p:spPr>
          <a:xfrm rot="21243864">
            <a:off x="2084716" y="5343253"/>
            <a:ext cx="802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This could be malicious!  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Stay in touch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660966" y="1825625"/>
            <a:ext cx="9692833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 /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irc.sectalks.org &gt; #sectalks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 / or ask to be added to the slack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https://github.com/sectalks/sectalks</a:t>
            </a:r>
            <a:r>
              <a:rPr lang="en-AU" sz="2500" b="0" i="0" u="none" strike="noStrike" cap="none" baseline="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n-AU" sz="25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</a:pPr>
            <a:endParaRPr sz="1000" b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75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25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@SecTalks</a:t>
            </a:r>
          </a:p>
        </p:txBody>
      </p:sp>
      <p:sp>
        <p:nvSpPr>
          <p:cNvPr id="167" name="Shape 167"/>
          <p:cNvSpPr/>
          <p:nvPr/>
        </p:nvSpPr>
        <p:spPr>
          <a:xfrm>
            <a:off x="0" y="6581000"/>
            <a:ext cx="1219200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492" y="4529428"/>
            <a:ext cx="1562580" cy="205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122" y="4896952"/>
            <a:ext cx="979200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531" y="3439128"/>
            <a:ext cx="944399" cy="9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6816" y="1941729"/>
            <a:ext cx="865750" cy="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522233"/>
            <a:ext cx="12192000" cy="990599"/>
          </a:xfrm>
          <a:prstGeom prst="rect">
            <a:avLst/>
          </a:prstGeom>
          <a:solidFill>
            <a:srgbClr val="7F7F7F">
              <a:alpha val="17647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AU" sz="4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Without further ado...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Clr>
                <a:schemeClr val="lt1"/>
              </a:buClr>
              <a:buSzPct val="100000"/>
              <a:buNone/>
            </a:pPr>
            <a:r>
              <a:rPr lang="en-AU" sz="3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 drinks?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959" y="522233"/>
            <a:ext cx="1881039" cy="3562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0" y="6581000"/>
            <a:ext cx="12192000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Technical (in)security talks &amp; hands-on challenges, no bullshit!</a:t>
            </a:r>
          </a:p>
        </p:txBody>
      </p:sp>
      <p:sp>
        <p:nvSpPr>
          <p:cNvPr id="11" name="Shape 156">
            <a:extLst>
              <a:ext uri="{FF2B5EF4-FFF2-40B4-BE49-F238E27FC236}">
                <a16:creationId xmlns:a16="http://schemas.microsoft.com/office/drawing/2014/main" id="{7A41472C-395D-4F0D-8512-820060E2D7BA}"/>
              </a:ext>
            </a:extLst>
          </p:cNvPr>
          <p:cNvSpPr txBox="1"/>
          <p:nvPr/>
        </p:nvSpPr>
        <p:spPr>
          <a:xfrm>
            <a:off x="8137003" y="2246865"/>
            <a:ext cx="3773347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~  ~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( 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( o )o )o)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(o( ~~~~~~~~o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)' ~~~~~~~'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( )|)       |-.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_  |-.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|_||_) |  \ \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| ||_) |   | |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o|        |  / 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|." "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|        |- 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.========.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8283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492</Words>
  <Application>Microsoft Macintosh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Welcome!</vt:lpstr>
      <vt:lpstr>SecTalks PER0x59</vt:lpstr>
      <vt:lpstr>Speakers PER0x59</vt:lpstr>
      <vt:lpstr>SecTalks PER0x5A</vt:lpstr>
      <vt:lpstr>Stay in touch </vt:lpstr>
      <vt:lpstr>Without further ado...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Microsoft Office User</cp:lastModifiedBy>
  <cp:revision>40</cp:revision>
  <dcterms:modified xsi:type="dcterms:W3CDTF">2022-06-16T08:59:00Z</dcterms:modified>
</cp:coreProperties>
</file>