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29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9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41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19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5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8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7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91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22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12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F900-9B91-4905-AA22-9DE05F8313E2}" type="datetimeFigureOut">
              <a:rPr lang="en-AU" smtClean="0"/>
              <a:t>11/02/2022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A4F8-207A-44C4-BD11-DF3DF087D0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2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45761-1148-4E13-B354-87A2536CE70E}"/>
              </a:ext>
            </a:extLst>
          </p:cNvPr>
          <p:cNvSpPr/>
          <p:nvPr/>
        </p:nvSpPr>
        <p:spPr>
          <a:xfrm>
            <a:off x="-21265" y="-17404"/>
            <a:ext cx="10681670" cy="6899350"/>
          </a:xfrm>
          <a:custGeom>
            <a:avLst/>
            <a:gdLst>
              <a:gd name="connsiteX0" fmla="*/ 0 w 10203543"/>
              <a:gd name="connsiteY0" fmla="*/ 406400 h 8229600"/>
              <a:gd name="connsiteX1" fmla="*/ 0 w 10203543"/>
              <a:gd name="connsiteY1" fmla="*/ 8215086 h 8229600"/>
              <a:gd name="connsiteX2" fmla="*/ 10203543 w 10203543"/>
              <a:gd name="connsiteY2" fmla="*/ 8229600 h 8229600"/>
              <a:gd name="connsiteX3" fmla="*/ 4093028 w 10203543"/>
              <a:gd name="connsiteY3" fmla="*/ 0 h 8229600"/>
              <a:gd name="connsiteX4" fmla="*/ 0 w 10203543"/>
              <a:gd name="connsiteY4" fmla="*/ 406400 h 8229600"/>
              <a:gd name="connsiteX0" fmla="*/ 0 w 10203543"/>
              <a:gd name="connsiteY0" fmla="*/ 0 h 7823200"/>
              <a:gd name="connsiteX1" fmla="*/ 0 w 10203543"/>
              <a:gd name="connsiteY1" fmla="*/ 7808686 h 7823200"/>
              <a:gd name="connsiteX2" fmla="*/ 10203543 w 10203543"/>
              <a:gd name="connsiteY2" fmla="*/ 7823200 h 7823200"/>
              <a:gd name="connsiteX3" fmla="*/ 4339888 w 10203543"/>
              <a:gd name="connsiteY3" fmla="*/ 171390 h 7823200"/>
              <a:gd name="connsiteX4" fmla="*/ 0 w 10203543"/>
              <a:gd name="connsiteY4" fmla="*/ 0 h 7823200"/>
              <a:gd name="connsiteX0" fmla="*/ 150859 w 10203543"/>
              <a:gd name="connsiteY0" fmla="*/ 140929 h 7651810"/>
              <a:gd name="connsiteX1" fmla="*/ 0 w 10203543"/>
              <a:gd name="connsiteY1" fmla="*/ 7637296 h 7651810"/>
              <a:gd name="connsiteX2" fmla="*/ 10203543 w 10203543"/>
              <a:gd name="connsiteY2" fmla="*/ 7651810 h 7651810"/>
              <a:gd name="connsiteX3" fmla="*/ 4339888 w 10203543"/>
              <a:gd name="connsiteY3" fmla="*/ 0 h 7651810"/>
              <a:gd name="connsiteX4" fmla="*/ 150859 w 10203543"/>
              <a:gd name="connsiteY4" fmla="*/ 140929 h 7651810"/>
              <a:gd name="connsiteX0" fmla="*/ 0 w 10203543"/>
              <a:gd name="connsiteY0" fmla="*/ 62849 h 7651810"/>
              <a:gd name="connsiteX1" fmla="*/ 0 w 10203543"/>
              <a:gd name="connsiteY1" fmla="*/ 7637296 h 7651810"/>
              <a:gd name="connsiteX2" fmla="*/ 10203543 w 10203543"/>
              <a:gd name="connsiteY2" fmla="*/ 7651810 h 7651810"/>
              <a:gd name="connsiteX3" fmla="*/ 4339888 w 10203543"/>
              <a:gd name="connsiteY3" fmla="*/ 0 h 7651810"/>
              <a:gd name="connsiteX4" fmla="*/ 0 w 10203543"/>
              <a:gd name="connsiteY4" fmla="*/ 62849 h 7651810"/>
              <a:gd name="connsiteX0" fmla="*/ 0 w 10203543"/>
              <a:gd name="connsiteY0" fmla="*/ 0 h 7588961"/>
              <a:gd name="connsiteX1" fmla="*/ 0 w 10203543"/>
              <a:gd name="connsiteY1" fmla="*/ 7574447 h 7588961"/>
              <a:gd name="connsiteX2" fmla="*/ 10203543 w 10203543"/>
              <a:gd name="connsiteY2" fmla="*/ 7588961 h 7588961"/>
              <a:gd name="connsiteX3" fmla="*/ 4370028 w 10203543"/>
              <a:gd name="connsiteY3" fmla="*/ 17228 h 7588961"/>
              <a:gd name="connsiteX4" fmla="*/ 0 w 10203543"/>
              <a:gd name="connsiteY4" fmla="*/ 0 h 7588961"/>
              <a:gd name="connsiteX0" fmla="*/ 0 w 10072936"/>
              <a:gd name="connsiteY0" fmla="*/ 0 h 7574447"/>
              <a:gd name="connsiteX1" fmla="*/ 0 w 10072936"/>
              <a:gd name="connsiteY1" fmla="*/ 7574447 h 7574447"/>
              <a:gd name="connsiteX2" fmla="*/ 10072936 w 10072936"/>
              <a:gd name="connsiteY2" fmla="*/ 7440247 h 7574447"/>
              <a:gd name="connsiteX3" fmla="*/ 4370028 w 10072936"/>
              <a:gd name="connsiteY3" fmla="*/ 17228 h 7574447"/>
              <a:gd name="connsiteX4" fmla="*/ 0 w 10072936"/>
              <a:gd name="connsiteY4" fmla="*/ 0 h 7574447"/>
              <a:gd name="connsiteX0" fmla="*/ 0 w 10072936"/>
              <a:gd name="connsiteY0" fmla="*/ 0 h 7460052"/>
              <a:gd name="connsiteX1" fmla="*/ 140653 w 10072936"/>
              <a:gd name="connsiteY1" fmla="*/ 7460052 h 7460052"/>
              <a:gd name="connsiteX2" fmla="*/ 10072936 w 10072936"/>
              <a:gd name="connsiteY2" fmla="*/ 7440247 h 7460052"/>
              <a:gd name="connsiteX3" fmla="*/ 4370028 w 10072936"/>
              <a:gd name="connsiteY3" fmla="*/ 17228 h 7460052"/>
              <a:gd name="connsiteX4" fmla="*/ 0 w 10072936"/>
              <a:gd name="connsiteY4" fmla="*/ 0 h 7460052"/>
              <a:gd name="connsiteX0" fmla="*/ 20093 w 10093029"/>
              <a:gd name="connsiteY0" fmla="*/ 0 h 7440247"/>
              <a:gd name="connsiteX1" fmla="*/ 0 w 10093029"/>
              <a:gd name="connsiteY1" fmla="*/ 7425733 h 7440247"/>
              <a:gd name="connsiteX2" fmla="*/ 10093029 w 10093029"/>
              <a:gd name="connsiteY2" fmla="*/ 7440247 h 7440247"/>
              <a:gd name="connsiteX3" fmla="*/ 4390121 w 10093029"/>
              <a:gd name="connsiteY3" fmla="*/ 17228 h 7440247"/>
              <a:gd name="connsiteX4" fmla="*/ 20093 w 10093029"/>
              <a:gd name="connsiteY4" fmla="*/ 0 h 7440247"/>
              <a:gd name="connsiteX0" fmla="*/ 70326 w 10093029"/>
              <a:gd name="connsiteY0" fmla="*/ 28530 h 7423019"/>
              <a:gd name="connsiteX1" fmla="*/ 0 w 10093029"/>
              <a:gd name="connsiteY1" fmla="*/ 7408505 h 7423019"/>
              <a:gd name="connsiteX2" fmla="*/ 10093029 w 10093029"/>
              <a:gd name="connsiteY2" fmla="*/ 7423019 h 7423019"/>
              <a:gd name="connsiteX3" fmla="*/ 4390121 w 10093029"/>
              <a:gd name="connsiteY3" fmla="*/ 0 h 7423019"/>
              <a:gd name="connsiteX4" fmla="*/ 70326 w 10093029"/>
              <a:gd name="connsiteY4" fmla="*/ 28530 h 7423019"/>
              <a:gd name="connsiteX0" fmla="*/ 10046 w 10093029"/>
              <a:gd name="connsiteY0" fmla="*/ 17091 h 7423019"/>
              <a:gd name="connsiteX1" fmla="*/ 0 w 10093029"/>
              <a:gd name="connsiteY1" fmla="*/ 7408505 h 7423019"/>
              <a:gd name="connsiteX2" fmla="*/ 10093029 w 10093029"/>
              <a:gd name="connsiteY2" fmla="*/ 7423019 h 7423019"/>
              <a:gd name="connsiteX3" fmla="*/ 4390121 w 10093029"/>
              <a:gd name="connsiteY3" fmla="*/ 0 h 7423019"/>
              <a:gd name="connsiteX4" fmla="*/ 10046 w 10093029"/>
              <a:gd name="connsiteY4" fmla="*/ 17091 h 742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3029" h="7423019">
                <a:moveTo>
                  <a:pt x="10046" y="17091"/>
                </a:moveTo>
                <a:cubicBezTo>
                  <a:pt x="3348" y="2492335"/>
                  <a:pt x="6698" y="4933261"/>
                  <a:pt x="0" y="7408505"/>
                </a:cubicBezTo>
                <a:lnTo>
                  <a:pt x="10093029" y="7423019"/>
                </a:lnTo>
                <a:lnTo>
                  <a:pt x="4390121" y="0"/>
                </a:lnTo>
                <a:lnTo>
                  <a:pt x="10046" y="17091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1026" name="Picture 2" descr="Image result for sectalks">
            <a:extLst>
              <a:ext uri="{FF2B5EF4-FFF2-40B4-BE49-F238E27FC236}">
                <a16:creationId xmlns:a16="http://schemas.microsoft.com/office/drawing/2014/main" id="{880E4D13-49FC-4FDE-94BD-65C6224F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1" y="4271947"/>
            <a:ext cx="5965371" cy="9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qr.com/wp-content/uploads/2016/05/CQR-logo.png">
            <a:extLst>
              <a:ext uri="{FF2B5EF4-FFF2-40B4-BE49-F238E27FC236}">
                <a16:creationId xmlns:a16="http://schemas.microsoft.com/office/drawing/2014/main" id="{EAE767B2-074A-4016-8243-EE7AF389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68" y="2806072"/>
            <a:ext cx="2092988" cy="14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5758E64-0BFD-4FCC-B1C9-4CF7C3582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1444" y="1293029"/>
            <a:ext cx="3702912" cy="1082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039A7-DA52-42AF-B60A-EA0B45AEB261}"/>
              </a:ext>
            </a:extLst>
          </p:cNvPr>
          <p:cNvSpPr txBox="1"/>
          <p:nvPr/>
        </p:nvSpPr>
        <p:spPr>
          <a:xfrm>
            <a:off x="489131" y="5226693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November 2019</a:t>
            </a:r>
            <a:endParaRPr lang="en-AU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55A45-5BDD-4ACA-BF2F-4D8CDEF38C2D}"/>
              </a:ext>
            </a:extLst>
          </p:cNvPr>
          <p:cNvSpPr txBox="1"/>
          <p:nvPr/>
        </p:nvSpPr>
        <p:spPr>
          <a:xfrm>
            <a:off x="867082" y="5638736"/>
            <a:ext cx="5965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@</a:t>
            </a:r>
            <a:r>
              <a:rPr lang="en-US" sz="1500" dirty="0" err="1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Sectalks_ADL</a:t>
            </a:r>
            <a:endParaRPr lang="en-AU" sz="1500" dirty="0">
              <a:solidFill>
                <a:schemeClr val="bg1"/>
              </a:solidFill>
              <a:latin typeface="Lato Light" panose="020F03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563E4B1-CF34-47D6-A8FC-4EC3D500911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" y="5638736"/>
            <a:ext cx="332016" cy="2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0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1892FC-1625-4B75-862C-D73B925CDEB2}"/>
              </a:ext>
            </a:extLst>
          </p:cNvPr>
          <p:cNvSpPr/>
          <p:nvPr/>
        </p:nvSpPr>
        <p:spPr>
          <a:xfrm>
            <a:off x="0" y="0"/>
            <a:ext cx="802105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4A079-CF12-4220-9F1A-E67400661061}"/>
              </a:ext>
            </a:extLst>
          </p:cNvPr>
          <p:cNvSpPr txBox="1"/>
          <p:nvPr/>
        </p:nvSpPr>
        <p:spPr>
          <a:xfrm>
            <a:off x="602240" y="1973321"/>
            <a:ext cx="6199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Participating in IT security discussions, learning from others, and improving problem-solving skills.</a:t>
            </a:r>
          </a:p>
          <a:p>
            <a:endParaRPr lang="en-AU" sz="2400" dirty="0">
              <a:solidFill>
                <a:schemeClr val="bg1"/>
              </a:solidFill>
              <a:latin typeface="Lato Light" panose="020F0302020204030203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‘no bullshit’ clause</a:t>
            </a:r>
          </a:p>
          <a:p>
            <a:endParaRPr lang="en-AU" sz="2400" dirty="0">
              <a:solidFill>
                <a:schemeClr val="bg1"/>
              </a:solidFill>
              <a:latin typeface="Lato Light" panose="020F0302020204030203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Email adelaide@sectalks.org to join the Slack channel and follow us on Twitter (@</a:t>
            </a:r>
            <a:r>
              <a:rPr lang="en-AU" sz="2400" dirty="0" err="1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Sectalks_ADL</a:t>
            </a:r>
            <a:r>
              <a:rPr lang="en-AU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AU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Content Placeholder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BFBB713-218D-4945-9DE5-31BD260ED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269" y="2493854"/>
            <a:ext cx="2448531" cy="22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FAB60B-559E-4E0D-ACE3-FA36E9913976}"/>
              </a:ext>
            </a:extLst>
          </p:cNvPr>
          <p:cNvSpPr/>
          <p:nvPr/>
        </p:nvSpPr>
        <p:spPr>
          <a:xfrm>
            <a:off x="0" y="0"/>
            <a:ext cx="802105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4A079-CF12-4220-9F1A-E67400661061}"/>
              </a:ext>
            </a:extLst>
          </p:cNvPr>
          <p:cNvSpPr txBox="1"/>
          <p:nvPr/>
        </p:nvSpPr>
        <p:spPr>
          <a:xfrm>
            <a:off x="627407" y="982176"/>
            <a:ext cx="61994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Tools and techniques discussed are only intended to be used in a setting where permission has been sought and granted.</a:t>
            </a:r>
          </a:p>
          <a:p>
            <a:endParaRPr lang="en-US" sz="2400" dirty="0">
              <a:solidFill>
                <a:schemeClr val="bg1"/>
              </a:solidFill>
              <a:latin typeface="Lato Light" panose="020F0302020204030203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No </a:t>
            </a:r>
            <a:r>
              <a:rPr lang="en-US" sz="2400" dirty="0" err="1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WiFi</a:t>
            </a: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 snooping or rogue access points.</a:t>
            </a:r>
          </a:p>
          <a:p>
            <a:endParaRPr lang="en-US" sz="2400" dirty="0">
              <a:solidFill>
                <a:schemeClr val="bg1"/>
              </a:solidFill>
              <a:latin typeface="Lato Light" panose="020F0302020204030203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Please respect the privacy of others and gain permission before taking photo/s of the group.</a:t>
            </a:r>
          </a:p>
          <a:p>
            <a:endParaRPr lang="en-US" sz="2400" dirty="0">
              <a:solidFill>
                <a:schemeClr val="bg1"/>
              </a:solidFill>
              <a:latin typeface="Lato Light" panose="020F0302020204030203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Please respect the venue and the patrons.</a:t>
            </a:r>
          </a:p>
          <a:p>
            <a:endParaRPr lang="en-US" sz="2400" dirty="0">
              <a:solidFill>
                <a:schemeClr val="bg1"/>
              </a:solidFill>
              <a:latin typeface="Lato Light" panose="020F0302020204030203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Please drink responsibly.</a:t>
            </a:r>
          </a:p>
        </p:txBody>
      </p:sp>
      <p:pic>
        <p:nvPicPr>
          <p:cNvPr id="10" name="Content Placeholder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826E1D2-1D35-435B-9B6E-718544EE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269" y="2493854"/>
            <a:ext cx="2448531" cy="22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2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45761-1148-4E13-B354-87A2536CE70E}"/>
              </a:ext>
            </a:extLst>
          </p:cNvPr>
          <p:cNvSpPr/>
          <p:nvPr/>
        </p:nvSpPr>
        <p:spPr>
          <a:xfrm>
            <a:off x="0" y="-20675"/>
            <a:ext cx="10681670" cy="6899350"/>
          </a:xfrm>
          <a:custGeom>
            <a:avLst/>
            <a:gdLst>
              <a:gd name="connsiteX0" fmla="*/ 0 w 10203543"/>
              <a:gd name="connsiteY0" fmla="*/ 406400 h 8229600"/>
              <a:gd name="connsiteX1" fmla="*/ 0 w 10203543"/>
              <a:gd name="connsiteY1" fmla="*/ 8215086 h 8229600"/>
              <a:gd name="connsiteX2" fmla="*/ 10203543 w 10203543"/>
              <a:gd name="connsiteY2" fmla="*/ 8229600 h 8229600"/>
              <a:gd name="connsiteX3" fmla="*/ 4093028 w 10203543"/>
              <a:gd name="connsiteY3" fmla="*/ 0 h 8229600"/>
              <a:gd name="connsiteX4" fmla="*/ 0 w 10203543"/>
              <a:gd name="connsiteY4" fmla="*/ 406400 h 8229600"/>
              <a:gd name="connsiteX0" fmla="*/ 0 w 10203543"/>
              <a:gd name="connsiteY0" fmla="*/ 0 h 7823200"/>
              <a:gd name="connsiteX1" fmla="*/ 0 w 10203543"/>
              <a:gd name="connsiteY1" fmla="*/ 7808686 h 7823200"/>
              <a:gd name="connsiteX2" fmla="*/ 10203543 w 10203543"/>
              <a:gd name="connsiteY2" fmla="*/ 7823200 h 7823200"/>
              <a:gd name="connsiteX3" fmla="*/ 4339888 w 10203543"/>
              <a:gd name="connsiteY3" fmla="*/ 171390 h 7823200"/>
              <a:gd name="connsiteX4" fmla="*/ 0 w 10203543"/>
              <a:gd name="connsiteY4" fmla="*/ 0 h 7823200"/>
              <a:gd name="connsiteX0" fmla="*/ 150859 w 10203543"/>
              <a:gd name="connsiteY0" fmla="*/ 140929 h 7651810"/>
              <a:gd name="connsiteX1" fmla="*/ 0 w 10203543"/>
              <a:gd name="connsiteY1" fmla="*/ 7637296 h 7651810"/>
              <a:gd name="connsiteX2" fmla="*/ 10203543 w 10203543"/>
              <a:gd name="connsiteY2" fmla="*/ 7651810 h 7651810"/>
              <a:gd name="connsiteX3" fmla="*/ 4339888 w 10203543"/>
              <a:gd name="connsiteY3" fmla="*/ 0 h 7651810"/>
              <a:gd name="connsiteX4" fmla="*/ 150859 w 10203543"/>
              <a:gd name="connsiteY4" fmla="*/ 140929 h 7651810"/>
              <a:gd name="connsiteX0" fmla="*/ 0 w 10203543"/>
              <a:gd name="connsiteY0" fmla="*/ 62849 h 7651810"/>
              <a:gd name="connsiteX1" fmla="*/ 0 w 10203543"/>
              <a:gd name="connsiteY1" fmla="*/ 7637296 h 7651810"/>
              <a:gd name="connsiteX2" fmla="*/ 10203543 w 10203543"/>
              <a:gd name="connsiteY2" fmla="*/ 7651810 h 7651810"/>
              <a:gd name="connsiteX3" fmla="*/ 4339888 w 10203543"/>
              <a:gd name="connsiteY3" fmla="*/ 0 h 7651810"/>
              <a:gd name="connsiteX4" fmla="*/ 0 w 10203543"/>
              <a:gd name="connsiteY4" fmla="*/ 62849 h 7651810"/>
              <a:gd name="connsiteX0" fmla="*/ 0 w 10203543"/>
              <a:gd name="connsiteY0" fmla="*/ 0 h 7588961"/>
              <a:gd name="connsiteX1" fmla="*/ 0 w 10203543"/>
              <a:gd name="connsiteY1" fmla="*/ 7574447 h 7588961"/>
              <a:gd name="connsiteX2" fmla="*/ 10203543 w 10203543"/>
              <a:gd name="connsiteY2" fmla="*/ 7588961 h 7588961"/>
              <a:gd name="connsiteX3" fmla="*/ 4370028 w 10203543"/>
              <a:gd name="connsiteY3" fmla="*/ 17228 h 7588961"/>
              <a:gd name="connsiteX4" fmla="*/ 0 w 10203543"/>
              <a:gd name="connsiteY4" fmla="*/ 0 h 7588961"/>
              <a:gd name="connsiteX0" fmla="*/ 0 w 10072936"/>
              <a:gd name="connsiteY0" fmla="*/ 0 h 7574447"/>
              <a:gd name="connsiteX1" fmla="*/ 0 w 10072936"/>
              <a:gd name="connsiteY1" fmla="*/ 7574447 h 7574447"/>
              <a:gd name="connsiteX2" fmla="*/ 10072936 w 10072936"/>
              <a:gd name="connsiteY2" fmla="*/ 7440247 h 7574447"/>
              <a:gd name="connsiteX3" fmla="*/ 4370028 w 10072936"/>
              <a:gd name="connsiteY3" fmla="*/ 17228 h 7574447"/>
              <a:gd name="connsiteX4" fmla="*/ 0 w 10072936"/>
              <a:gd name="connsiteY4" fmla="*/ 0 h 7574447"/>
              <a:gd name="connsiteX0" fmla="*/ 0 w 10072936"/>
              <a:gd name="connsiteY0" fmla="*/ 0 h 7460052"/>
              <a:gd name="connsiteX1" fmla="*/ 140653 w 10072936"/>
              <a:gd name="connsiteY1" fmla="*/ 7460052 h 7460052"/>
              <a:gd name="connsiteX2" fmla="*/ 10072936 w 10072936"/>
              <a:gd name="connsiteY2" fmla="*/ 7440247 h 7460052"/>
              <a:gd name="connsiteX3" fmla="*/ 4370028 w 10072936"/>
              <a:gd name="connsiteY3" fmla="*/ 17228 h 7460052"/>
              <a:gd name="connsiteX4" fmla="*/ 0 w 10072936"/>
              <a:gd name="connsiteY4" fmla="*/ 0 h 7460052"/>
              <a:gd name="connsiteX0" fmla="*/ 20093 w 10093029"/>
              <a:gd name="connsiteY0" fmla="*/ 0 h 7440247"/>
              <a:gd name="connsiteX1" fmla="*/ 0 w 10093029"/>
              <a:gd name="connsiteY1" fmla="*/ 7425733 h 7440247"/>
              <a:gd name="connsiteX2" fmla="*/ 10093029 w 10093029"/>
              <a:gd name="connsiteY2" fmla="*/ 7440247 h 7440247"/>
              <a:gd name="connsiteX3" fmla="*/ 4390121 w 10093029"/>
              <a:gd name="connsiteY3" fmla="*/ 17228 h 7440247"/>
              <a:gd name="connsiteX4" fmla="*/ 20093 w 10093029"/>
              <a:gd name="connsiteY4" fmla="*/ 0 h 7440247"/>
              <a:gd name="connsiteX0" fmla="*/ 70326 w 10093029"/>
              <a:gd name="connsiteY0" fmla="*/ 28530 h 7423019"/>
              <a:gd name="connsiteX1" fmla="*/ 0 w 10093029"/>
              <a:gd name="connsiteY1" fmla="*/ 7408505 h 7423019"/>
              <a:gd name="connsiteX2" fmla="*/ 10093029 w 10093029"/>
              <a:gd name="connsiteY2" fmla="*/ 7423019 h 7423019"/>
              <a:gd name="connsiteX3" fmla="*/ 4390121 w 10093029"/>
              <a:gd name="connsiteY3" fmla="*/ 0 h 7423019"/>
              <a:gd name="connsiteX4" fmla="*/ 70326 w 10093029"/>
              <a:gd name="connsiteY4" fmla="*/ 28530 h 7423019"/>
              <a:gd name="connsiteX0" fmla="*/ 10046 w 10093029"/>
              <a:gd name="connsiteY0" fmla="*/ 17091 h 7423019"/>
              <a:gd name="connsiteX1" fmla="*/ 0 w 10093029"/>
              <a:gd name="connsiteY1" fmla="*/ 7408505 h 7423019"/>
              <a:gd name="connsiteX2" fmla="*/ 10093029 w 10093029"/>
              <a:gd name="connsiteY2" fmla="*/ 7423019 h 7423019"/>
              <a:gd name="connsiteX3" fmla="*/ 4390121 w 10093029"/>
              <a:gd name="connsiteY3" fmla="*/ 0 h 7423019"/>
              <a:gd name="connsiteX4" fmla="*/ 10046 w 10093029"/>
              <a:gd name="connsiteY4" fmla="*/ 17091 h 742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3029" h="7423019">
                <a:moveTo>
                  <a:pt x="10046" y="17091"/>
                </a:moveTo>
                <a:cubicBezTo>
                  <a:pt x="3348" y="2492335"/>
                  <a:pt x="6698" y="4933261"/>
                  <a:pt x="0" y="7408505"/>
                </a:cubicBezTo>
                <a:lnTo>
                  <a:pt x="10093029" y="7423019"/>
                </a:lnTo>
                <a:lnTo>
                  <a:pt x="4390121" y="0"/>
                </a:lnTo>
                <a:lnTo>
                  <a:pt x="10046" y="17091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BC430-D9AB-4300-8DF5-D997D4A8AC94}"/>
              </a:ext>
            </a:extLst>
          </p:cNvPr>
          <p:cNvSpPr txBox="1"/>
          <p:nvPr/>
        </p:nvSpPr>
        <p:spPr>
          <a:xfrm>
            <a:off x="365528" y="2905780"/>
            <a:ext cx="619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DDD Adelaide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DC43F-EABD-45D0-8C4A-D7E496B9F792}"/>
              </a:ext>
            </a:extLst>
          </p:cNvPr>
          <p:cNvSpPr txBox="1"/>
          <p:nvPr/>
        </p:nvSpPr>
        <p:spPr>
          <a:xfrm>
            <a:off x="365528" y="3745272"/>
            <a:ext cx="61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latin typeface="Lato Light" panose="020F0302020204030203"/>
              </a:rPr>
              <a:t>Saturday 23</a:t>
            </a:r>
            <a:r>
              <a:rPr lang="en-AU" sz="2000" baseline="30000" dirty="0">
                <a:solidFill>
                  <a:schemeClr val="bg1"/>
                </a:solidFill>
                <a:latin typeface="Lato Light" panose="020F0302020204030203"/>
              </a:rPr>
              <a:t>rd</a:t>
            </a:r>
            <a:r>
              <a:rPr lang="en-AU" sz="2000" dirty="0">
                <a:solidFill>
                  <a:schemeClr val="bg1"/>
                </a:solidFill>
                <a:latin typeface="Lato Light" panose="020F0302020204030203"/>
              </a:rPr>
              <a:t> November 2019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7879BD-6807-47DD-BEB1-D444E82A4C74}"/>
              </a:ext>
            </a:extLst>
          </p:cNvPr>
          <p:cNvCxnSpPr>
            <a:cxnSpLocks/>
          </p:cNvCxnSpPr>
          <p:nvPr/>
        </p:nvCxnSpPr>
        <p:spPr>
          <a:xfrm>
            <a:off x="466674" y="3598968"/>
            <a:ext cx="59971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C2C6BB-2572-4B27-B1E8-0BEA4812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38" y="2767260"/>
            <a:ext cx="2779291" cy="16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45761-1148-4E13-B354-87A2536CE70E}"/>
              </a:ext>
            </a:extLst>
          </p:cNvPr>
          <p:cNvSpPr/>
          <p:nvPr/>
        </p:nvSpPr>
        <p:spPr>
          <a:xfrm>
            <a:off x="0" y="-20675"/>
            <a:ext cx="10681670" cy="6899350"/>
          </a:xfrm>
          <a:custGeom>
            <a:avLst/>
            <a:gdLst>
              <a:gd name="connsiteX0" fmla="*/ 0 w 10203543"/>
              <a:gd name="connsiteY0" fmla="*/ 406400 h 8229600"/>
              <a:gd name="connsiteX1" fmla="*/ 0 w 10203543"/>
              <a:gd name="connsiteY1" fmla="*/ 8215086 h 8229600"/>
              <a:gd name="connsiteX2" fmla="*/ 10203543 w 10203543"/>
              <a:gd name="connsiteY2" fmla="*/ 8229600 h 8229600"/>
              <a:gd name="connsiteX3" fmla="*/ 4093028 w 10203543"/>
              <a:gd name="connsiteY3" fmla="*/ 0 h 8229600"/>
              <a:gd name="connsiteX4" fmla="*/ 0 w 10203543"/>
              <a:gd name="connsiteY4" fmla="*/ 406400 h 8229600"/>
              <a:gd name="connsiteX0" fmla="*/ 0 w 10203543"/>
              <a:gd name="connsiteY0" fmla="*/ 0 h 7823200"/>
              <a:gd name="connsiteX1" fmla="*/ 0 w 10203543"/>
              <a:gd name="connsiteY1" fmla="*/ 7808686 h 7823200"/>
              <a:gd name="connsiteX2" fmla="*/ 10203543 w 10203543"/>
              <a:gd name="connsiteY2" fmla="*/ 7823200 h 7823200"/>
              <a:gd name="connsiteX3" fmla="*/ 4339888 w 10203543"/>
              <a:gd name="connsiteY3" fmla="*/ 171390 h 7823200"/>
              <a:gd name="connsiteX4" fmla="*/ 0 w 10203543"/>
              <a:gd name="connsiteY4" fmla="*/ 0 h 7823200"/>
              <a:gd name="connsiteX0" fmla="*/ 150859 w 10203543"/>
              <a:gd name="connsiteY0" fmla="*/ 140929 h 7651810"/>
              <a:gd name="connsiteX1" fmla="*/ 0 w 10203543"/>
              <a:gd name="connsiteY1" fmla="*/ 7637296 h 7651810"/>
              <a:gd name="connsiteX2" fmla="*/ 10203543 w 10203543"/>
              <a:gd name="connsiteY2" fmla="*/ 7651810 h 7651810"/>
              <a:gd name="connsiteX3" fmla="*/ 4339888 w 10203543"/>
              <a:gd name="connsiteY3" fmla="*/ 0 h 7651810"/>
              <a:gd name="connsiteX4" fmla="*/ 150859 w 10203543"/>
              <a:gd name="connsiteY4" fmla="*/ 140929 h 7651810"/>
              <a:gd name="connsiteX0" fmla="*/ 0 w 10203543"/>
              <a:gd name="connsiteY0" fmla="*/ 62849 h 7651810"/>
              <a:gd name="connsiteX1" fmla="*/ 0 w 10203543"/>
              <a:gd name="connsiteY1" fmla="*/ 7637296 h 7651810"/>
              <a:gd name="connsiteX2" fmla="*/ 10203543 w 10203543"/>
              <a:gd name="connsiteY2" fmla="*/ 7651810 h 7651810"/>
              <a:gd name="connsiteX3" fmla="*/ 4339888 w 10203543"/>
              <a:gd name="connsiteY3" fmla="*/ 0 h 7651810"/>
              <a:gd name="connsiteX4" fmla="*/ 0 w 10203543"/>
              <a:gd name="connsiteY4" fmla="*/ 62849 h 7651810"/>
              <a:gd name="connsiteX0" fmla="*/ 0 w 10203543"/>
              <a:gd name="connsiteY0" fmla="*/ 0 h 7588961"/>
              <a:gd name="connsiteX1" fmla="*/ 0 w 10203543"/>
              <a:gd name="connsiteY1" fmla="*/ 7574447 h 7588961"/>
              <a:gd name="connsiteX2" fmla="*/ 10203543 w 10203543"/>
              <a:gd name="connsiteY2" fmla="*/ 7588961 h 7588961"/>
              <a:gd name="connsiteX3" fmla="*/ 4370028 w 10203543"/>
              <a:gd name="connsiteY3" fmla="*/ 17228 h 7588961"/>
              <a:gd name="connsiteX4" fmla="*/ 0 w 10203543"/>
              <a:gd name="connsiteY4" fmla="*/ 0 h 7588961"/>
              <a:gd name="connsiteX0" fmla="*/ 0 w 10072936"/>
              <a:gd name="connsiteY0" fmla="*/ 0 h 7574447"/>
              <a:gd name="connsiteX1" fmla="*/ 0 w 10072936"/>
              <a:gd name="connsiteY1" fmla="*/ 7574447 h 7574447"/>
              <a:gd name="connsiteX2" fmla="*/ 10072936 w 10072936"/>
              <a:gd name="connsiteY2" fmla="*/ 7440247 h 7574447"/>
              <a:gd name="connsiteX3" fmla="*/ 4370028 w 10072936"/>
              <a:gd name="connsiteY3" fmla="*/ 17228 h 7574447"/>
              <a:gd name="connsiteX4" fmla="*/ 0 w 10072936"/>
              <a:gd name="connsiteY4" fmla="*/ 0 h 7574447"/>
              <a:gd name="connsiteX0" fmla="*/ 0 w 10072936"/>
              <a:gd name="connsiteY0" fmla="*/ 0 h 7460052"/>
              <a:gd name="connsiteX1" fmla="*/ 140653 w 10072936"/>
              <a:gd name="connsiteY1" fmla="*/ 7460052 h 7460052"/>
              <a:gd name="connsiteX2" fmla="*/ 10072936 w 10072936"/>
              <a:gd name="connsiteY2" fmla="*/ 7440247 h 7460052"/>
              <a:gd name="connsiteX3" fmla="*/ 4370028 w 10072936"/>
              <a:gd name="connsiteY3" fmla="*/ 17228 h 7460052"/>
              <a:gd name="connsiteX4" fmla="*/ 0 w 10072936"/>
              <a:gd name="connsiteY4" fmla="*/ 0 h 7460052"/>
              <a:gd name="connsiteX0" fmla="*/ 20093 w 10093029"/>
              <a:gd name="connsiteY0" fmla="*/ 0 h 7440247"/>
              <a:gd name="connsiteX1" fmla="*/ 0 w 10093029"/>
              <a:gd name="connsiteY1" fmla="*/ 7425733 h 7440247"/>
              <a:gd name="connsiteX2" fmla="*/ 10093029 w 10093029"/>
              <a:gd name="connsiteY2" fmla="*/ 7440247 h 7440247"/>
              <a:gd name="connsiteX3" fmla="*/ 4390121 w 10093029"/>
              <a:gd name="connsiteY3" fmla="*/ 17228 h 7440247"/>
              <a:gd name="connsiteX4" fmla="*/ 20093 w 10093029"/>
              <a:gd name="connsiteY4" fmla="*/ 0 h 7440247"/>
              <a:gd name="connsiteX0" fmla="*/ 70326 w 10093029"/>
              <a:gd name="connsiteY0" fmla="*/ 28530 h 7423019"/>
              <a:gd name="connsiteX1" fmla="*/ 0 w 10093029"/>
              <a:gd name="connsiteY1" fmla="*/ 7408505 h 7423019"/>
              <a:gd name="connsiteX2" fmla="*/ 10093029 w 10093029"/>
              <a:gd name="connsiteY2" fmla="*/ 7423019 h 7423019"/>
              <a:gd name="connsiteX3" fmla="*/ 4390121 w 10093029"/>
              <a:gd name="connsiteY3" fmla="*/ 0 h 7423019"/>
              <a:gd name="connsiteX4" fmla="*/ 70326 w 10093029"/>
              <a:gd name="connsiteY4" fmla="*/ 28530 h 7423019"/>
              <a:gd name="connsiteX0" fmla="*/ 10046 w 10093029"/>
              <a:gd name="connsiteY0" fmla="*/ 17091 h 7423019"/>
              <a:gd name="connsiteX1" fmla="*/ 0 w 10093029"/>
              <a:gd name="connsiteY1" fmla="*/ 7408505 h 7423019"/>
              <a:gd name="connsiteX2" fmla="*/ 10093029 w 10093029"/>
              <a:gd name="connsiteY2" fmla="*/ 7423019 h 7423019"/>
              <a:gd name="connsiteX3" fmla="*/ 4390121 w 10093029"/>
              <a:gd name="connsiteY3" fmla="*/ 0 h 7423019"/>
              <a:gd name="connsiteX4" fmla="*/ 10046 w 10093029"/>
              <a:gd name="connsiteY4" fmla="*/ 17091 h 742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3029" h="7423019">
                <a:moveTo>
                  <a:pt x="10046" y="17091"/>
                </a:moveTo>
                <a:cubicBezTo>
                  <a:pt x="3348" y="2492335"/>
                  <a:pt x="6698" y="4933261"/>
                  <a:pt x="0" y="7408505"/>
                </a:cubicBezTo>
                <a:lnTo>
                  <a:pt x="10093029" y="7423019"/>
                </a:lnTo>
                <a:lnTo>
                  <a:pt x="4390121" y="0"/>
                </a:lnTo>
                <a:lnTo>
                  <a:pt x="10046" y="17091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1026" name="Picture 2" descr="Image result for sectalks">
            <a:extLst>
              <a:ext uri="{FF2B5EF4-FFF2-40B4-BE49-F238E27FC236}">
                <a16:creationId xmlns:a16="http://schemas.microsoft.com/office/drawing/2014/main" id="{880E4D13-49FC-4FDE-94BD-65C6224F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1" y="5357797"/>
            <a:ext cx="5965371" cy="9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BC430-D9AB-4300-8DF5-D997D4A8AC94}"/>
              </a:ext>
            </a:extLst>
          </p:cNvPr>
          <p:cNvSpPr txBox="1"/>
          <p:nvPr/>
        </p:nvSpPr>
        <p:spPr>
          <a:xfrm>
            <a:off x="365528" y="2474893"/>
            <a:ext cx="6199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Security In A Box - The Poor Persons Guide To 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DC43F-EABD-45D0-8C4A-D7E496B9F792}"/>
              </a:ext>
            </a:extLst>
          </p:cNvPr>
          <p:cNvSpPr txBox="1"/>
          <p:nvPr/>
        </p:nvSpPr>
        <p:spPr>
          <a:xfrm>
            <a:off x="365528" y="3745272"/>
            <a:ext cx="619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By Tim Peters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7879BD-6807-47DD-BEB1-D444E82A4C74}"/>
              </a:ext>
            </a:extLst>
          </p:cNvPr>
          <p:cNvCxnSpPr>
            <a:cxnSpLocks/>
          </p:cNvCxnSpPr>
          <p:nvPr/>
        </p:nvCxnSpPr>
        <p:spPr>
          <a:xfrm>
            <a:off x="466674" y="3598968"/>
            <a:ext cx="59971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Content Placeholder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FC2C6BB-2572-4B27-B1E8-0BEA4812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269" y="2493854"/>
            <a:ext cx="2448531" cy="22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FAB60B-559E-4E0D-ACE3-FA36E9913976}"/>
              </a:ext>
            </a:extLst>
          </p:cNvPr>
          <p:cNvSpPr/>
          <p:nvPr/>
        </p:nvSpPr>
        <p:spPr>
          <a:xfrm>
            <a:off x="0" y="0"/>
            <a:ext cx="802105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4A079-CF12-4220-9F1A-E67400661061}"/>
              </a:ext>
            </a:extLst>
          </p:cNvPr>
          <p:cNvSpPr txBox="1"/>
          <p:nvPr/>
        </p:nvSpPr>
        <p:spPr>
          <a:xfrm>
            <a:off x="545764" y="2459504"/>
            <a:ext cx="6199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November Bonus Meetup: 27</a:t>
            </a:r>
            <a:r>
              <a:rPr lang="en-US" sz="2400" baseline="300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 November</a:t>
            </a:r>
          </a:p>
          <a:p>
            <a:endParaRPr lang="en-US" sz="2400" dirty="0">
              <a:solidFill>
                <a:schemeClr val="bg1"/>
              </a:solidFill>
              <a:latin typeface="Lato Light" panose="020F0302020204030203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December Meetup: Christmas Drinks</a:t>
            </a:r>
          </a:p>
          <a:p>
            <a:endParaRPr lang="en-US" sz="2400" dirty="0">
              <a:solidFill>
                <a:schemeClr val="bg1"/>
              </a:solidFill>
              <a:latin typeface="Lato Light" panose="020F0302020204030203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January Meetup: Lightning Talk Night</a:t>
            </a:r>
          </a:p>
        </p:txBody>
      </p:sp>
      <p:pic>
        <p:nvPicPr>
          <p:cNvPr id="10" name="Content Placeholder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826E1D2-1D35-435B-9B6E-718544EE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269" y="2493854"/>
            <a:ext cx="2448531" cy="22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6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45761-1148-4E13-B354-87A2536CE70E}"/>
              </a:ext>
            </a:extLst>
          </p:cNvPr>
          <p:cNvSpPr/>
          <p:nvPr/>
        </p:nvSpPr>
        <p:spPr>
          <a:xfrm>
            <a:off x="-21265" y="-17404"/>
            <a:ext cx="10681670" cy="6899350"/>
          </a:xfrm>
          <a:custGeom>
            <a:avLst/>
            <a:gdLst>
              <a:gd name="connsiteX0" fmla="*/ 0 w 10203543"/>
              <a:gd name="connsiteY0" fmla="*/ 406400 h 8229600"/>
              <a:gd name="connsiteX1" fmla="*/ 0 w 10203543"/>
              <a:gd name="connsiteY1" fmla="*/ 8215086 h 8229600"/>
              <a:gd name="connsiteX2" fmla="*/ 10203543 w 10203543"/>
              <a:gd name="connsiteY2" fmla="*/ 8229600 h 8229600"/>
              <a:gd name="connsiteX3" fmla="*/ 4093028 w 10203543"/>
              <a:gd name="connsiteY3" fmla="*/ 0 h 8229600"/>
              <a:gd name="connsiteX4" fmla="*/ 0 w 10203543"/>
              <a:gd name="connsiteY4" fmla="*/ 406400 h 8229600"/>
              <a:gd name="connsiteX0" fmla="*/ 0 w 10203543"/>
              <a:gd name="connsiteY0" fmla="*/ 0 h 7823200"/>
              <a:gd name="connsiteX1" fmla="*/ 0 w 10203543"/>
              <a:gd name="connsiteY1" fmla="*/ 7808686 h 7823200"/>
              <a:gd name="connsiteX2" fmla="*/ 10203543 w 10203543"/>
              <a:gd name="connsiteY2" fmla="*/ 7823200 h 7823200"/>
              <a:gd name="connsiteX3" fmla="*/ 4339888 w 10203543"/>
              <a:gd name="connsiteY3" fmla="*/ 171390 h 7823200"/>
              <a:gd name="connsiteX4" fmla="*/ 0 w 10203543"/>
              <a:gd name="connsiteY4" fmla="*/ 0 h 7823200"/>
              <a:gd name="connsiteX0" fmla="*/ 150859 w 10203543"/>
              <a:gd name="connsiteY0" fmla="*/ 140929 h 7651810"/>
              <a:gd name="connsiteX1" fmla="*/ 0 w 10203543"/>
              <a:gd name="connsiteY1" fmla="*/ 7637296 h 7651810"/>
              <a:gd name="connsiteX2" fmla="*/ 10203543 w 10203543"/>
              <a:gd name="connsiteY2" fmla="*/ 7651810 h 7651810"/>
              <a:gd name="connsiteX3" fmla="*/ 4339888 w 10203543"/>
              <a:gd name="connsiteY3" fmla="*/ 0 h 7651810"/>
              <a:gd name="connsiteX4" fmla="*/ 150859 w 10203543"/>
              <a:gd name="connsiteY4" fmla="*/ 140929 h 7651810"/>
              <a:gd name="connsiteX0" fmla="*/ 0 w 10203543"/>
              <a:gd name="connsiteY0" fmla="*/ 62849 h 7651810"/>
              <a:gd name="connsiteX1" fmla="*/ 0 w 10203543"/>
              <a:gd name="connsiteY1" fmla="*/ 7637296 h 7651810"/>
              <a:gd name="connsiteX2" fmla="*/ 10203543 w 10203543"/>
              <a:gd name="connsiteY2" fmla="*/ 7651810 h 7651810"/>
              <a:gd name="connsiteX3" fmla="*/ 4339888 w 10203543"/>
              <a:gd name="connsiteY3" fmla="*/ 0 h 7651810"/>
              <a:gd name="connsiteX4" fmla="*/ 0 w 10203543"/>
              <a:gd name="connsiteY4" fmla="*/ 62849 h 7651810"/>
              <a:gd name="connsiteX0" fmla="*/ 0 w 10203543"/>
              <a:gd name="connsiteY0" fmla="*/ 0 h 7588961"/>
              <a:gd name="connsiteX1" fmla="*/ 0 w 10203543"/>
              <a:gd name="connsiteY1" fmla="*/ 7574447 h 7588961"/>
              <a:gd name="connsiteX2" fmla="*/ 10203543 w 10203543"/>
              <a:gd name="connsiteY2" fmla="*/ 7588961 h 7588961"/>
              <a:gd name="connsiteX3" fmla="*/ 4370028 w 10203543"/>
              <a:gd name="connsiteY3" fmla="*/ 17228 h 7588961"/>
              <a:gd name="connsiteX4" fmla="*/ 0 w 10203543"/>
              <a:gd name="connsiteY4" fmla="*/ 0 h 7588961"/>
              <a:gd name="connsiteX0" fmla="*/ 0 w 10072936"/>
              <a:gd name="connsiteY0" fmla="*/ 0 h 7574447"/>
              <a:gd name="connsiteX1" fmla="*/ 0 w 10072936"/>
              <a:gd name="connsiteY1" fmla="*/ 7574447 h 7574447"/>
              <a:gd name="connsiteX2" fmla="*/ 10072936 w 10072936"/>
              <a:gd name="connsiteY2" fmla="*/ 7440247 h 7574447"/>
              <a:gd name="connsiteX3" fmla="*/ 4370028 w 10072936"/>
              <a:gd name="connsiteY3" fmla="*/ 17228 h 7574447"/>
              <a:gd name="connsiteX4" fmla="*/ 0 w 10072936"/>
              <a:gd name="connsiteY4" fmla="*/ 0 h 7574447"/>
              <a:gd name="connsiteX0" fmla="*/ 0 w 10072936"/>
              <a:gd name="connsiteY0" fmla="*/ 0 h 7460052"/>
              <a:gd name="connsiteX1" fmla="*/ 140653 w 10072936"/>
              <a:gd name="connsiteY1" fmla="*/ 7460052 h 7460052"/>
              <a:gd name="connsiteX2" fmla="*/ 10072936 w 10072936"/>
              <a:gd name="connsiteY2" fmla="*/ 7440247 h 7460052"/>
              <a:gd name="connsiteX3" fmla="*/ 4370028 w 10072936"/>
              <a:gd name="connsiteY3" fmla="*/ 17228 h 7460052"/>
              <a:gd name="connsiteX4" fmla="*/ 0 w 10072936"/>
              <a:gd name="connsiteY4" fmla="*/ 0 h 7460052"/>
              <a:gd name="connsiteX0" fmla="*/ 20093 w 10093029"/>
              <a:gd name="connsiteY0" fmla="*/ 0 h 7440247"/>
              <a:gd name="connsiteX1" fmla="*/ 0 w 10093029"/>
              <a:gd name="connsiteY1" fmla="*/ 7425733 h 7440247"/>
              <a:gd name="connsiteX2" fmla="*/ 10093029 w 10093029"/>
              <a:gd name="connsiteY2" fmla="*/ 7440247 h 7440247"/>
              <a:gd name="connsiteX3" fmla="*/ 4390121 w 10093029"/>
              <a:gd name="connsiteY3" fmla="*/ 17228 h 7440247"/>
              <a:gd name="connsiteX4" fmla="*/ 20093 w 10093029"/>
              <a:gd name="connsiteY4" fmla="*/ 0 h 7440247"/>
              <a:gd name="connsiteX0" fmla="*/ 70326 w 10093029"/>
              <a:gd name="connsiteY0" fmla="*/ 28530 h 7423019"/>
              <a:gd name="connsiteX1" fmla="*/ 0 w 10093029"/>
              <a:gd name="connsiteY1" fmla="*/ 7408505 h 7423019"/>
              <a:gd name="connsiteX2" fmla="*/ 10093029 w 10093029"/>
              <a:gd name="connsiteY2" fmla="*/ 7423019 h 7423019"/>
              <a:gd name="connsiteX3" fmla="*/ 4390121 w 10093029"/>
              <a:gd name="connsiteY3" fmla="*/ 0 h 7423019"/>
              <a:gd name="connsiteX4" fmla="*/ 70326 w 10093029"/>
              <a:gd name="connsiteY4" fmla="*/ 28530 h 7423019"/>
              <a:gd name="connsiteX0" fmla="*/ 10046 w 10093029"/>
              <a:gd name="connsiteY0" fmla="*/ 17091 h 7423019"/>
              <a:gd name="connsiteX1" fmla="*/ 0 w 10093029"/>
              <a:gd name="connsiteY1" fmla="*/ 7408505 h 7423019"/>
              <a:gd name="connsiteX2" fmla="*/ 10093029 w 10093029"/>
              <a:gd name="connsiteY2" fmla="*/ 7423019 h 7423019"/>
              <a:gd name="connsiteX3" fmla="*/ 4390121 w 10093029"/>
              <a:gd name="connsiteY3" fmla="*/ 0 h 7423019"/>
              <a:gd name="connsiteX4" fmla="*/ 10046 w 10093029"/>
              <a:gd name="connsiteY4" fmla="*/ 17091 h 742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3029" h="7423019">
                <a:moveTo>
                  <a:pt x="10046" y="17091"/>
                </a:moveTo>
                <a:cubicBezTo>
                  <a:pt x="3348" y="2492335"/>
                  <a:pt x="6698" y="4933261"/>
                  <a:pt x="0" y="7408505"/>
                </a:cubicBezTo>
                <a:lnTo>
                  <a:pt x="10093029" y="7423019"/>
                </a:lnTo>
                <a:lnTo>
                  <a:pt x="4390121" y="0"/>
                </a:lnTo>
                <a:lnTo>
                  <a:pt x="10046" y="17091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1028" name="Picture 4" descr="https://www.cqr.com/wp-content/uploads/2016/05/CQR-logo.png">
            <a:extLst>
              <a:ext uri="{FF2B5EF4-FFF2-40B4-BE49-F238E27FC236}">
                <a16:creationId xmlns:a16="http://schemas.microsoft.com/office/drawing/2014/main" id="{EAE767B2-074A-4016-8243-EE7AF389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305771"/>
            <a:ext cx="2122716" cy="14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5758E64-0BFD-4FCC-B1C9-4CF7C3582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8675" y="1947910"/>
            <a:ext cx="3631441" cy="1062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A55A45-5BDD-4ACA-BF2F-4D8CDEF38C2D}"/>
              </a:ext>
            </a:extLst>
          </p:cNvPr>
          <p:cNvSpPr txBox="1"/>
          <p:nvPr/>
        </p:nvSpPr>
        <p:spPr>
          <a:xfrm>
            <a:off x="867082" y="5638736"/>
            <a:ext cx="5965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@</a:t>
            </a:r>
            <a:r>
              <a:rPr lang="en-US" sz="1500" dirty="0" err="1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Sectalks_ADL</a:t>
            </a:r>
            <a:endParaRPr lang="en-AU" sz="1500" dirty="0">
              <a:solidFill>
                <a:schemeClr val="bg1"/>
              </a:solidFill>
              <a:latin typeface="Lato Light" panose="020F03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563E4B1-CF34-47D6-A8FC-4EC3D500911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" y="5638736"/>
            <a:ext cx="332016" cy="281668"/>
          </a:xfrm>
          <a:prstGeom prst="rect">
            <a:avLst/>
          </a:prstGeom>
        </p:spPr>
      </p:pic>
      <p:pic>
        <p:nvPicPr>
          <p:cNvPr id="1026" name="Picture 2" descr="Image result for sectalks">
            <a:extLst>
              <a:ext uri="{FF2B5EF4-FFF2-40B4-BE49-F238E27FC236}">
                <a16:creationId xmlns:a16="http://schemas.microsoft.com/office/drawing/2014/main" id="{880E4D13-49FC-4FDE-94BD-65C6224F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11" y="2515812"/>
            <a:ext cx="2627449" cy="4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6A22EF-B45E-409E-ACA5-4ED1DA25955E}"/>
              </a:ext>
            </a:extLst>
          </p:cNvPr>
          <p:cNvSpPr txBox="1"/>
          <p:nvPr/>
        </p:nvSpPr>
        <p:spPr>
          <a:xfrm>
            <a:off x="342535" y="3148402"/>
            <a:ext cx="7316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cs typeface="Arial" panose="020B0604020202020204" pitchFamily="34" charset="0"/>
              </a:rPr>
              <a:t>Come to our next meetup: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Topic: The changing landscape of web tooling: open source products, tools and techniques from 2019, and a crystal ball into 2020.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by @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codingo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When: November 27</a:t>
            </a:r>
            <a:r>
              <a:rPr lang="en-US" baseline="300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2019 @ TBA</a:t>
            </a:r>
            <a:endParaRPr lang="en-US" baseline="30000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Where: TBA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23A844-F1F6-401B-B0B6-D16D589ACCA1}"/>
              </a:ext>
            </a:extLst>
          </p:cNvPr>
          <p:cNvCxnSpPr>
            <a:cxnSpLocks/>
          </p:cNvCxnSpPr>
          <p:nvPr/>
        </p:nvCxnSpPr>
        <p:spPr>
          <a:xfrm>
            <a:off x="489401" y="3189899"/>
            <a:ext cx="255265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E614B-87C2-4BE7-B71C-22DD14896628}"/>
              </a:ext>
            </a:extLst>
          </p:cNvPr>
          <p:cNvSpPr txBox="1"/>
          <p:nvPr/>
        </p:nvSpPr>
        <p:spPr>
          <a:xfrm>
            <a:off x="5714952" y="958424"/>
            <a:ext cx="6199464" cy="55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dirty="0">
                <a:latin typeface="Lato Light" panose="020F0302020204030203" pitchFamily="34" charset="0"/>
                <a:cs typeface="Arial" panose="020B0604020202020204" pitchFamily="34" charset="0"/>
              </a:rPr>
              <a:t>Thank you to our sponsors</a:t>
            </a:r>
            <a:endParaRPr lang="en-US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BE5DB-ED18-4C34-A70C-6228A955428E}"/>
              </a:ext>
            </a:extLst>
          </p:cNvPr>
          <p:cNvCxnSpPr>
            <a:cxnSpLocks/>
          </p:cNvCxnSpPr>
          <p:nvPr/>
        </p:nvCxnSpPr>
        <p:spPr>
          <a:xfrm>
            <a:off x="9247457" y="1606876"/>
            <a:ext cx="25526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9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199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Gallyer</dc:creator>
  <cp:lastModifiedBy>Jake Gallyer</cp:lastModifiedBy>
  <cp:revision>34</cp:revision>
  <dcterms:created xsi:type="dcterms:W3CDTF">2019-06-01T05:37:40Z</dcterms:created>
  <dcterms:modified xsi:type="dcterms:W3CDTF">2022-02-11T04:21:39Z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c9ec38-a838-4e83-8605-6fdb881e5850_Enabled">
    <vt:lpwstr>true</vt:lpwstr>
  </property>
  <property fmtid="{D5CDD505-2E9C-101B-9397-08002B2CF9AE}" pid="3" name="MSIP_Label_dfc9ec38-a838-4e83-8605-6fdb881e5850_SetDate">
    <vt:lpwstr>2022-02-11T04:21:30Z</vt:lpwstr>
  </property>
  <property fmtid="{D5CDD505-2E9C-101B-9397-08002B2CF9AE}" pid="4" name="MSIP_Label_dfc9ec38-a838-4e83-8605-6fdb881e5850_Method">
    <vt:lpwstr>Standard</vt:lpwstr>
  </property>
  <property fmtid="{D5CDD505-2E9C-101B-9397-08002B2CF9AE}" pid="5" name="MSIP_Label_dfc9ec38-a838-4e83-8605-6fdb881e5850_Name">
    <vt:lpwstr>CONFIDENTIAL</vt:lpwstr>
  </property>
  <property fmtid="{D5CDD505-2E9C-101B-9397-08002B2CF9AE}" pid="6" name="MSIP_Label_dfc9ec38-a838-4e83-8605-6fdb881e5850_SiteId">
    <vt:lpwstr>d7a0631f-6d03-435f-a80e-764129e5d298</vt:lpwstr>
  </property>
  <property fmtid="{D5CDD505-2E9C-101B-9397-08002B2CF9AE}" pid="7" name="MSIP_Label_dfc9ec38-a838-4e83-8605-6fdb881e5850_ActionId">
    <vt:lpwstr>ee1f1037-6ffb-43b2-812a-c24f5b807afa</vt:lpwstr>
  </property>
  <property fmtid="{D5CDD505-2E9C-101B-9397-08002B2CF9AE}" pid="8" name="MSIP_Label_dfc9ec38-a838-4e83-8605-6fdb881e5850_ContentBits">
    <vt:lpwstr>2</vt:lpwstr>
  </property>
</Properties>
</file>