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31EEA-2D14-F56F-FF78-D4C038F3B80A}" v="163" dt="2025-08-18T04:10:58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Agile vs. Waterfall: Lessons from SNHU Travel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757F-8B64-FA89-5845-2FEC2E4E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                     Agile Roles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202C-2D22-CA68-EAC6-E13B0A5D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Product Owner: manages backlog and maximizes value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Developers: deliver increments of working software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Testers: validate features against acceptance criteria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Scrum Master: facilitates process and removes blockers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5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DD87-B9D4-BE59-7456-E1B6771C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                  Agile Phases of the SDLC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4088-7ABF-DF9E-4963-277669F3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Requirements → expressed as user stories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Design → evolves iteratively during sprints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Development → working software in increments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Testing → integrated in every sprint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Deployment → early and frequent releases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EEAA1-A0B6-D6E9-B6D9-54F0D883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        </a:t>
            </a:r>
            <a:r>
              <a:rPr lang="en-US" dirty="0">
                <a:ea typeface="+mj-lt"/>
                <a:cs typeface="+mj-lt"/>
              </a:rPr>
              <a:t>Waterfall Development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F525-C8EC-1FBC-F045-FA6CC1F4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Sequential phases (requirements → design → coding → testing → deployment)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Rigid and less adaptive to change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Feedback arrives late in the cycle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Works best when requirements are fixed and stable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8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2336-2766-6A71-0007-5DB16441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            </a:t>
            </a:r>
            <a:r>
              <a:rPr lang="en-US" dirty="0">
                <a:ea typeface="+mj-lt"/>
                <a:cs typeface="+mj-lt"/>
              </a:rPr>
              <a:t>Agile vs. Waterfall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03E5-6CC7-748A-EF02-B335778AA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API Change Scenario: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Agile → Backlog reprioritized, sprint adapted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Waterfall → Formal change request, delays the entire project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6854-6958-97B4-A482-E5C93479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            </a:t>
            </a:r>
            <a:r>
              <a:rPr lang="en-US" dirty="0">
                <a:ea typeface="+mj-lt"/>
                <a:cs typeface="+mj-lt"/>
              </a:rPr>
              <a:t>Choosing an Approach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7BBA-41AD-6DD6-858D-EA2B736D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Waterfall → Best for fixed requirements and compliance-heavy projects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Agile → Best for evolving requirements, innovation, and customer feedback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SNHUTravel</a:t>
            </a:r>
            <a:r>
              <a:rPr lang="en-US" dirty="0">
                <a:ea typeface="+mn-lt"/>
                <a:cs typeface="+mn-lt"/>
              </a:rPr>
              <a:t>: Agile enabled faster delivery and adaptability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78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57E4-D6D8-6039-998C-73224448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                    </a:t>
            </a:r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83EE-FE45-2DDF-6A37-D0E518528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- Agile improved collaboration, adaptability, and delivery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Scrum-Agile pilot was successful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- Recommendation: Scale Scrum-Agile across </a:t>
            </a:r>
            <a:r>
              <a:rPr lang="en-US" dirty="0" err="1">
                <a:ea typeface="+mn-lt"/>
                <a:cs typeface="+mn-lt"/>
              </a:rPr>
              <a:t>ChadaTech</a:t>
            </a:r>
            <a:endParaRPr lang="en-US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9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Agile vs. Waterfall: Lessons from SNHU Travel Project </vt:lpstr>
      <vt:lpstr>                     Agile Roles </vt:lpstr>
      <vt:lpstr>                  Agile Phases of the SDLC </vt:lpstr>
      <vt:lpstr>                       Waterfall Development </vt:lpstr>
      <vt:lpstr>                           Agile vs. Waterfall </vt:lpstr>
      <vt:lpstr>                           Choosing an Approach </vt:lpstr>
      <vt:lpstr>                                   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48</cp:revision>
  <dcterms:created xsi:type="dcterms:W3CDTF">2013-07-15T20:26:40Z</dcterms:created>
  <dcterms:modified xsi:type="dcterms:W3CDTF">2025-08-18T04:14:37Z</dcterms:modified>
</cp:coreProperties>
</file>