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18" d="100"/>
          <a:sy n="18" d="100"/>
        </p:scale>
        <p:origin x="222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10/3/2021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6F4C-0051-41A9-B4F4-B6CAAC03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32ECB-B52D-4399-B139-6CE6AE57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4825-936A-45E7-84C3-C7712CC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CF09-0813-42CD-BABA-677C016D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B310-A9EE-411F-AC3F-03F25E4B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780A-FCAE-4BB3-A3B8-8CAEDDF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83B3-CFAF-40D4-91E4-F73E04E7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7674-2038-4AC8-A8AC-94EE3E2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7BD1-F8F0-4D70-B92A-55A87659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DF5E-23C2-45AC-84A7-94138797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068AF-9D70-4549-AD40-7921E84A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4F935-9B5F-4BC9-8A6D-90C449B9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7E3E-33DE-4348-BD5A-7480E776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4FFE-BB52-49B2-8C42-9B50AFC5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BA1A-7826-4CC7-A50B-AB6EA327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037-F86B-4A81-8D34-2DF1308F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55D3-D34D-459D-993B-9DCA6180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2778-0E31-43AE-9EDB-51B5DF2F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05EE-4046-4844-BE8E-B1F1F5F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060B-9D0C-46A2-9BA0-46EE6A29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DC4E-6C81-4895-8F49-EA1B017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4253-3C4A-4BFA-B1A8-00DA8180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66C6-04A5-43B8-A599-54CBE5E6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9BBF-5E5C-4BAB-ABDF-B34AB83C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77F0-A940-4FBC-A89C-981A55B6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8F3B-6919-4766-8EE9-DA4AF923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C507-BA8D-442C-A878-A45107DB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0EBD-09B6-4569-9A0C-0F79CD749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EF71-9E09-41DF-8E08-A5C960BE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DF203-7B78-482C-8A49-F303D7C3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F3516-10FD-4D29-9397-C2A58E4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CCD4-FDAD-4D46-8057-5144D219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924FB-45D5-4CF8-9E54-22B81DFA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41D30-3E1D-45D6-9149-E7129550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5BBBE-462C-46FF-91BB-B10F1738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AF1CD-8516-47DD-9E51-D48D0527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B83E0-D6D1-47DE-B969-F618E63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DEB88-02D7-4423-A3F1-C5A3AB3E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0DEE5-8817-4DE2-B54C-086BD436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1F7F-BEFD-41BF-8A43-19102948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27FEC-0513-4F01-898F-50DFAFD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D42F1-447C-49B5-819E-BC0F62A5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3E88A-9367-4BD6-B7BD-2C4ED54A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2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5E126-045D-49F1-9057-9FE9DD6A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09161-E5E0-4B86-A2BD-6655C4A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3A2D-8B9E-40B5-BE94-989BEB2C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E737-0101-47E4-914E-948B29D5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6297-26EC-479E-8032-10A59FA3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5EE2-17EF-4272-B4B5-BE7BDF0D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D937-7D12-41CE-BEBE-7359448C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DC8E9-89EA-4BEC-9BE7-5A845B58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1E81-E853-499A-B148-841DAA97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DAC8-ABDA-4091-9355-89A5E6EA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01A6A-A6B2-495B-B348-B234584A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EBC6-F090-47A1-847B-DD7DB88C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8B72-5B34-4BC3-93ED-B820627E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D875-F02C-4092-819C-B95B159F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BD5A1-F538-4E18-BD35-5F388619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6425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2170-CF6F-482F-9035-44D16A53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5131-A33D-497F-9914-B77CF0E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8450-5354-44C2-93CA-C1E2ED9FC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10/3/2021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23C6-9AA2-4845-A5C5-CFC6CFA62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B98F-BC3D-4418-B9B8-D6873FEB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For model building, I have used 5 </a:t>
            </a:r>
            <a:r>
              <a:rPr lang="en-IN" sz="2400" dirty="0" err="1"/>
              <a:t>Regressor</a:t>
            </a:r>
            <a:r>
              <a:rPr lang="en-IN" sz="2400" dirty="0"/>
              <a:t> models(</a:t>
            </a:r>
            <a:r>
              <a:rPr lang="en-IN" sz="2400" dirty="0" err="1"/>
              <a:t>DecisionTreeRegressor</a:t>
            </a:r>
            <a:r>
              <a:rPr lang="en-IN" sz="2400" dirty="0"/>
              <a:t>(),</a:t>
            </a:r>
            <a:r>
              <a:rPr lang="en-IN" sz="2400" dirty="0" err="1"/>
              <a:t>KNeighborsRegressor</a:t>
            </a:r>
            <a:r>
              <a:rPr lang="en-IN" sz="2400" dirty="0"/>
              <a:t>(),</a:t>
            </a:r>
            <a:r>
              <a:rPr lang="en-IN" sz="2400" dirty="0" err="1"/>
              <a:t>AdaBoostRegressor</a:t>
            </a:r>
            <a:r>
              <a:rPr lang="en-IN" sz="2400" dirty="0"/>
              <a:t>(),</a:t>
            </a:r>
            <a:r>
              <a:rPr lang="en-IN" sz="2400" dirty="0" err="1"/>
              <a:t>LinearRegression</a:t>
            </a:r>
            <a:r>
              <a:rPr lang="en-IN" sz="2400" dirty="0"/>
              <a:t>(),</a:t>
            </a:r>
            <a:r>
              <a:rPr lang="en-IN" sz="2400" dirty="0" err="1"/>
              <a:t>GradientBoostingRegressor</a:t>
            </a:r>
            <a:r>
              <a:rPr lang="en-IN" sz="2400" dirty="0"/>
              <a:t>()),out of which </a:t>
            </a:r>
            <a:r>
              <a:rPr lang="en-IN" sz="2400" dirty="0" err="1"/>
              <a:t>AdaBoostRegressor</a:t>
            </a:r>
            <a:r>
              <a:rPr lang="en-IN" sz="2400" dirty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r>
              <a:rPr lang="en-IN" sz="2400" dirty="0"/>
              <a:t> For better accuracy of the model, I have used </a:t>
            </a:r>
            <a:r>
              <a:rPr lang="en-IN" sz="2400" dirty="0" err="1"/>
              <a:t>hyperparameter</a:t>
            </a:r>
            <a:br>
              <a:rPr lang="en-IN" sz="2400" dirty="0"/>
            </a:br>
            <a:r>
              <a:rPr lang="en-IN" sz="2400" dirty="0"/>
              <a:t>tuning (</a:t>
            </a:r>
            <a:r>
              <a:rPr lang="en-IN" sz="2400" dirty="0" err="1"/>
              <a:t>RandomizedSearchCV</a:t>
            </a:r>
            <a:r>
              <a:rPr lang="en-IN" sz="2400" dirty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632848" cy="570535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</a:t>
            </a:r>
            <a:r>
              <a:rPr lang="en-IN" sz="2600" dirty="0" err="1"/>
              <a:t>dataframe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</a:t>
            </a:r>
            <a:r>
              <a:rPr lang="en-IN" sz="2600" dirty="0" err="1"/>
              <a:t>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</a:t>
            </a:r>
            <a:r>
              <a:rPr lang="en-IN" sz="2600" dirty="0" err="1"/>
              <a:t>preprocessing</a:t>
            </a:r>
            <a:r>
              <a:rPr lang="en-IN" sz="2600" dirty="0"/>
              <a:t>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85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/>
              <a:t>Some more </a:t>
            </a:r>
            <a:r>
              <a:rPr lang="en-IN" dirty="0" err="1"/>
              <a:t>preprocessing</a:t>
            </a:r>
            <a:r>
              <a:rPr lang="en-IN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</a:t>
            </a:r>
            <a:r>
              <a:rPr lang="en-IN" dirty="0" err="1"/>
              <a:t>histogram,boxplots</a:t>
            </a:r>
            <a:r>
              <a:rPr lang="en-IN" dirty="0"/>
              <a:t>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36" y="2160041"/>
            <a:ext cx="8358245" cy="40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92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/>
              <a:t>Now, I will see if any outliers are present in the data using </a:t>
            </a:r>
            <a:r>
              <a:rPr lang="en-IN" b="1" dirty="0" err="1"/>
              <a:t>boxplots</a:t>
            </a:r>
            <a:r>
              <a:rPr lang="en-IN" b="1" dirty="0"/>
              <a:t>. If  there are outliers, I will use </a:t>
            </a:r>
            <a:r>
              <a:rPr lang="en-IN" b="1" dirty="0" err="1"/>
              <a:t>zscore</a:t>
            </a:r>
            <a:r>
              <a:rPr lang="en-IN" b="1" dirty="0"/>
              <a:t> method to remove </a:t>
            </a:r>
            <a:r>
              <a:rPr lang="en-IN" b="1" dirty="0" err="1"/>
              <a:t>it.By</a:t>
            </a:r>
            <a:r>
              <a:rPr lang="en-IN" b="1" dirty="0"/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60848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429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Nidhi Singh</cp:lastModifiedBy>
  <cp:revision>235</cp:revision>
  <dcterms:created xsi:type="dcterms:W3CDTF">2016-07-15T05:07:08Z</dcterms:created>
  <dcterms:modified xsi:type="dcterms:W3CDTF">2021-10-03T17:56:22Z</dcterms:modified>
</cp:coreProperties>
</file>