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2"/>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69" r:id="rId17"/>
    <p:sldId id="268" r:id="rId18"/>
    <p:sldId id="267" r:id="rId19"/>
    <p:sldId id="266" r:id="rId20"/>
    <p:sldId id="265" r:id="rId21"/>
    <p:sldId id="264" r:id="rId22"/>
    <p:sldId id="263" r:id="rId23"/>
    <p:sldId id="262" r:id="rId24"/>
    <p:sldId id="261" r:id="rId25"/>
    <p:sldId id="260" r:id="rId26"/>
    <p:sldId id="259" r:id="rId27"/>
    <p:sldId id="257"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4" d="100"/>
          <a:sy n="84" d="100"/>
        </p:scale>
        <p:origin x="6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825" custLinFactNeighborY="-12735"/>
      <dgm:spPr/>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1826" custLinFactNeighborY="-12735"/>
      <dgm:spPr/>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150" custLinFactNeighborY="-16980"/>
      <dgm:spPr/>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Y="-28654"/>
      <dgm:spPr/>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456" custLinFactNeighborY="-21225"/>
      <dgm:spPr/>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738" custLinFactNeighborY="-19103"/>
      <dgm:spPr/>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186625"/>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2242" y="186625"/>
        <a:ext cx="2065693" cy="609275"/>
      </dsp:txXfrm>
    </dsp:sp>
    <dsp:sp modelId="{9D677988-374B-4BBA-B73C-8BE59201B4AA}">
      <dsp:nvSpPr>
        <dsp:cNvPr id="0" name=""/>
        <dsp:cNvSpPr/>
      </dsp:nvSpPr>
      <dsp:spPr>
        <a:xfrm>
          <a:off x="3426" y="1215299"/>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63928" y="1275801"/>
        <a:ext cx="1944689" cy="2816596"/>
      </dsp:txXfrm>
    </dsp:sp>
    <dsp:sp modelId="{51EA4E37-9197-43C9-9502-961CC2F00719}">
      <dsp:nvSpPr>
        <dsp:cNvPr id="0" name=""/>
        <dsp:cNvSpPr/>
      </dsp:nvSpPr>
      <dsp:spPr>
        <a:xfrm>
          <a:off x="2421092" y="234114"/>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421092" y="336974"/>
        <a:ext cx="509603" cy="308578"/>
      </dsp:txXfrm>
    </dsp:sp>
    <dsp:sp modelId="{6BB0ABCB-2373-47ED-9774-278F8EE9E9B2}">
      <dsp:nvSpPr>
        <dsp:cNvPr id="0" name=""/>
        <dsp:cNvSpPr/>
      </dsp:nvSpPr>
      <dsp:spPr>
        <a:xfrm>
          <a:off x="3360563" y="186625"/>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60563" y="186625"/>
        <a:ext cx="2065693" cy="609275"/>
      </dsp:txXfrm>
    </dsp:sp>
    <dsp:sp modelId="{93C83A52-6E6B-41FD-9424-D118FD751CED}">
      <dsp:nvSpPr>
        <dsp:cNvPr id="0" name=""/>
        <dsp:cNvSpPr/>
      </dsp:nvSpPr>
      <dsp:spPr>
        <a:xfrm>
          <a:off x="3293447" y="1212363"/>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353949" y="1272865"/>
        <a:ext cx="1944689" cy="2816596"/>
      </dsp:txXfrm>
    </dsp:sp>
    <dsp:sp modelId="{A66EA167-6AD2-4AA4-A421-59E2B4561DDF}">
      <dsp:nvSpPr>
        <dsp:cNvPr id="0" name=""/>
        <dsp:cNvSpPr/>
      </dsp:nvSpPr>
      <dsp:spPr>
        <a:xfrm rot="21558790">
          <a:off x="5718853" y="214505"/>
          <a:ext cx="620396"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18859" y="318290"/>
        <a:ext cx="466107" cy="308578"/>
      </dsp:txXfrm>
    </dsp:sp>
    <dsp:sp modelId="{3E371716-205E-4EF6-A7ED-14278F63B034}">
      <dsp:nvSpPr>
        <dsp:cNvPr id="0" name=""/>
        <dsp:cNvSpPr/>
      </dsp:nvSpPr>
      <dsp:spPr>
        <a:xfrm>
          <a:off x="6596731" y="147829"/>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596731" y="147829"/>
        <a:ext cx="2065693" cy="609275"/>
      </dsp:txXfrm>
    </dsp:sp>
    <dsp:sp modelId="{D91F2413-E4E3-4058-AF8C-E44208B5C14B}">
      <dsp:nvSpPr>
        <dsp:cNvPr id="0" name=""/>
        <dsp:cNvSpPr/>
      </dsp:nvSpPr>
      <dsp:spPr>
        <a:xfrm>
          <a:off x="6668306" y="1215299"/>
          <a:ext cx="2065693" cy="29376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6728808" y="1275801"/>
        <a:ext cx="1944689" cy="2816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2678" y="0"/>
        <a:ext cx="2065693" cy="609275"/>
      </dsp:txXfrm>
    </dsp:sp>
    <dsp:sp modelId="{9D677988-374B-4BBA-B73C-8BE59201B4AA}">
      <dsp:nvSpPr>
        <dsp:cNvPr id="0" name=""/>
        <dsp:cNvSpPr/>
      </dsp:nvSpPr>
      <dsp:spPr>
        <a:xfrm>
          <a:off x="25968" y="1069392"/>
          <a:ext cx="2073150" cy="3342752"/>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classification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classification function is called it is able to process all the necessary parameters</a:t>
          </a:r>
        </a:p>
      </dsp:txBody>
      <dsp:txXfrm>
        <a:off x="86688" y="1130112"/>
        <a:ext cx="1951710" cy="3221312"/>
      </dsp:txXfrm>
    </dsp:sp>
    <dsp:sp modelId="{51EA4E37-9197-43C9-9502-961CC2F00719}">
      <dsp:nvSpPr>
        <dsp:cNvPr id="0" name=""/>
        <dsp:cNvSpPr/>
      </dsp:nvSpPr>
      <dsp:spPr>
        <a:xfrm>
          <a:off x="2384811" y="47488"/>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4811" y="150348"/>
        <a:ext cx="516561" cy="308578"/>
      </dsp:txXfrm>
    </dsp:sp>
    <dsp:sp modelId="{6BB0ABCB-2373-47ED-9774-278F8EE9E9B2}">
      <dsp:nvSpPr>
        <dsp:cNvPr id="0" name=""/>
        <dsp:cNvSpPr/>
      </dsp:nvSpPr>
      <dsp:spPr>
        <a:xfrm>
          <a:off x="3334127" y="0"/>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34127" y="0"/>
        <a:ext cx="2065693" cy="609275"/>
      </dsp:txXfrm>
    </dsp:sp>
    <dsp:sp modelId="{93C83A52-6E6B-41FD-9424-D118FD751CED}">
      <dsp:nvSpPr>
        <dsp:cNvPr id="0" name=""/>
        <dsp:cNvSpPr/>
      </dsp:nvSpPr>
      <dsp:spPr>
        <a:xfrm>
          <a:off x="3361310" y="1053626"/>
          <a:ext cx="2065693" cy="33554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421812" y="1114128"/>
        <a:ext cx="1944689" cy="3234421"/>
      </dsp:txXfrm>
    </dsp:sp>
    <dsp:sp modelId="{A66EA167-6AD2-4AA4-A421-59E2B4561DDF}">
      <dsp:nvSpPr>
        <dsp:cNvPr id="0" name=""/>
        <dsp:cNvSpPr/>
      </dsp:nvSpPr>
      <dsp:spPr>
        <a:xfrm>
          <a:off x="5724757" y="47488"/>
          <a:ext cx="688865"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24757" y="150348"/>
        <a:ext cx="534576" cy="308578"/>
      </dsp:txXfrm>
    </dsp:sp>
    <dsp:sp modelId="{3E371716-205E-4EF6-A7ED-14278F63B034}">
      <dsp:nvSpPr>
        <dsp:cNvPr id="0" name=""/>
        <dsp:cNvSpPr/>
      </dsp:nvSpPr>
      <dsp:spPr>
        <a:xfrm>
          <a:off x="6699567" y="0"/>
          <a:ext cx="2065693" cy="91391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99567" y="0"/>
        <a:ext cx="2065693" cy="609275"/>
      </dsp:txXfrm>
    </dsp:sp>
    <dsp:sp modelId="{D91F2413-E4E3-4058-AF8C-E44208B5C14B}">
      <dsp:nvSpPr>
        <dsp:cNvPr id="0" name=""/>
        <dsp:cNvSpPr/>
      </dsp:nvSpPr>
      <dsp:spPr>
        <a:xfrm>
          <a:off x="6689030" y="1039900"/>
          <a:ext cx="2065693" cy="335546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classification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6749532" y="1100402"/>
        <a:ext cx="1944689" cy="32344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08-10-2022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21289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11816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388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56648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458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781851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065972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9555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856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31452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47889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723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3D78C-C684-4913-890D-BD69CD93597F}"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76330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3D78C-C684-4913-890D-BD69CD93597F}"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63553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05833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38405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A3D78C-C684-4913-890D-BD69CD93597F}" type="datetimeFigureOut">
              <a:rPr lang="en-IN" smtClean="0"/>
              <a:t>08-10-2022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40749567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a:t>
            </a:r>
          </a:p>
          <a:p>
            <a:pPr marL="0" indent="0">
              <a:buNone/>
            </a:pPr>
            <a:r>
              <a:rPr lang="en-US" sz="3200" dirty="0"/>
              <a:t> NIDHI SINGH</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80691" y="415222"/>
            <a:ext cx="11790947" cy="2387600"/>
          </a:xfrm>
        </p:spPr>
        <p:txBody>
          <a:bodyPr>
            <a:noAutofit/>
          </a:bodyPr>
          <a:lstStyle/>
          <a:p>
            <a:pPr algn="ctr"/>
            <a:r>
              <a:rPr lang="en-US" sz="5400" dirty="0"/>
              <a:t>Malignant comments classifier project presentation</a:t>
            </a:r>
          </a:p>
        </p:txBody>
      </p:sp>
      <p:pic>
        <p:nvPicPr>
          <p:cNvPr id="3" name="Picture 2" descr="Logo, company name&#10;&#10;Description automatically generated">
            <a:extLst>
              <a:ext uri="{FF2B5EF4-FFF2-40B4-BE49-F238E27FC236}">
                <a16:creationId xmlns:a16="http://schemas.microsoft.com/office/drawing/2014/main" id="{9F01B56D-6176-B13A-3C3E-9971E3DAB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652" y="4182780"/>
            <a:ext cx="2327148" cy="2327148"/>
          </a:xfrm>
          <a:prstGeom prst="rect">
            <a:avLst/>
          </a:prstGeom>
        </p:spPr>
      </p:pic>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normAutofit fontScale="90000"/>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normAutofit fontScale="90000"/>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normAutofit fontScale="90000"/>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normAutofit fontScale="90000"/>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normAutofit fontScale="90000"/>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normAutofit fontScale="90000"/>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normAutofit/>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normAutofit fontScale="90000"/>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normAutofit fontScale="90000"/>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normAutofit fontScale="90000"/>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normAutofit/>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normAutofit fontScale="90000"/>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normAutofit/>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normAutofit fontScale="90000"/>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normAutofit fontScale="90000"/>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normAutofit fontScale="90000"/>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9220265"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normAutofit/>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600200"/>
            <a:ext cx="9291095" cy="4889469"/>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normAutofit fontScale="90000"/>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normAutofit fontScale="90000"/>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normAutofit fontScale="90000"/>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normAutofit fontScale="90000"/>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311</TotalTime>
  <Words>2070</Words>
  <Application>Microsoft Office PowerPoint</Application>
  <PresentationFormat>Widescreen</PresentationFormat>
  <Paragraphs>135</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Wingdings</vt:lpstr>
      <vt:lpstr>Wingdings 3</vt:lpstr>
      <vt:lpstr>Facet</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Nidhi Singh</cp:lastModifiedBy>
  <cp:revision>5</cp:revision>
  <dcterms:created xsi:type="dcterms:W3CDTF">2022-09-17T14:46:07Z</dcterms:created>
  <dcterms:modified xsi:type="dcterms:W3CDTF">2022-10-08T02:08:17Z</dcterms:modified>
</cp:coreProperties>
</file>