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30275213" cy="42803763"/>
  <p:notesSz cx="15328900" cy="20104100"/>
  <p:defaultTextStyle>
    <a:defPPr>
      <a:defRPr lang="en-NO"/>
    </a:defPPr>
    <a:lvl1pPr marL="0" algn="l" defTabSz="1885859" rtl="0" eaLnBrk="1" latinLnBrk="0" hangingPunct="1">
      <a:defRPr sz="3712" kern="1200">
        <a:solidFill>
          <a:schemeClr val="tx1"/>
        </a:solidFill>
        <a:latin typeface="+mn-lt"/>
        <a:ea typeface="+mn-ea"/>
        <a:cs typeface="+mn-cs"/>
      </a:defRPr>
    </a:lvl1pPr>
    <a:lvl2pPr marL="942929" algn="l" defTabSz="1885859" rtl="0" eaLnBrk="1" latinLnBrk="0" hangingPunct="1">
      <a:defRPr sz="3712" kern="1200">
        <a:solidFill>
          <a:schemeClr val="tx1"/>
        </a:solidFill>
        <a:latin typeface="+mn-lt"/>
        <a:ea typeface="+mn-ea"/>
        <a:cs typeface="+mn-cs"/>
      </a:defRPr>
    </a:lvl2pPr>
    <a:lvl3pPr marL="1885859" algn="l" defTabSz="1885859" rtl="0" eaLnBrk="1" latinLnBrk="0" hangingPunct="1">
      <a:defRPr sz="3712" kern="1200">
        <a:solidFill>
          <a:schemeClr val="tx1"/>
        </a:solidFill>
        <a:latin typeface="+mn-lt"/>
        <a:ea typeface="+mn-ea"/>
        <a:cs typeface="+mn-cs"/>
      </a:defRPr>
    </a:lvl3pPr>
    <a:lvl4pPr marL="2828788" algn="l" defTabSz="1885859" rtl="0" eaLnBrk="1" latinLnBrk="0" hangingPunct="1">
      <a:defRPr sz="3712" kern="1200">
        <a:solidFill>
          <a:schemeClr val="tx1"/>
        </a:solidFill>
        <a:latin typeface="+mn-lt"/>
        <a:ea typeface="+mn-ea"/>
        <a:cs typeface="+mn-cs"/>
      </a:defRPr>
    </a:lvl4pPr>
    <a:lvl5pPr marL="3771717" algn="l" defTabSz="1885859" rtl="0" eaLnBrk="1" latinLnBrk="0" hangingPunct="1">
      <a:defRPr sz="3712" kern="1200">
        <a:solidFill>
          <a:schemeClr val="tx1"/>
        </a:solidFill>
        <a:latin typeface="+mn-lt"/>
        <a:ea typeface="+mn-ea"/>
        <a:cs typeface="+mn-cs"/>
      </a:defRPr>
    </a:lvl5pPr>
    <a:lvl6pPr marL="4714646" algn="l" defTabSz="1885859" rtl="0" eaLnBrk="1" latinLnBrk="0" hangingPunct="1">
      <a:defRPr sz="3712" kern="1200">
        <a:solidFill>
          <a:schemeClr val="tx1"/>
        </a:solidFill>
        <a:latin typeface="+mn-lt"/>
        <a:ea typeface="+mn-ea"/>
        <a:cs typeface="+mn-cs"/>
      </a:defRPr>
    </a:lvl6pPr>
    <a:lvl7pPr marL="5657576" algn="l" defTabSz="1885859" rtl="0" eaLnBrk="1" latinLnBrk="0" hangingPunct="1">
      <a:defRPr sz="3712" kern="1200">
        <a:solidFill>
          <a:schemeClr val="tx1"/>
        </a:solidFill>
        <a:latin typeface="+mn-lt"/>
        <a:ea typeface="+mn-ea"/>
        <a:cs typeface="+mn-cs"/>
      </a:defRPr>
    </a:lvl7pPr>
    <a:lvl8pPr marL="6600505" algn="l" defTabSz="1885859" rtl="0" eaLnBrk="1" latinLnBrk="0" hangingPunct="1">
      <a:defRPr sz="3712" kern="1200">
        <a:solidFill>
          <a:schemeClr val="tx1"/>
        </a:solidFill>
        <a:latin typeface="+mn-lt"/>
        <a:ea typeface="+mn-ea"/>
        <a:cs typeface="+mn-cs"/>
      </a:defRPr>
    </a:lvl8pPr>
    <a:lvl9pPr marL="7543434" algn="l" defTabSz="1885859" rtl="0" eaLnBrk="1" latinLnBrk="0" hangingPunct="1">
      <a:defRPr sz="37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MARU" id="{4AEB47FB-0C3D-F040-B6CC-1B3DE86D06AB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132" userDrawn="1">
          <p15:clr>
            <a:srgbClr val="A4A3A4"/>
          </p15:clr>
        </p15:guide>
        <p15:guide id="2" pos="42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/>
    <p:restoredTop sz="94681"/>
  </p:normalViewPr>
  <p:slideViewPr>
    <p:cSldViewPr>
      <p:cViewPr>
        <p:scale>
          <a:sx n="38" d="100"/>
          <a:sy n="38" d="100"/>
        </p:scale>
        <p:origin x="400" y="-4912"/>
      </p:cViewPr>
      <p:guideLst>
        <p:guide orient="horz" pos="6132"/>
        <p:guide pos="42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642100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682038" y="0"/>
            <a:ext cx="66436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65BE-0BAD-7A4E-BAD5-98F767699BF4}" type="datetimeFigureOut">
              <a:rPr lang="en-NO" smtClean="0"/>
              <a:t>05/08/2024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64150" y="2513013"/>
            <a:ext cx="48006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33525" y="9675813"/>
            <a:ext cx="122618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642100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682038" y="19096038"/>
            <a:ext cx="66436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9E5DF-7551-4948-A52D-F68B47CA63C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6960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5859" rtl="0" eaLnBrk="1" latinLnBrk="0" hangingPunct="1">
      <a:defRPr sz="2475" kern="1200">
        <a:solidFill>
          <a:schemeClr val="tx1"/>
        </a:solidFill>
        <a:latin typeface="+mn-lt"/>
        <a:ea typeface="+mn-ea"/>
        <a:cs typeface="+mn-cs"/>
      </a:defRPr>
    </a:lvl1pPr>
    <a:lvl2pPr marL="942929" algn="l" defTabSz="1885859" rtl="0" eaLnBrk="1" latinLnBrk="0" hangingPunct="1">
      <a:defRPr sz="2475" kern="1200">
        <a:solidFill>
          <a:schemeClr val="tx1"/>
        </a:solidFill>
        <a:latin typeface="+mn-lt"/>
        <a:ea typeface="+mn-ea"/>
        <a:cs typeface="+mn-cs"/>
      </a:defRPr>
    </a:lvl2pPr>
    <a:lvl3pPr marL="1885859" algn="l" defTabSz="1885859" rtl="0" eaLnBrk="1" latinLnBrk="0" hangingPunct="1">
      <a:defRPr sz="2475" kern="1200">
        <a:solidFill>
          <a:schemeClr val="tx1"/>
        </a:solidFill>
        <a:latin typeface="+mn-lt"/>
        <a:ea typeface="+mn-ea"/>
        <a:cs typeface="+mn-cs"/>
      </a:defRPr>
    </a:lvl3pPr>
    <a:lvl4pPr marL="2828788" algn="l" defTabSz="1885859" rtl="0" eaLnBrk="1" latinLnBrk="0" hangingPunct="1">
      <a:defRPr sz="2475" kern="1200">
        <a:solidFill>
          <a:schemeClr val="tx1"/>
        </a:solidFill>
        <a:latin typeface="+mn-lt"/>
        <a:ea typeface="+mn-ea"/>
        <a:cs typeface="+mn-cs"/>
      </a:defRPr>
    </a:lvl4pPr>
    <a:lvl5pPr marL="3771717" algn="l" defTabSz="1885859" rtl="0" eaLnBrk="1" latinLnBrk="0" hangingPunct="1">
      <a:defRPr sz="2475" kern="1200">
        <a:solidFill>
          <a:schemeClr val="tx1"/>
        </a:solidFill>
        <a:latin typeface="+mn-lt"/>
        <a:ea typeface="+mn-ea"/>
        <a:cs typeface="+mn-cs"/>
      </a:defRPr>
    </a:lvl5pPr>
    <a:lvl6pPr marL="4714646" algn="l" defTabSz="1885859" rtl="0" eaLnBrk="1" latinLnBrk="0" hangingPunct="1">
      <a:defRPr sz="2475" kern="1200">
        <a:solidFill>
          <a:schemeClr val="tx1"/>
        </a:solidFill>
        <a:latin typeface="+mn-lt"/>
        <a:ea typeface="+mn-ea"/>
        <a:cs typeface="+mn-cs"/>
      </a:defRPr>
    </a:lvl6pPr>
    <a:lvl7pPr marL="5657576" algn="l" defTabSz="1885859" rtl="0" eaLnBrk="1" latinLnBrk="0" hangingPunct="1">
      <a:defRPr sz="2475" kern="1200">
        <a:solidFill>
          <a:schemeClr val="tx1"/>
        </a:solidFill>
        <a:latin typeface="+mn-lt"/>
        <a:ea typeface="+mn-ea"/>
        <a:cs typeface="+mn-cs"/>
      </a:defRPr>
    </a:lvl7pPr>
    <a:lvl8pPr marL="6600505" algn="l" defTabSz="1885859" rtl="0" eaLnBrk="1" latinLnBrk="0" hangingPunct="1">
      <a:defRPr sz="2475" kern="1200">
        <a:solidFill>
          <a:schemeClr val="tx1"/>
        </a:solidFill>
        <a:latin typeface="+mn-lt"/>
        <a:ea typeface="+mn-ea"/>
        <a:cs typeface="+mn-cs"/>
      </a:defRPr>
    </a:lvl8pPr>
    <a:lvl9pPr marL="7543434" algn="l" defTabSz="1885859" rtl="0" eaLnBrk="1" latinLnBrk="0" hangingPunct="1">
      <a:defRPr sz="24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1581" y="13269168"/>
            <a:ext cx="257445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3163" y="23970108"/>
            <a:ext cx="212014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4387" y="9844866"/>
            <a:ext cx="131751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8192" y="9844866"/>
            <a:ext cx="131751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388" y="1712151"/>
            <a:ext cx="272589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4388" y="9844866"/>
            <a:ext cx="272589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7837" y="39807503"/>
            <a:ext cx="9692081" cy="571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4388" y="39807503"/>
            <a:ext cx="6966183" cy="571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807184" y="39807503"/>
            <a:ext cx="6966183" cy="571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343B4DE4-CFBC-08A6-996F-CA5FE04E01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06" y="1226405"/>
            <a:ext cx="11600131" cy="3709527"/>
          </a:xfrm>
          <a:prstGeom prst="rect">
            <a:avLst/>
          </a:prstGeom>
        </p:spPr>
      </p:pic>
      <p:pic>
        <p:nvPicPr>
          <p:cNvPr id="10" name="Picture 9" descr="A close-up of a seal&#10;&#10;Description automatically generated">
            <a:extLst>
              <a:ext uri="{FF2B5EF4-FFF2-40B4-BE49-F238E27FC236}">
                <a16:creationId xmlns:a16="http://schemas.microsoft.com/office/drawing/2014/main" id="{7C37B917-CBC1-C302-7E33-2478D714A85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650" y="1097156"/>
            <a:ext cx="10525357" cy="39680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2970">
        <a:defRPr>
          <a:latin typeface="+mn-lt"/>
          <a:ea typeface="+mn-ea"/>
          <a:cs typeface="+mn-cs"/>
        </a:defRPr>
      </a:lvl2pPr>
      <a:lvl3pPr marL="1805940">
        <a:defRPr>
          <a:latin typeface="+mn-lt"/>
          <a:ea typeface="+mn-ea"/>
          <a:cs typeface="+mn-cs"/>
        </a:defRPr>
      </a:lvl3pPr>
      <a:lvl4pPr marL="2708910">
        <a:defRPr>
          <a:latin typeface="+mn-lt"/>
          <a:ea typeface="+mn-ea"/>
          <a:cs typeface="+mn-cs"/>
        </a:defRPr>
      </a:lvl4pPr>
      <a:lvl5pPr marL="3611880">
        <a:defRPr>
          <a:latin typeface="+mn-lt"/>
          <a:ea typeface="+mn-ea"/>
          <a:cs typeface="+mn-cs"/>
        </a:defRPr>
      </a:lvl5pPr>
      <a:lvl6pPr marL="4514850">
        <a:defRPr>
          <a:latin typeface="+mn-lt"/>
          <a:ea typeface="+mn-ea"/>
          <a:cs typeface="+mn-cs"/>
        </a:defRPr>
      </a:lvl6pPr>
      <a:lvl7pPr marL="5417820">
        <a:defRPr>
          <a:latin typeface="+mn-lt"/>
          <a:ea typeface="+mn-ea"/>
          <a:cs typeface="+mn-cs"/>
        </a:defRPr>
      </a:lvl7pPr>
      <a:lvl8pPr marL="6320790">
        <a:defRPr>
          <a:latin typeface="+mn-lt"/>
          <a:ea typeface="+mn-ea"/>
          <a:cs typeface="+mn-cs"/>
        </a:defRPr>
      </a:lvl8pPr>
      <a:lvl9pPr marL="7223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2970">
        <a:defRPr>
          <a:latin typeface="+mn-lt"/>
          <a:ea typeface="+mn-ea"/>
          <a:cs typeface="+mn-cs"/>
        </a:defRPr>
      </a:lvl2pPr>
      <a:lvl3pPr marL="1805940">
        <a:defRPr>
          <a:latin typeface="+mn-lt"/>
          <a:ea typeface="+mn-ea"/>
          <a:cs typeface="+mn-cs"/>
        </a:defRPr>
      </a:lvl3pPr>
      <a:lvl4pPr marL="2708910">
        <a:defRPr>
          <a:latin typeface="+mn-lt"/>
          <a:ea typeface="+mn-ea"/>
          <a:cs typeface="+mn-cs"/>
        </a:defRPr>
      </a:lvl4pPr>
      <a:lvl5pPr marL="3611880">
        <a:defRPr>
          <a:latin typeface="+mn-lt"/>
          <a:ea typeface="+mn-ea"/>
          <a:cs typeface="+mn-cs"/>
        </a:defRPr>
      </a:lvl5pPr>
      <a:lvl6pPr marL="4514850">
        <a:defRPr>
          <a:latin typeface="+mn-lt"/>
          <a:ea typeface="+mn-ea"/>
          <a:cs typeface="+mn-cs"/>
        </a:defRPr>
      </a:lvl6pPr>
      <a:lvl7pPr marL="5417820">
        <a:defRPr>
          <a:latin typeface="+mn-lt"/>
          <a:ea typeface="+mn-ea"/>
          <a:cs typeface="+mn-cs"/>
        </a:defRPr>
      </a:lvl7pPr>
      <a:lvl8pPr marL="6320790">
        <a:defRPr>
          <a:latin typeface="+mn-lt"/>
          <a:ea typeface="+mn-ea"/>
          <a:cs typeface="+mn-cs"/>
        </a:defRPr>
      </a:lvl8pPr>
      <a:lvl9pPr marL="72237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5299" y="5911075"/>
            <a:ext cx="21049676" cy="4251053"/>
          </a:xfrm>
          <a:prstGeom prst="rect">
            <a:avLst/>
          </a:prstGeom>
        </p:spPr>
        <p:txBody>
          <a:bodyPr vert="horz" wrap="square" lIns="0" tIns="23829" rIns="0" bIns="0" rtlCol="0">
            <a:spAutoFit/>
          </a:bodyPr>
          <a:lstStyle/>
          <a:p>
            <a:pPr marL="30099" algn="ctr">
              <a:spcBef>
                <a:spcPts val="188"/>
              </a:spcBef>
            </a:pPr>
            <a:r>
              <a:rPr sz="6814" b="1" dirty="0">
                <a:solidFill>
                  <a:srgbClr val="00007F"/>
                </a:solidFill>
                <a:latin typeface="Georgia"/>
                <a:cs typeface="Georgia"/>
              </a:rPr>
              <a:t>Title</a:t>
            </a:r>
            <a:r>
              <a:rPr sz="6814" b="1" spc="820" dirty="0">
                <a:solidFill>
                  <a:srgbClr val="00007F"/>
                </a:solidFill>
                <a:latin typeface="Georgia"/>
                <a:cs typeface="Georgia"/>
              </a:rPr>
              <a:t> </a:t>
            </a:r>
            <a:r>
              <a:rPr sz="6814" b="1" spc="-425" dirty="0">
                <a:solidFill>
                  <a:srgbClr val="00007F"/>
                </a:solidFill>
                <a:latin typeface="Georgia"/>
                <a:cs typeface="Georgia"/>
              </a:rPr>
              <a:t>of</a:t>
            </a:r>
            <a:r>
              <a:rPr sz="6814" b="1" spc="820" dirty="0">
                <a:solidFill>
                  <a:srgbClr val="00007F"/>
                </a:solidFill>
                <a:latin typeface="Georgia"/>
                <a:cs typeface="Georgia"/>
              </a:rPr>
              <a:t> </a:t>
            </a:r>
            <a:r>
              <a:rPr sz="6814" b="1" spc="-178" dirty="0">
                <a:solidFill>
                  <a:srgbClr val="00007F"/>
                </a:solidFill>
                <a:latin typeface="Georgia"/>
                <a:cs typeface="Georgia"/>
              </a:rPr>
              <a:t>the</a:t>
            </a:r>
            <a:r>
              <a:rPr sz="6814" b="1" spc="820" dirty="0">
                <a:solidFill>
                  <a:srgbClr val="00007F"/>
                </a:solidFill>
                <a:latin typeface="Georgia"/>
                <a:cs typeface="Georgia"/>
              </a:rPr>
              <a:t> </a:t>
            </a:r>
            <a:r>
              <a:rPr sz="6814" b="1" spc="-267" dirty="0">
                <a:solidFill>
                  <a:srgbClr val="00007F"/>
                </a:solidFill>
                <a:latin typeface="Georgia"/>
                <a:cs typeface="Georgia"/>
              </a:rPr>
              <a:t>poster</a:t>
            </a:r>
            <a:r>
              <a:rPr sz="6814" b="1" spc="820" dirty="0">
                <a:solidFill>
                  <a:srgbClr val="00007F"/>
                </a:solidFill>
                <a:latin typeface="Georgia"/>
                <a:cs typeface="Georgia"/>
              </a:rPr>
              <a:t> </a:t>
            </a:r>
            <a:r>
              <a:rPr sz="6814" b="1" spc="-425" dirty="0">
                <a:solidFill>
                  <a:srgbClr val="00007F"/>
                </a:solidFill>
                <a:latin typeface="Georgia"/>
                <a:cs typeface="Georgia"/>
              </a:rPr>
              <a:t>for</a:t>
            </a:r>
            <a:r>
              <a:rPr sz="6814" b="1" spc="820" dirty="0">
                <a:solidFill>
                  <a:srgbClr val="00007F"/>
                </a:solidFill>
                <a:latin typeface="Georgia"/>
                <a:cs typeface="Georgia"/>
              </a:rPr>
              <a:t> </a:t>
            </a:r>
            <a:r>
              <a:rPr sz="6814" b="1" spc="-178" dirty="0">
                <a:solidFill>
                  <a:srgbClr val="00007F"/>
                </a:solidFill>
                <a:latin typeface="Georgia"/>
                <a:cs typeface="Georgia"/>
              </a:rPr>
              <a:t>the</a:t>
            </a:r>
            <a:r>
              <a:rPr sz="6814" b="1" spc="820" dirty="0">
                <a:solidFill>
                  <a:srgbClr val="00007F"/>
                </a:solidFill>
                <a:latin typeface="Georgia"/>
                <a:cs typeface="Georgia"/>
              </a:rPr>
              <a:t> </a:t>
            </a:r>
            <a:r>
              <a:rPr sz="6814" b="1" spc="356" dirty="0">
                <a:solidFill>
                  <a:srgbClr val="00007F"/>
                </a:solidFill>
                <a:latin typeface="Georgia"/>
                <a:cs typeface="Georgia"/>
              </a:rPr>
              <a:t>AMARU</a:t>
            </a:r>
            <a:r>
              <a:rPr sz="6814" b="1" spc="808" dirty="0">
                <a:solidFill>
                  <a:srgbClr val="00007F"/>
                </a:solidFill>
                <a:latin typeface="Georgia"/>
                <a:cs typeface="Georgia"/>
              </a:rPr>
              <a:t> </a:t>
            </a:r>
            <a:r>
              <a:rPr sz="6814" b="1" spc="-277" dirty="0">
                <a:solidFill>
                  <a:srgbClr val="00007F"/>
                </a:solidFill>
                <a:latin typeface="Georgia"/>
                <a:cs typeface="Georgia"/>
              </a:rPr>
              <a:t>meeting</a:t>
            </a:r>
            <a:endParaRPr sz="6814" b="1" dirty="0">
              <a:latin typeface="Georgia"/>
              <a:cs typeface="Georgia"/>
            </a:endParaRPr>
          </a:p>
          <a:p>
            <a:pPr marL="25083" algn="ctr">
              <a:spcBef>
                <a:spcPts val="3664"/>
              </a:spcBef>
              <a:tabLst>
                <a:tab pos="4126071" algn="l"/>
                <a:tab pos="8757555" algn="l"/>
                <a:tab pos="17734582" algn="l"/>
              </a:tabLst>
            </a:pPr>
            <a:r>
              <a:rPr sz="4740" spc="69" dirty="0">
                <a:latin typeface="Times New Roman"/>
                <a:cs typeface="Times New Roman"/>
              </a:rPr>
              <a:t>First</a:t>
            </a:r>
            <a:r>
              <a:rPr sz="4740" spc="247" dirty="0">
                <a:latin typeface="Times New Roman"/>
                <a:cs typeface="Times New Roman"/>
              </a:rPr>
              <a:t> </a:t>
            </a:r>
            <a:r>
              <a:rPr sz="4740" spc="10" dirty="0">
                <a:latin typeface="Times New Roman"/>
                <a:cs typeface="Times New Roman"/>
              </a:rPr>
              <a:t>Author</a:t>
            </a:r>
            <a:r>
              <a:rPr sz="4740" spc="247" dirty="0">
                <a:latin typeface="Times New Roman"/>
                <a:cs typeface="Times New Roman"/>
              </a:rPr>
              <a:t> </a:t>
            </a:r>
            <a:r>
              <a:rPr sz="4888" spc="1021" baseline="28619" dirty="0">
                <a:latin typeface="Cambria"/>
                <a:cs typeface="Cambria"/>
              </a:rPr>
              <a:t>♠</a:t>
            </a:r>
            <a:r>
              <a:rPr lang="en-US" sz="4888" spc="1021" dirty="0">
                <a:latin typeface="Cambria"/>
                <a:cs typeface="Cambria"/>
              </a:rPr>
              <a:t>   </a:t>
            </a:r>
            <a:r>
              <a:rPr sz="4740" spc="-119" dirty="0">
                <a:latin typeface="Times New Roman"/>
                <a:cs typeface="Times New Roman"/>
              </a:rPr>
              <a:t>Second</a:t>
            </a:r>
            <a:r>
              <a:rPr sz="4740" spc="237" dirty="0">
                <a:latin typeface="Times New Roman"/>
                <a:cs typeface="Times New Roman"/>
              </a:rPr>
              <a:t> </a:t>
            </a:r>
            <a:r>
              <a:rPr sz="4740" spc="10" dirty="0">
                <a:latin typeface="Times New Roman"/>
                <a:cs typeface="Times New Roman"/>
              </a:rPr>
              <a:t>Author</a:t>
            </a:r>
            <a:r>
              <a:rPr sz="4740" spc="247" dirty="0">
                <a:latin typeface="Times New Roman"/>
                <a:cs typeface="Times New Roman"/>
              </a:rPr>
              <a:t> </a:t>
            </a:r>
            <a:r>
              <a:rPr sz="4888" spc="1021" baseline="28619" dirty="0">
                <a:latin typeface="Cambria"/>
                <a:cs typeface="Cambria"/>
              </a:rPr>
              <a:t>♠</a:t>
            </a:r>
            <a:r>
              <a:rPr lang="en-US" sz="4888" spc="1021" dirty="0">
                <a:latin typeface="Cambria"/>
                <a:cs typeface="Cambria"/>
              </a:rPr>
              <a:t>    </a:t>
            </a:r>
            <a:r>
              <a:rPr lang="en-US" sz="4740" spc="10" dirty="0" err="1">
                <a:latin typeface="Times New Roman"/>
                <a:cs typeface="Times New Roman"/>
              </a:rPr>
              <a:t>ThirdAuthor</a:t>
            </a:r>
            <a:r>
              <a:rPr sz="4888" spc="-132" baseline="28619" dirty="0">
                <a:latin typeface="Cambria"/>
                <a:cs typeface="Cambria"/>
              </a:rPr>
              <a:t>♢</a:t>
            </a:r>
            <a:r>
              <a:rPr lang="en-US" sz="4888" spc="-132" dirty="0">
                <a:latin typeface="Cambria"/>
                <a:cs typeface="Cambria"/>
              </a:rPr>
              <a:t>     </a:t>
            </a:r>
            <a:r>
              <a:rPr sz="4740" spc="99" dirty="0" err="1">
                <a:latin typeface="Times New Roman"/>
                <a:cs typeface="Times New Roman"/>
              </a:rPr>
              <a:t>F</a:t>
            </a:r>
            <a:r>
              <a:rPr lang="en-US" sz="4740" spc="99" dirty="0" err="1">
                <a:latin typeface="Times New Roman"/>
                <a:cs typeface="Times New Roman"/>
              </a:rPr>
              <a:t>inal</a:t>
            </a:r>
            <a:r>
              <a:rPr sz="4740" spc="10" dirty="0" err="1">
                <a:latin typeface="Times New Roman"/>
                <a:cs typeface="Times New Roman"/>
              </a:rPr>
              <a:t>Author</a:t>
            </a:r>
            <a:r>
              <a:rPr sz="4740" spc="178" dirty="0">
                <a:latin typeface="Times New Roman"/>
                <a:cs typeface="Times New Roman"/>
              </a:rPr>
              <a:t> </a:t>
            </a:r>
            <a:r>
              <a:rPr sz="4888" spc="1021" baseline="28619" dirty="0">
                <a:latin typeface="Cambria"/>
                <a:cs typeface="Cambria"/>
              </a:rPr>
              <a:t>♠</a:t>
            </a:r>
            <a:endParaRPr sz="4888" baseline="28619" dirty="0">
              <a:latin typeface="Cambria"/>
              <a:cs typeface="Cambria"/>
            </a:endParaRPr>
          </a:p>
          <a:p>
            <a:pPr marL="23828" algn="ctr">
              <a:spcBef>
                <a:spcPts val="691"/>
              </a:spcBef>
              <a:tabLst>
                <a:tab pos="4840923" algn="l"/>
                <a:tab pos="10301383" algn="l"/>
              </a:tabLst>
            </a:pPr>
            <a:r>
              <a:rPr lang="en-US" sz="4740" spc="59" dirty="0">
                <a:latin typeface="Times New Roman"/>
                <a:cs typeface="Times New Roman"/>
              </a:rPr>
              <a:t>Affiliation 1</a:t>
            </a:r>
            <a:r>
              <a:rPr sz="4888" spc="-59" baseline="28619" dirty="0">
                <a:latin typeface="Cambria"/>
                <a:cs typeface="Cambria"/>
              </a:rPr>
              <a:t>♡</a:t>
            </a:r>
            <a:r>
              <a:rPr lang="en-US" sz="4888" spc="-59" dirty="0">
                <a:latin typeface="Cambria"/>
                <a:cs typeface="Cambria"/>
              </a:rPr>
              <a:t>   </a:t>
            </a:r>
            <a:r>
              <a:rPr lang="en-US" sz="4740" spc="-225" dirty="0">
                <a:latin typeface="Times New Roman"/>
                <a:cs typeface="Times New Roman"/>
              </a:rPr>
              <a:t>Affiliation 2</a:t>
            </a:r>
            <a:r>
              <a:rPr sz="4888" spc="-59" baseline="28619" dirty="0">
                <a:latin typeface="Cambria"/>
                <a:cs typeface="Cambria"/>
              </a:rPr>
              <a:t>♠</a:t>
            </a:r>
            <a:r>
              <a:rPr lang="en-US" sz="4888" spc="-59" dirty="0">
                <a:latin typeface="Cambria"/>
                <a:cs typeface="Cambria"/>
              </a:rPr>
              <a:t>    </a:t>
            </a:r>
            <a:r>
              <a:rPr lang="en-US" sz="4740" spc="-89" dirty="0">
                <a:latin typeface="Times New Roman"/>
                <a:cs typeface="Times New Roman"/>
              </a:rPr>
              <a:t>Affiliation 3</a:t>
            </a:r>
            <a:r>
              <a:rPr sz="4888" spc="340" baseline="28619" dirty="0">
                <a:latin typeface="Cambria"/>
                <a:cs typeface="Cambria"/>
              </a:rPr>
              <a:t>♠</a:t>
            </a:r>
            <a:endParaRPr sz="4888" baseline="28619" dirty="0">
              <a:latin typeface="Cambria"/>
              <a:cs typeface="Cambria"/>
            </a:endParaRPr>
          </a:p>
          <a:p>
            <a:pPr marL="30099" algn="ctr">
              <a:spcBef>
                <a:spcPts val="435"/>
              </a:spcBef>
              <a:tabLst>
                <a:tab pos="8087852" algn="l"/>
              </a:tabLst>
            </a:pPr>
            <a:r>
              <a:rPr sz="3400" spc="103" baseline="28985" dirty="0">
                <a:latin typeface="Cambria"/>
                <a:cs typeface="Cambria"/>
              </a:rPr>
              <a:t>♠</a:t>
            </a:r>
            <a:r>
              <a:rPr sz="3400" spc="69" dirty="0">
                <a:latin typeface="Consolas" panose="020B0609020204030204" pitchFamily="49" charset="0"/>
                <a:cs typeface="Consolas" panose="020B0609020204030204" pitchFamily="49" charset="0"/>
              </a:rPr>
              <a:t>{firstname.lastname}@helsinki.fi</a:t>
            </a:r>
            <a:r>
              <a:rPr sz="3400" spc="69" dirty="0">
                <a:latin typeface="SimSun"/>
                <a:cs typeface="SimSun"/>
              </a:rPr>
              <a:t>	</a:t>
            </a:r>
            <a:r>
              <a:rPr sz="3400" spc="87" baseline="28985" dirty="0">
                <a:latin typeface="Cambria"/>
                <a:cs typeface="Cambria"/>
              </a:rPr>
              <a:t>♢</a:t>
            </a:r>
            <a:r>
              <a:rPr lang="en-US" sz="3400" spc="87" dirty="0" err="1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thirdone@secondaffiliation.com</a:t>
            </a:r>
            <a:endParaRPr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99" algn="ctr">
              <a:spcBef>
                <a:spcPts val="207"/>
              </a:spcBef>
            </a:pPr>
            <a:r>
              <a:rPr sz="3400" spc="103" baseline="28985" dirty="0">
                <a:latin typeface="Cambria"/>
                <a:cs typeface="Cambria"/>
              </a:rPr>
              <a:t>♡</a:t>
            </a:r>
            <a:r>
              <a:rPr lang="en-US" sz="3400" spc="87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noname.3affiliation@somerandomuni.edu</a:t>
            </a:r>
            <a:endParaRPr sz="3400" dirty="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8028" y="11252468"/>
            <a:ext cx="12722111" cy="10925203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b="1" spc="-119" dirty="0">
                <a:latin typeface="Georgia"/>
                <a:cs typeface="Georgia"/>
              </a:rPr>
              <a:t>Introduction</a:t>
            </a:r>
            <a:endParaRPr sz="3259" dirty="0">
              <a:latin typeface="Georgia"/>
              <a:cs typeface="Georgia"/>
            </a:endParaRPr>
          </a:p>
          <a:p>
            <a:pPr marL="25083" marR="10033" algn="just">
              <a:spcBef>
                <a:spcPts val="3249"/>
              </a:spcBef>
            </a:pPr>
            <a:r>
              <a:rPr lang="en-US" sz="3259" spc="-59" dirty="0">
                <a:latin typeface="Times New Roman"/>
                <a:cs typeface="Times New Roman"/>
              </a:rPr>
              <a:t>El </a:t>
            </a:r>
            <a:r>
              <a:rPr lang="en-US" sz="3259" spc="-59" dirty="0" err="1">
                <a:latin typeface="Times New Roman"/>
                <a:cs typeface="Times New Roman"/>
              </a:rPr>
              <a:t>siguiente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formato</a:t>
            </a:r>
            <a:r>
              <a:rPr lang="en-US" sz="3259" spc="-59" dirty="0">
                <a:latin typeface="Times New Roman"/>
                <a:cs typeface="Times New Roman"/>
              </a:rPr>
              <a:t> de poster es </a:t>
            </a:r>
            <a:r>
              <a:rPr lang="en-US" sz="3259" spc="-59" dirty="0" err="1">
                <a:latin typeface="Times New Roman"/>
                <a:cs typeface="Times New Roman"/>
              </a:rPr>
              <a:t>apenas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indicativo</a:t>
            </a:r>
            <a:endParaRPr lang="en-US" sz="3259" spc="-59" dirty="0">
              <a:latin typeface="Times New Roman"/>
              <a:cs typeface="Times New Roman"/>
            </a:endParaRPr>
          </a:p>
          <a:p>
            <a:pPr marL="482283" marR="10033" indent="-457200" algn="just">
              <a:spcBef>
                <a:spcPts val="3249"/>
              </a:spcBef>
              <a:buFont typeface="Arial" panose="020B0604020202020204" pitchFamily="34" charset="0"/>
              <a:buChar char="•"/>
            </a:pPr>
            <a:r>
              <a:rPr lang="en-US" sz="3259" spc="-59" dirty="0">
                <a:latin typeface="Times New Roman"/>
                <a:cs typeface="Times New Roman"/>
              </a:rPr>
              <a:t>Este </a:t>
            </a:r>
            <a:r>
              <a:rPr lang="en-US" sz="3259" spc="-59" dirty="0" err="1">
                <a:latin typeface="Times New Roman"/>
                <a:cs typeface="Times New Roman"/>
              </a:rPr>
              <a:t>ejemplo</a:t>
            </a:r>
            <a:r>
              <a:rPr lang="en-US" sz="3259" spc="-59" dirty="0">
                <a:latin typeface="Times New Roman"/>
                <a:cs typeface="Times New Roman"/>
              </a:rPr>
              <a:t> de poster es </a:t>
            </a:r>
            <a:r>
              <a:rPr lang="en-US" sz="3259" spc="-59" dirty="0" err="1">
                <a:latin typeface="Times New Roman"/>
                <a:cs typeface="Times New Roman"/>
              </a:rPr>
              <a:t>apenas</a:t>
            </a:r>
            <a:r>
              <a:rPr lang="en-US" sz="3259" spc="-59" dirty="0">
                <a:latin typeface="Times New Roman"/>
                <a:cs typeface="Times New Roman"/>
              </a:rPr>
              <a:t> indicative. </a:t>
            </a:r>
            <a:r>
              <a:rPr lang="en-US" sz="3259" spc="-59" dirty="0" err="1">
                <a:latin typeface="Times New Roman"/>
                <a:cs typeface="Times New Roman"/>
              </a:rPr>
              <a:t>Pudiendo</a:t>
            </a:r>
            <a:r>
              <a:rPr lang="en-US" sz="3259" spc="-59" dirty="0">
                <a:latin typeface="Times New Roman"/>
                <a:cs typeface="Times New Roman"/>
              </a:rPr>
              <a:t> ser de </a:t>
            </a:r>
            <a:r>
              <a:rPr lang="en-US" sz="3259" spc="-59" dirty="0" err="1">
                <a:latin typeface="Times New Roman"/>
                <a:cs typeface="Times New Roman"/>
              </a:rPr>
              <a:t>una</a:t>
            </a:r>
            <a:r>
              <a:rPr lang="en-US" sz="3259" spc="-59" dirty="0">
                <a:latin typeface="Times New Roman"/>
                <a:cs typeface="Times New Roman"/>
              </a:rPr>
              <a:t> o dos </a:t>
            </a:r>
            <a:r>
              <a:rPr lang="en-US" sz="3259" spc="-59" dirty="0" err="1">
                <a:latin typeface="Times New Roman"/>
                <a:cs typeface="Times New Roman"/>
              </a:rPr>
              <a:t>columnas</a:t>
            </a:r>
            <a:r>
              <a:rPr lang="en-US" sz="3259" spc="-59" dirty="0">
                <a:latin typeface="Times New Roman"/>
                <a:cs typeface="Times New Roman"/>
              </a:rPr>
              <a:t>, y con </a:t>
            </a:r>
            <a:r>
              <a:rPr lang="en-US" sz="3259" spc="-59" dirty="0" err="1">
                <a:latin typeface="Times New Roman"/>
                <a:cs typeface="Times New Roman"/>
              </a:rPr>
              <a:t>los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gráficos</a:t>
            </a:r>
            <a:r>
              <a:rPr lang="en-US" sz="3259" spc="-59" dirty="0">
                <a:latin typeface="Times New Roman"/>
                <a:cs typeface="Times New Roman"/>
              </a:rPr>
              <a:t>, y </a:t>
            </a:r>
            <a:r>
              <a:rPr lang="en-US" sz="3259" spc="-59" dirty="0" err="1">
                <a:latin typeface="Times New Roman"/>
                <a:cs typeface="Times New Roman"/>
              </a:rPr>
              <a:t>ecuaciones</a:t>
            </a:r>
            <a:r>
              <a:rPr lang="en-US" sz="3259" spc="-59" dirty="0">
                <a:latin typeface="Times New Roman"/>
                <a:cs typeface="Times New Roman"/>
              </a:rPr>
              <a:t> que </a:t>
            </a:r>
            <a:r>
              <a:rPr lang="en-US" sz="3259" spc="-59" dirty="0" err="1">
                <a:latin typeface="Times New Roman"/>
                <a:cs typeface="Times New Roman"/>
              </a:rPr>
              <a:t>considere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apropiado</a:t>
            </a:r>
            <a:r>
              <a:rPr lang="en-US" sz="3259" spc="-59" dirty="0">
                <a:latin typeface="Times New Roman"/>
                <a:cs typeface="Times New Roman"/>
              </a:rPr>
              <a:t>.</a:t>
            </a:r>
          </a:p>
          <a:p>
            <a:pPr marL="482283" marR="10033" indent="-457200" algn="just">
              <a:spcBef>
                <a:spcPts val="3249"/>
              </a:spcBef>
              <a:buFont typeface="Arial" panose="020B0604020202020204" pitchFamily="34" charset="0"/>
              <a:buChar char="•"/>
            </a:pPr>
            <a:r>
              <a:rPr lang="en-US" sz="3259" spc="-59" dirty="0">
                <a:latin typeface="Times New Roman"/>
                <a:cs typeface="Times New Roman"/>
              </a:rPr>
              <a:t>Los logos de CYTED, AMARU (a la </a:t>
            </a:r>
            <a:r>
              <a:rPr lang="en-US" sz="3259" spc="-59" dirty="0" err="1">
                <a:latin typeface="Times New Roman"/>
                <a:cs typeface="Times New Roman"/>
              </a:rPr>
              <a:t>izquierda</a:t>
            </a:r>
            <a:r>
              <a:rPr lang="en-US" sz="3259" spc="-59" dirty="0">
                <a:latin typeface="Times New Roman"/>
                <a:cs typeface="Times New Roman"/>
              </a:rPr>
              <a:t>) </a:t>
            </a:r>
            <a:r>
              <a:rPr lang="en-US" sz="3259" spc="-59" dirty="0" err="1">
                <a:latin typeface="Times New Roman"/>
                <a:cs typeface="Times New Roman"/>
              </a:rPr>
              <a:t>así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como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los</a:t>
            </a:r>
            <a:r>
              <a:rPr lang="en-US" sz="3259" spc="-59" dirty="0">
                <a:latin typeface="Times New Roman"/>
                <a:cs typeface="Times New Roman"/>
              </a:rPr>
              <a:t> de la UNA y FPUNA (a la </a:t>
            </a:r>
            <a:r>
              <a:rPr lang="en-US" sz="3259" spc="-59" dirty="0" err="1">
                <a:latin typeface="Times New Roman"/>
                <a:cs typeface="Times New Roman"/>
              </a:rPr>
              <a:t>derecha</a:t>
            </a:r>
            <a:r>
              <a:rPr lang="en-US" sz="3259" spc="-59" dirty="0">
                <a:latin typeface="Times New Roman"/>
                <a:cs typeface="Times New Roman"/>
              </a:rPr>
              <a:t>) </a:t>
            </a:r>
            <a:r>
              <a:rPr lang="en-US" sz="3259" spc="-59" dirty="0" err="1">
                <a:latin typeface="Times New Roman"/>
                <a:cs typeface="Times New Roman"/>
              </a:rPr>
              <a:t>indicados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en</a:t>
            </a:r>
            <a:r>
              <a:rPr lang="en-US" sz="3259" spc="-59" dirty="0">
                <a:latin typeface="Times New Roman"/>
                <a:cs typeface="Times New Roman"/>
              </a:rPr>
              <a:t> la </a:t>
            </a:r>
            <a:r>
              <a:rPr lang="en-US" sz="3259" spc="-59" dirty="0" err="1">
                <a:latin typeface="Times New Roman"/>
                <a:cs typeface="Times New Roman"/>
              </a:rPr>
              <a:t>parte</a:t>
            </a:r>
            <a:r>
              <a:rPr lang="en-US" sz="3259" spc="-59" dirty="0">
                <a:latin typeface="Times New Roman"/>
                <a:cs typeface="Times New Roman"/>
              </a:rPr>
              <a:t> superior del poster, son mandatories. Si </a:t>
            </a:r>
            <a:r>
              <a:rPr lang="en-US" sz="3259" spc="-59" dirty="0" err="1">
                <a:latin typeface="Times New Roman"/>
                <a:cs typeface="Times New Roman"/>
              </a:rPr>
              <a:t>desea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agregar</a:t>
            </a:r>
            <a:r>
              <a:rPr lang="en-US" sz="3259" spc="-59" dirty="0">
                <a:latin typeface="Times New Roman"/>
                <a:cs typeface="Times New Roman"/>
              </a:rPr>
              <a:t> logos </a:t>
            </a:r>
            <a:r>
              <a:rPr lang="en-US" sz="3259" spc="-59" dirty="0" err="1">
                <a:latin typeface="Times New Roman"/>
                <a:cs typeface="Times New Roman"/>
              </a:rPr>
              <a:t>adicionales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puede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incluirlos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en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el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centro</a:t>
            </a:r>
            <a:r>
              <a:rPr lang="en-US" sz="3259" spc="-59" dirty="0">
                <a:latin typeface="Times New Roman"/>
                <a:cs typeface="Times New Roman"/>
              </a:rPr>
              <a:t> entre ambos logos.</a:t>
            </a:r>
          </a:p>
          <a:p>
            <a:pPr marL="482283" marR="10033" indent="-457200" algn="just">
              <a:spcBef>
                <a:spcPts val="3249"/>
              </a:spcBef>
              <a:buFont typeface="Arial" panose="020B0604020202020204" pitchFamily="34" charset="0"/>
              <a:buChar char="•"/>
            </a:pPr>
            <a:r>
              <a:rPr lang="en-US" sz="3259" spc="-59" dirty="0">
                <a:latin typeface="Times New Roman"/>
                <a:cs typeface="Times New Roman"/>
              </a:rPr>
              <a:t>Si </a:t>
            </a:r>
            <a:r>
              <a:rPr lang="en-US" sz="3259" spc="-59" dirty="0" err="1">
                <a:latin typeface="Times New Roman"/>
                <a:cs typeface="Times New Roman"/>
              </a:rPr>
              <a:t>desea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incluir</a:t>
            </a:r>
            <a:r>
              <a:rPr lang="en-US" sz="3259" spc="-59" dirty="0">
                <a:latin typeface="Times New Roman"/>
                <a:cs typeface="Times New Roman"/>
              </a:rPr>
              <a:t> un abstract </a:t>
            </a:r>
            <a:r>
              <a:rPr lang="en-US" sz="3259" spc="-59" dirty="0" err="1">
                <a:latin typeface="Times New Roman"/>
                <a:cs typeface="Times New Roman"/>
              </a:rPr>
              <a:t>puede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hacerlo</a:t>
            </a:r>
            <a:r>
              <a:rPr lang="en-US" sz="3259" spc="-59" dirty="0">
                <a:latin typeface="Times New Roman"/>
                <a:cs typeface="Times New Roman"/>
              </a:rPr>
              <a:t>.</a:t>
            </a:r>
          </a:p>
          <a:p>
            <a:pPr marL="482283" marR="10033" indent="-457200" algn="just">
              <a:spcBef>
                <a:spcPts val="3249"/>
              </a:spcBef>
              <a:buFont typeface="Arial" panose="020B0604020202020204" pitchFamily="34" charset="0"/>
              <a:buChar char="•"/>
            </a:pPr>
            <a:r>
              <a:rPr lang="en-US" sz="3259" spc="-59" dirty="0">
                <a:latin typeface="Times New Roman"/>
                <a:cs typeface="Times New Roman"/>
              </a:rPr>
              <a:t>El </a:t>
            </a:r>
            <a:r>
              <a:rPr lang="en-US" sz="3259" spc="-59" dirty="0" err="1">
                <a:latin typeface="Times New Roman"/>
                <a:cs typeface="Times New Roman"/>
              </a:rPr>
              <a:t>orden</a:t>
            </a:r>
            <a:r>
              <a:rPr lang="en-US" sz="3259" spc="-59" dirty="0">
                <a:latin typeface="Times New Roman"/>
                <a:cs typeface="Times New Roman"/>
              </a:rPr>
              <a:t> de </a:t>
            </a:r>
            <a:r>
              <a:rPr lang="en-US" sz="3259" spc="-59" dirty="0" err="1">
                <a:latin typeface="Times New Roman"/>
                <a:cs typeface="Times New Roman"/>
              </a:rPr>
              <a:t>los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autores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siguiendo</a:t>
            </a:r>
            <a:r>
              <a:rPr lang="en-US" sz="3259" spc="-59" dirty="0">
                <a:latin typeface="Times New Roman"/>
                <a:cs typeface="Times New Roman"/>
              </a:rPr>
              <a:t> la </a:t>
            </a:r>
            <a:r>
              <a:rPr lang="en-US" sz="3259" spc="-59" dirty="0" err="1">
                <a:latin typeface="Times New Roman"/>
                <a:cs typeface="Times New Roman"/>
              </a:rPr>
              <a:t>presentación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en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el</a:t>
            </a:r>
            <a:r>
              <a:rPr lang="en-US" sz="3259" spc="-59" dirty="0">
                <a:latin typeface="Times New Roman"/>
                <a:cs typeface="Times New Roman"/>
              </a:rPr>
              <a:t> abstract. Las </a:t>
            </a:r>
            <a:r>
              <a:rPr lang="en-US" sz="3259" spc="-59" dirty="0" err="1">
                <a:latin typeface="Times New Roman"/>
                <a:cs typeface="Times New Roman"/>
              </a:rPr>
              <a:t>afiliaciones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institucionales</a:t>
            </a:r>
            <a:r>
              <a:rPr lang="en-US" sz="3259" spc="-59" dirty="0">
                <a:latin typeface="Times New Roman"/>
                <a:cs typeface="Times New Roman"/>
              </a:rPr>
              <a:t>, de la forma se </a:t>
            </a:r>
            <a:r>
              <a:rPr lang="en-US" sz="3259" spc="-59" dirty="0" err="1">
                <a:latin typeface="Times New Roman"/>
                <a:cs typeface="Times New Roman"/>
              </a:rPr>
              <a:t>expresa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como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ejemplo</a:t>
            </a:r>
            <a:r>
              <a:rPr lang="en-US" sz="3259" spc="-59" dirty="0">
                <a:latin typeface="Times New Roman"/>
                <a:cs typeface="Times New Roman"/>
              </a:rPr>
              <a:t>. </a:t>
            </a:r>
            <a:r>
              <a:rPr lang="en-US" sz="3259" spc="-59" dirty="0" err="1">
                <a:latin typeface="Times New Roman"/>
                <a:cs typeface="Times New Roman"/>
              </a:rPr>
              <a:t>Así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como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los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elmails</a:t>
            </a:r>
            <a:r>
              <a:rPr lang="en-US" sz="3259" spc="-59" dirty="0">
                <a:latin typeface="Times New Roman"/>
                <a:cs typeface="Times New Roman"/>
              </a:rPr>
              <a:t>.</a:t>
            </a:r>
          </a:p>
          <a:p>
            <a:pPr marL="482283" marR="10033" indent="-457200" algn="just">
              <a:spcBef>
                <a:spcPts val="3249"/>
              </a:spcBef>
              <a:buFont typeface="Arial" panose="020B0604020202020204" pitchFamily="34" charset="0"/>
              <a:buChar char="•"/>
            </a:pPr>
            <a:r>
              <a:rPr lang="en-US" sz="3259" spc="-59" dirty="0">
                <a:latin typeface="Times New Roman"/>
                <a:cs typeface="Times New Roman"/>
              </a:rPr>
              <a:t>La </a:t>
            </a:r>
            <a:r>
              <a:rPr lang="en-US" sz="3259" spc="-59" dirty="0" err="1">
                <a:latin typeface="Times New Roman"/>
                <a:cs typeface="Times New Roman"/>
              </a:rPr>
              <a:t>estructura</a:t>
            </a:r>
            <a:r>
              <a:rPr lang="en-US" sz="3259" spc="-59" dirty="0">
                <a:latin typeface="Times New Roman"/>
                <a:cs typeface="Times New Roman"/>
              </a:rPr>
              <a:t> es </a:t>
            </a:r>
            <a:r>
              <a:rPr lang="en-US" sz="3259" spc="-59" dirty="0" err="1">
                <a:latin typeface="Times New Roman"/>
                <a:cs typeface="Times New Roman"/>
              </a:rPr>
              <a:t>indicativa</a:t>
            </a:r>
            <a:r>
              <a:rPr lang="en-US" sz="3259" spc="-59" dirty="0">
                <a:latin typeface="Times New Roman"/>
                <a:cs typeface="Times New Roman"/>
              </a:rPr>
              <a:t>, </a:t>
            </a:r>
            <a:r>
              <a:rPr lang="en-US" sz="3259" spc="-59" dirty="0" err="1">
                <a:latin typeface="Times New Roman"/>
                <a:cs typeface="Times New Roman"/>
              </a:rPr>
              <a:t>puede</a:t>
            </a:r>
            <a:r>
              <a:rPr lang="en-US" sz="3259" spc="-59" dirty="0">
                <a:latin typeface="Times New Roman"/>
                <a:cs typeface="Times New Roman"/>
              </a:rPr>
              <a:t> usar </a:t>
            </a:r>
            <a:r>
              <a:rPr lang="en-US" sz="3259" spc="-59" dirty="0" err="1">
                <a:latin typeface="Times New Roman"/>
                <a:cs typeface="Times New Roman"/>
              </a:rPr>
              <a:t>una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estructura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más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convencional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como</a:t>
            </a:r>
            <a:r>
              <a:rPr lang="en-US" sz="3259" spc="-59" dirty="0">
                <a:latin typeface="Times New Roman"/>
                <a:cs typeface="Times New Roman"/>
              </a:rPr>
              <a:t>: Introduction – Methodology – Results and Discussion – Conclusions.</a:t>
            </a:r>
          </a:p>
          <a:p>
            <a:pPr marL="482283" marR="10033" indent="-457200" algn="just">
              <a:spcBef>
                <a:spcPts val="3249"/>
              </a:spcBef>
              <a:buFont typeface="Arial" panose="020B0604020202020204" pitchFamily="34" charset="0"/>
              <a:buChar char="•"/>
            </a:pPr>
            <a:r>
              <a:rPr lang="en-US" sz="3259" spc="-59" dirty="0">
                <a:latin typeface="Times New Roman"/>
                <a:cs typeface="Times New Roman"/>
              </a:rPr>
              <a:t>Los </a:t>
            </a:r>
            <a:r>
              <a:rPr lang="en-US" sz="3259" spc="-59" dirty="0" err="1">
                <a:latin typeface="Times New Roman"/>
                <a:cs typeface="Times New Roman"/>
              </a:rPr>
              <a:t>agradecimientos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personales</a:t>
            </a:r>
            <a:r>
              <a:rPr lang="en-US" sz="3259" spc="-59" dirty="0">
                <a:latin typeface="Times New Roman"/>
                <a:cs typeface="Times New Roman"/>
              </a:rPr>
              <a:t> e </a:t>
            </a:r>
            <a:r>
              <a:rPr lang="en-US" sz="3259" spc="-59" dirty="0" err="1">
                <a:latin typeface="Times New Roman"/>
                <a:cs typeface="Times New Roman"/>
              </a:rPr>
              <a:t>institucionales</a:t>
            </a:r>
            <a:r>
              <a:rPr lang="en-US" sz="3259" spc="-59" dirty="0">
                <a:latin typeface="Times New Roman"/>
                <a:cs typeface="Times New Roman"/>
              </a:rPr>
              <a:t> al final del </a:t>
            </a:r>
            <a:r>
              <a:rPr lang="en-US" sz="3259" spc="-59" dirty="0" err="1">
                <a:latin typeface="Times New Roman"/>
                <a:cs typeface="Times New Roman"/>
              </a:rPr>
              <a:t>texto</a:t>
            </a:r>
            <a:r>
              <a:rPr lang="en-US" sz="3259" spc="-59" dirty="0">
                <a:latin typeface="Times New Roman"/>
                <a:cs typeface="Times New Roman"/>
              </a:rPr>
              <a:t>. Los </a:t>
            </a:r>
            <a:r>
              <a:rPr lang="en-US" sz="3259" spc="-59" dirty="0" err="1">
                <a:latin typeface="Times New Roman"/>
                <a:cs typeface="Times New Roman"/>
              </a:rPr>
              <a:t>mencionados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en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este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modelo</a:t>
            </a:r>
            <a:r>
              <a:rPr lang="en-US" sz="3259" spc="-59" dirty="0">
                <a:latin typeface="Times New Roman"/>
                <a:cs typeface="Times New Roman"/>
              </a:rPr>
              <a:t> son </a:t>
            </a:r>
            <a:r>
              <a:rPr lang="en-US" sz="3259" spc="-59" dirty="0" err="1">
                <a:latin typeface="Times New Roman"/>
                <a:cs typeface="Times New Roman"/>
              </a:rPr>
              <a:t>apenas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indicativos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como</a:t>
            </a:r>
            <a:r>
              <a:rPr lang="en-US" sz="3259" spc="-59" dirty="0">
                <a:latin typeface="Times New Roman"/>
                <a:cs typeface="Times New Roman"/>
              </a:rPr>
              <a:t> </a:t>
            </a:r>
            <a:r>
              <a:rPr lang="en-US" sz="3259" spc="-59" dirty="0" err="1">
                <a:latin typeface="Times New Roman"/>
                <a:cs typeface="Times New Roman"/>
              </a:rPr>
              <a:t>ejemplo</a:t>
            </a:r>
            <a:r>
              <a:rPr lang="en-US" sz="3259" spc="-59" dirty="0">
                <a:latin typeface="Times New Roman"/>
                <a:cs typeface="Times New Roman"/>
              </a:rPr>
              <a:t>.</a:t>
            </a:r>
            <a:endParaRPr sz="3259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8028" y="22975472"/>
            <a:ext cx="12784818" cy="6261426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87789">
              <a:spcBef>
                <a:spcPts val="217"/>
              </a:spcBef>
            </a:pPr>
            <a:r>
              <a:rPr sz="3259" b="1" spc="-99" dirty="0">
                <a:latin typeface="Georgia"/>
                <a:cs typeface="Georgia"/>
              </a:rPr>
              <a:t>Contributions</a:t>
            </a:r>
            <a:endParaRPr sz="3259" dirty="0">
              <a:latin typeface="Georgia"/>
              <a:cs typeface="Georgia"/>
            </a:endParaRPr>
          </a:p>
          <a:p>
            <a:pPr marL="377492" indent="-353663">
              <a:spcBef>
                <a:spcPts val="3466"/>
              </a:spcBef>
              <a:buAutoNum type="arabicPeriod"/>
              <a:tabLst>
                <a:tab pos="378746" algn="l"/>
              </a:tabLst>
            </a:pPr>
            <a:r>
              <a:rPr sz="3259" spc="-59" dirty="0">
                <a:latin typeface="Times New Roman"/>
                <a:cs typeface="Times New Roman"/>
              </a:rPr>
              <a:t>Lorem</a:t>
            </a:r>
            <a:r>
              <a:rPr sz="3259" spc="148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ipsum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dolor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20" dirty="0">
                <a:latin typeface="Times New Roman"/>
                <a:cs typeface="Times New Roman"/>
              </a:rPr>
              <a:t>sit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40" dirty="0">
                <a:latin typeface="Times New Roman"/>
                <a:cs typeface="Times New Roman"/>
              </a:rPr>
              <a:t>amet,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consectetur.</a:t>
            </a:r>
          </a:p>
          <a:p>
            <a:pPr marL="377492" indent="-353663">
              <a:spcBef>
                <a:spcPts val="808"/>
              </a:spcBef>
              <a:buAutoNum type="arabicPeriod"/>
              <a:tabLst>
                <a:tab pos="378746" algn="l"/>
              </a:tabLst>
            </a:pPr>
            <a:r>
              <a:rPr sz="3259" spc="-30" dirty="0">
                <a:latin typeface="Times New Roman"/>
                <a:cs typeface="Times New Roman"/>
              </a:rPr>
              <a:t>Nullam</a:t>
            </a:r>
            <a:r>
              <a:rPr sz="3259" spc="30" dirty="0">
                <a:latin typeface="Times New Roman"/>
                <a:cs typeface="Times New Roman"/>
              </a:rPr>
              <a:t> </a:t>
            </a:r>
            <a:r>
              <a:rPr sz="3259" spc="148" dirty="0">
                <a:latin typeface="Times New Roman"/>
                <a:cs typeface="Times New Roman"/>
              </a:rPr>
              <a:t>at</a:t>
            </a:r>
            <a:r>
              <a:rPr sz="3259" spc="40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mi</a:t>
            </a:r>
            <a:r>
              <a:rPr sz="3259" spc="30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nisl.</a:t>
            </a:r>
            <a:r>
              <a:rPr sz="3259" spc="474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Vestibulum</a:t>
            </a:r>
            <a:r>
              <a:rPr sz="3259" spc="40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est</a:t>
            </a:r>
            <a:r>
              <a:rPr sz="3259" spc="30" dirty="0">
                <a:latin typeface="Times New Roman"/>
                <a:cs typeface="Times New Roman"/>
              </a:rPr>
              <a:t> </a:t>
            </a:r>
            <a:r>
              <a:rPr sz="3259" spc="20" dirty="0">
                <a:latin typeface="Times New Roman"/>
                <a:cs typeface="Times New Roman"/>
              </a:rPr>
              <a:t>purus,</a:t>
            </a:r>
            <a:r>
              <a:rPr sz="3259" spc="69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ultricies</a:t>
            </a:r>
            <a:r>
              <a:rPr sz="3259" spc="40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cursus</a:t>
            </a:r>
            <a:r>
              <a:rPr sz="3259" spc="30" dirty="0">
                <a:latin typeface="Times New Roman"/>
                <a:cs typeface="Times New Roman"/>
              </a:rPr>
              <a:t> </a:t>
            </a:r>
            <a:r>
              <a:rPr sz="3259" spc="40" dirty="0">
                <a:latin typeface="Times New Roman"/>
                <a:cs typeface="Times New Roman"/>
              </a:rPr>
              <a:t>volutpat </a:t>
            </a:r>
            <a:r>
              <a:rPr sz="3259" spc="20" dirty="0">
                <a:latin typeface="Times New Roman"/>
                <a:cs typeface="Times New Roman"/>
              </a:rPr>
              <a:t>sit</a:t>
            </a:r>
            <a:r>
              <a:rPr sz="3259" spc="30" dirty="0">
                <a:latin typeface="Times New Roman"/>
                <a:cs typeface="Times New Roman"/>
              </a:rPr>
              <a:t> </a:t>
            </a:r>
            <a:r>
              <a:rPr sz="3259" spc="40" dirty="0">
                <a:latin typeface="Times New Roman"/>
                <a:cs typeface="Times New Roman"/>
              </a:rPr>
              <a:t>amet.</a:t>
            </a:r>
            <a:endParaRPr sz="3259" dirty="0">
              <a:latin typeface="Times New Roman"/>
              <a:cs typeface="Times New Roman"/>
            </a:endParaRPr>
          </a:p>
          <a:p>
            <a:pPr>
              <a:spcBef>
                <a:spcPts val="79"/>
              </a:spcBef>
            </a:pPr>
            <a:endParaRPr sz="4246" dirty="0">
              <a:latin typeface="Times New Roman"/>
              <a:cs typeface="Times New Roman"/>
            </a:endParaRPr>
          </a:p>
          <a:p>
            <a:pPr marL="87789">
              <a:spcBef>
                <a:spcPts val="10"/>
              </a:spcBef>
              <a:tabLst>
                <a:tab pos="738680" algn="l"/>
              </a:tabLst>
            </a:pPr>
            <a:r>
              <a:rPr sz="3259" b="1" spc="247" dirty="0">
                <a:latin typeface="Georgia"/>
                <a:cs typeface="Georgia"/>
              </a:rPr>
              <a:t>1	</a:t>
            </a:r>
            <a:r>
              <a:rPr sz="3259" b="1" spc="-109" dirty="0">
                <a:latin typeface="Georgia"/>
                <a:cs typeface="Georgia"/>
              </a:rPr>
              <a:t>Experimental</a:t>
            </a:r>
            <a:r>
              <a:rPr sz="3259" b="1" spc="365" dirty="0">
                <a:latin typeface="Georgia"/>
                <a:cs typeface="Georgia"/>
              </a:rPr>
              <a:t> </a:t>
            </a:r>
            <a:r>
              <a:rPr sz="3259" b="1" spc="-109" dirty="0">
                <a:latin typeface="Georgia"/>
                <a:cs typeface="Georgia"/>
              </a:rPr>
              <a:t>setup</a:t>
            </a:r>
            <a:endParaRPr sz="3259" dirty="0">
              <a:latin typeface="Georgia"/>
              <a:cs typeface="Georgia"/>
            </a:endParaRPr>
          </a:p>
          <a:p>
            <a:pPr marL="87789" marR="10033" algn="just">
              <a:lnSpc>
                <a:spcPct val="105400"/>
              </a:lnSpc>
              <a:spcBef>
                <a:spcPts val="3249"/>
              </a:spcBef>
            </a:pPr>
            <a:r>
              <a:rPr sz="3259" spc="-69" dirty="0">
                <a:latin typeface="Times New Roman"/>
                <a:cs typeface="Times New Roman"/>
              </a:rPr>
              <a:t>Sed </a:t>
            </a:r>
            <a:r>
              <a:rPr sz="3259" spc="148" dirty="0">
                <a:latin typeface="Times New Roman"/>
                <a:cs typeface="Times New Roman"/>
              </a:rPr>
              <a:t>ut </a:t>
            </a:r>
            <a:r>
              <a:rPr sz="3259" spc="-10" dirty="0">
                <a:latin typeface="Times New Roman"/>
                <a:cs typeface="Times New Roman"/>
              </a:rPr>
              <a:t>perspiciatis, </a:t>
            </a:r>
            <a:r>
              <a:rPr sz="3259" dirty="0">
                <a:latin typeface="Times New Roman"/>
                <a:cs typeface="Times New Roman"/>
              </a:rPr>
              <a:t>unde </a:t>
            </a:r>
            <a:r>
              <a:rPr sz="3259" spc="-59" dirty="0">
                <a:latin typeface="Times New Roman"/>
                <a:cs typeface="Times New Roman"/>
              </a:rPr>
              <a:t>omnis </a:t>
            </a:r>
            <a:r>
              <a:rPr sz="3259" spc="-10" dirty="0">
                <a:latin typeface="Times New Roman"/>
                <a:cs typeface="Times New Roman"/>
              </a:rPr>
              <a:t>iste </a:t>
            </a:r>
            <a:r>
              <a:rPr sz="3259" spc="59" dirty="0">
                <a:latin typeface="Times New Roman"/>
                <a:cs typeface="Times New Roman"/>
              </a:rPr>
              <a:t>natus </a:t>
            </a:r>
            <a:r>
              <a:rPr sz="3259" spc="-10" dirty="0">
                <a:latin typeface="Times New Roman"/>
                <a:cs typeface="Times New Roman"/>
              </a:rPr>
              <a:t>error </a:t>
            </a:r>
            <a:r>
              <a:rPr sz="3259" spc="20" dirty="0">
                <a:latin typeface="Times New Roman"/>
                <a:cs typeface="Times New Roman"/>
              </a:rPr>
              <a:t>sit voluptatem </a:t>
            </a:r>
            <a:r>
              <a:rPr sz="3259" dirty="0">
                <a:latin typeface="Times New Roman"/>
                <a:cs typeface="Times New Roman"/>
              </a:rPr>
              <a:t>accusantium </a:t>
            </a:r>
            <a:r>
              <a:rPr sz="3259" spc="10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doloremque</a:t>
            </a:r>
            <a:r>
              <a:rPr sz="3259" spc="-40" dirty="0">
                <a:latin typeface="Times New Roman"/>
                <a:cs typeface="Times New Roman"/>
              </a:rPr>
              <a:t> </a:t>
            </a:r>
            <a:r>
              <a:rPr sz="3259" spc="20" dirty="0">
                <a:latin typeface="Times New Roman"/>
                <a:cs typeface="Times New Roman"/>
              </a:rPr>
              <a:t>laudantium,</a:t>
            </a:r>
            <a:r>
              <a:rPr sz="3259" spc="30" dirty="0">
                <a:latin typeface="Times New Roman"/>
                <a:cs typeface="Times New Roman"/>
              </a:rPr>
              <a:t> </a:t>
            </a:r>
            <a:r>
              <a:rPr sz="3259" spc="89" dirty="0">
                <a:latin typeface="Times New Roman"/>
                <a:cs typeface="Times New Roman"/>
              </a:rPr>
              <a:t>totam</a:t>
            </a:r>
            <a:r>
              <a:rPr sz="3259" spc="99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rem</a:t>
            </a:r>
            <a:r>
              <a:rPr sz="3259" spc="-10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aperiam</a:t>
            </a:r>
            <a:r>
              <a:rPr sz="3259" spc="20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eaque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ipsa,</a:t>
            </a:r>
            <a:r>
              <a:rPr sz="3259" spc="-10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quae</a:t>
            </a:r>
            <a:r>
              <a:rPr sz="3259" spc="-10" dirty="0">
                <a:latin typeface="Times New Roman"/>
                <a:cs typeface="Times New Roman"/>
              </a:rPr>
              <a:t> </a:t>
            </a:r>
            <a:r>
              <a:rPr sz="3259" spc="49" dirty="0">
                <a:latin typeface="Times New Roman"/>
                <a:cs typeface="Times New Roman"/>
              </a:rPr>
              <a:t>ab</a:t>
            </a:r>
            <a:r>
              <a:rPr sz="3259" spc="59" dirty="0">
                <a:latin typeface="Times New Roman"/>
                <a:cs typeface="Times New Roman"/>
              </a:rPr>
              <a:t> </a:t>
            </a:r>
            <a:r>
              <a:rPr sz="3259" spc="-99" dirty="0">
                <a:latin typeface="Times New Roman"/>
                <a:cs typeface="Times New Roman"/>
              </a:rPr>
              <a:t>illo </a:t>
            </a:r>
            <a:r>
              <a:rPr sz="3259" spc="-89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inventore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veritatis </a:t>
            </a:r>
            <a:r>
              <a:rPr sz="3259" spc="69" dirty="0">
                <a:latin typeface="Times New Roman"/>
                <a:cs typeface="Times New Roman"/>
              </a:rPr>
              <a:t>et </a:t>
            </a:r>
            <a:r>
              <a:rPr sz="3259" spc="-30" dirty="0">
                <a:latin typeface="Times New Roman"/>
                <a:cs typeface="Times New Roman"/>
              </a:rPr>
              <a:t>quasi</a:t>
            </a:r>
            <a:r>
              <a:rPr sz="3259" spc="-20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architecto </a:t>
            </a:r>
            <a:r>
              <a:rPr sz="3259" spc="40" dirty="0">
                <a:latin typeface="Times New Roman"/>
                <a:cs typeface="Times New Roman"/>
              </a:rPr>
              <a:t>beatae </a:t>
            </a:r>
            <a:r>
              <a:rPr sz="3259" spc="10" dirty="0">
                <a:latin typeface="Times New Roman"/>
                <a:cs typeface="Times New Roman"/>
              </a:rPr>
              <a:t>vitae </a:t>
            </a:r>
            <a:r>
              <a:rPr sz="3259" spc="30" dirty="0">
                <a:latin typeface="Times New Roman"/>
                <a:cs typeface="Times New Roman"/>
              </a:rPr>
              <a:t>dicta sunt,</a:t>
            </a:r>
            <a:r>
              <a:rPr sz="3259" spc="40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explicabo. 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-89" dirty="0">
                <a:latin typeface="Times New Roman"/>
                <a:cs typeface="Times New Roman"/>
              </a:rPr>
              <a:t>Nemo</a:t>
            </a:r>
            <a:r>
              <a:rPr sz="3259" spc="-79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enim</a:t>
            </a:r>
            <a:r>
              <a:rPr sz="3259" spc="731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ipsam </a:t>
            </a:r>
            <a:r>
              <a:rPr sz="3259" spc="20" dirty="0">
                <a:latin typeface="Times New Roman"/>
                <a:cs typeface="Times New Roman"/>
              </a:rPr>
              <a:t>voluptatem </a:t>
            </a:r>
            <a:r>
              <a:rPr sz="3259" spc="49" dirty="0">
                <a:latin typeface="Times New Roman"/>
                <a:cs typeface="Times New Roman"/>
              </a:rPr>
              <a:t>na </a:t>
            </a:r>
            <a:r>
              <a:rPr sz="3259" spc="20" dirty="0">
                <a:latin typeface="Times New Roman"/>
                <a:cs typeface="Times New Roman"/>
              </a:rPr>
              <a:t>Figura </a:t>
            </a:r>
            <a:r>
              <a:rPr sz="3259" spc="-59" dirty="0">
                <a:latin typeface="Times New Roman"/>
                <a:cs typeface="Times New Roman"/>
              </a:rPr>
              <a:t>1,</a:t>
            </a:r>
            <a:r>
              <a:rPr sz="3259" spc="701" dirty="0">
                <a:latin typeface="Times New Roman"/>
                <a:cs typeface="Times New Roman"/>
              </a:rPr>
              <a:t> </a:t>
            </a:r>
            <a:r>
              <a:rPr sz="3259" spc="-10" dirty="0">
                <a:latin typeface="Times New Roman"/>
                <a:cs typeface="Times New Roman"/>
              </a:rPr>
              <a:t>quia voluptas </a:t>
            </a:r>
            <a:r>
              <a:rPr sz="3259" spc="20" dirty="0">
                <a:latin typeface="Times New Roman"/>
                <a:cs typeface="Times New Roman"/>
              </a:rPr>
              <a:t>sit,  </a:t>
            </a:r>
            <a:r>
              <a:rPr sz="3259" spc="49" dirty="0">
                <a:latin typeface="Times New Roman"/>
                <a:cs typeface="Times New Roman"/>
              </a:rPr>
              <a:t>aspernatur </a:t>
            </a:r>
            <a:r>
              <a:rPr sz="3259" spc="59" dirty="0">
                <a:latin typeface="Times New Roman"/>
                <a:cs typeface="Times New Roman"/>
              </a:rPr>
              <a:t> </a:t>
            </a:r>
            <a:r>
              <a:rPr sz="3259" spc="119" dirty="0">
                <a:latin typeface="Times New Roman"/>
                <a:cs typeface="Times New Roman"/>
              </a:rPr>
              <a:t>aut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40" dirty="0">
                <a:latin typeface="Times New Roman"/>
                <a:cs typeface="Times New Roman"/>
              </a:rPr>
              <a:t>odit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119" dirty="0">
                <a:latin typeface="Times New Roman"/>
                <a:cs typeface="Times New Roman"/>
              </a:rPr>
              <a:t>aut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fugit,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sed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10" dirty="0">
                <a:latin typeface="Times New Roman"/>
                <a:cs typeface="Times New Roman"/>
              </a:rPr>
              <a:t>quia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-10" dirty="0">
                <a:latin typeface="Times New Roman"/>
                <a:cs typeface="Times New Roman"/>
              </a:rPr>
              <a:t>consequuntur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magni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dolores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-89" dirty="0">
                <a:latin typeface="Times New Roman"/>
                <a:cs typeface="Times New Roman"/>
              </a:rPr>
              <a:t>eos.</a:t>
            </a:r>
            <a:endParaRPr sz="3259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2350" y="32530942"/>
            <a:ext cx="4775761" cy="489525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000" b="1" spc="-49" dirty="0">
                <a:latin typeface="Georgia"/>
                <a:cs typeface="Georgia"/>
              </a:rPr>
              <a:t>Figure</a:t>
            </a:r>
            <a:r>
              <a:rPr sz="3000" b="1" spc="207" dirty="0">
                <a:latin typeface="Georgia"/>
                <a:cs typeface="Georgia"/>
              </a:rPr>
              <a:t> </a:t>
            </a:r>
            <a:r>
              <a:rPr sz="3000" b="1" spc="20" dirty="0">
                <a:latin typeface="Georgia"/>
                <a:cs typeface="Georgia"/>
              </a:rPr>
              <a:t>1:</a:t>
            </a:r>
            <a:r>
              <a:rPr sz="3000" b="1" spc="452" dirty="0">
                <a:latin typeface="Georgia"/>
                <a:cs typeface="Georgia"/>
              </a:rPr>
              <a:t> </a:t>
            </a:r>
            <a:r>
              <a:rPr lang="en-US" sz="3000" spc="30" dirty="0">
                <a:solidFill>
                  <a:srgbClr val="007F00"/>
                </a:solidFill>
                <a:latin typeface="Times New Roman"/>
                <a:cs typeface="Times New Roman"/>
              </a:rPr>
              <a:t>Figure Caption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2780" y="33986417"/>
            <a:ext cx="12896438" cy="5811047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100330">
              <a:spcBef>
                <a:spcPts val="217"/>
              </a:spcBef>
              <a:tabLst>
                <a:tab pos="751221" algn="l"/>
              </a:tabLst>
            </a:pPr>
            <a:r>
              <a:rPr sz="3259" b="1" spc="-198" dirty="0">
                <a:latin typeface="Georgia"/>
                <a:cs typeface="Georgia"/>
              </a:rPr>
              <a:t>2	</a:t>
            </a:r>
            <a:r>
              <a:rPr sz="3259" b="1" spc="-109" dirty="0">
                <a:latin typeface="Georgia"/>
                <a:cs typeface="Georgia"/>
              </a:rPr>
              <a:t>Experiments</a:t>
            </a:r>
            <a:r>
              <a:rPr sz="3259" b="1" spc="346" dirty="0">
                <a:latin typeface="Georgia"/>
                <a:cs typeface="Georgia"/>
              </a:rPr>
              <a:t> </a:t>
            </a:r>
            <a:r>
              <a:rPr sz="3259" b="1" spc="257" dirty="0">
                <a:latin typeface="Georgia"/>
                <a:cs typeface="Georgia"/>
              </a:rPr>
              <a:t>&amp;</a:t>
            </a:r>
            <a:r>
              <a:rPr sz="3259" b="1" spc="356" dirty="0">
                <a:latin typeface="Georgia"/>
                <a:cs typeface="Georgia"/>
              </a:rPr>
              <a:t> </a:t>
            </a:r>
            <a:r>
              <a:rPr sz="3259" b="1" spc="-69" dirty="0">
                <a:latin typeface="Georgia"/>
                <a:cs typeface="Georgia"/>
              </a:rPr>
              <a:t>Methodology</a:t>
            </a:r>
            <a:endParaRPr sz="3259" dirty="0">
              <a:latin typeface="Georgia"/>
              <a:cs typeface="Georgia"/>
            </a:endParaRPr>
          </a:p>
          <a:p>
            <a:pPr marL="100330" marR="109107" algn="just">
              <a:lnSpc>
                <a:spcPct val="105400"/>
              </a:lnSpc>
              <a:spcBef>
                <a:spcPts val="3249"/>
              </a:spcBef>
            </a:pPr>
            <a:r>
              <a:rPr sz="3259" spc="-79" dirty="0">
                <a:latin typeface="Times New Roman"/>
                <a:cs typeface="Times New Roman"/>
              </a:rPr>
              <a:t>Fusce </a:t>
            </a:r>
            <a:r>
              <a:rPr sz="3259" dirty="0">
                <a:latin typeface="Times New Roman"/>
                <a:cs typeface="Times New Roman"/>
              </a:rPr>
              <a:t>magna </a:t>
            </a:r>
            <a:r>
              <a:rPr sz="3259" spc="-30" dirty="0">
                <a:latin typeface="Times New Roman"/>
                <a:cs typeface="Times New Roman"/>
              </a:rPr>
              <a:t>risus, </a:t>
            </a:r>
            <a:r>
              <a:rPr sz="3259" spc="-49" dirty="0">
                <a:latin typeface="Times New Roman"/>
                <a:cs typeface="Times New Roman"/>
              </a:rPr>
              <a:t>molestie </a:t>
            </a:r>
            <a:r>
              <a:rPr sz="3259" spc="148" dirty="0">
                <a:latin typeface="Times New Roman"/>
                <a:cs typeface="Times New Roman"/>
              </a:rPr>
              <a:t>ut </a:t>
            </a:r>
            <a:r>
              <a:rPr sz="3259" spc="79" dirty="0">
                <a:latin typeface="Times New Roman"/>
                <a:cs typeface="Times New Roman"/>
              </a:rPr>
              <a:t>porttitor </a:t>
            </a:r>
            <a:r>
              <a:rPr sz="3259" spc="-20" dirty="0">
                <a:latin typeface="Times New Roman"/>
                <a:cs typeface="Times New Roman"/>
              </a:rPr>
              <a:t>in, </a:t>
            </a:r>
            <a:r>
              <a:rPr sz="3259" dirty="0">
                <a:latin typeface="Times New Roman"/>
                <a:cs typeface="Times New Roman"/>
              </a:rPr>
              <a:t>consectetur </a:t>
            </a:r>
            <a:r>
              <a:rPr sz="3259" spc="-59" dirty="0">
                <a:latin typeface="Times New Roman"/>
                <a:cs typeface="Times New Roman"/>
              </a:rPr>
              <a:t>sed </a:t>
            </a:r>
            <a:r>
              <a:rPr sz="3259" spc="-30" dirty="0">
                <a:latin typeface="Times New Roman"/>
                <a:cs typeface="Times New Roman"/>
              </a:rPr>
              <a:t>mi. </a:t>
            </a:r>
            <a:r>
              <a:rPr sz="3259" spc="-40" dirty="0">
                <a:latin typeface="Times New Roman"/>
                <a:cs typeface="Times New Roman"/>
              </a:rPr>
              <a:t>Vestibulum 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40" dirty="0">
                <a:latin typeface="Times New Roman"/>
                <a:cs typeface="Times New Roman"/>
              </a:rPr>
              <a:t>ante </a:t>
            </a:r>
            <a:r>
              <a:rPr sz="3259" spc="-20" dirty="0">
                <a:latin typeface="Times New Roman"/>
                <a:cs typeface="Times New Roman"/>
              </a:rPr>
              <a:t>ipsum </a:t>
            </a:r>
            <a:r>
              <a:rPr sz="3259" spc="-30" dirty="0">
                <a:latin typeface="Times New Roman"/>
                <a:cs typeface="Times New Roman"/>
              </a:rPr>
              <a:t>primis </a:t>
            </a:r>
            <a:r>
              <a:rPr sz="3259" spc="-20" dirty="0">
                <a:latin typeface="Times New Roman"/>
                <a:cs typeface="Times New Roman"/>
              </a:rPr>
              <a:t>in </a:t>
            </a:r>
            <a:r>
              <a:rPr sz="3259" spc="-40" dirty="0">
                <a:latin typeface="Times New Roman"/>
                <a:cs typeface="Times New Roman"/>
              </a:rPr>
              <a:t>faucibus </a:t>
            </a:r>
            <a:r>
              <a:rPr sz="3259" spc="-69" dirty="0">
                <a:latin typeface="Times New Roman"/>
                <a:cs typeface="Times New Roman"/>
              </a:rPr>
              <a:t>orci </a:t>
            </a:r>
            <a:r>
              <a:rPr sz="3259" spc="10" dirty="0">
                <a:latin typeface="Times New Roman"/>
                <a:cs typeface="Times New Roman"/>
              </a:rPr>
              <a:t>luctus </a:t>
            </a:r>
            <a:r>
              <a:rPr sz="3259" spc="69" dirty="0">
                <a:latin typeface="Times New Roman"/>
                <a:cs typeface="Times New Roman"/>
              </a:rPr>
              <a:t>et </a:t>
            </a:r>
            <a:r>
              <a:rPr sz="3259" spc="-20" dirty="0">
                <a:latin typeface="Times New Roman"/>
                <a:cs typeface="Times New Roman"/>
              </a:rPr>
              <a:t>ultrices </a:t>
            </a:r>
            <a:r>
              <a:rPr sz="3259" spc="-30" dirty="0">
                <a:latin typeface="Times New Roman"/>
                <a:cs typeface="Times New Roman"/>
              </a:rPr>
              <a:t>posuere </a:t>
            </a:r>
            <a:r>
              <a:rPr sz="3259" spc="-40" dirty="0">
                <a:latin typeface="Times New Roman"/>
                <a:cs typeface="Times New Roman"/>
              </a:rPr>
              <a:t>cubilia </a:t>
            </a:r>
            <a:r>
              <a:rPr sz="3259" dirty="0">
                <a:latin typeface="Times New Roman"/>
                <a:cs typeface="Times New Roman"/>
              </a:rPr>
              <a:t>Curae; </a:t>
            </a:r>
            <a:r>
              <a:rPr sz="3259" spc="10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Pellentesque </a:t>
            </a:r>
            <a:r>
              <a:rPr sz="3259" dirty="0">
                <a:latin typeface="Times New Roman"/>
                <a:cs typeface="Times New Roman"/>
              </a:rPr>
              <a:t>consectetur </a:t>
            </a:r>
            <a:r>
              <a:rPr sz="3259" spc="40" dirty="0">
                <a:latin typeface="Times New Roman"/>
                <a:cs typeface="Times New Roman"/>
              </a:rPr>
              <a:t>blandit </a:t>
            </a:r>
            <a:r>
              <a:rPr sz="3259" spc="-30" dirty="0">
                <a:latin typeface="Times New Roman"/>
                <a:cs typeface="Times New Roman"/>
              </a:rPr>
              <a:t>pellentesque.</a:t>
            </a:r>
            <a:r>
              <a:rPr sz="3259" spc="-20" dirty="0">
                <a:latin typeface="Times New Roman"/>
                <a:cs typeface="Times New Roman"/>
              </a:rPr>
              <a:t> </a:t>
            </a:r>
            <a:r>
              <a:rPr sz="3259" spc="-69" dirty="0">
                <a:latin typeface="Times New Roman"/>
                <a:cs typeface="Times New Roman"/>
              </a:rPr>
              <a:t>Sed </a:t>
            </a:r>
            <a:r>
              <a:rPr sz="3259" spc="-59" dirty="0">
                <a:latin typeface="Times New Roman"/>
                <a:cs typeface="Times New Roman"/>
              </a:rPr>
              <a:t>odio </a:t>
            </a:r>
            <a:r>
              <a:rPr sz="3259" spc="10" dirty="0">
                <a:latin typeface="Times New Roman"/>
                <a:cs typeface="Times New Roman"/>
              </a:rPr>
              <a:t>justo, </a:t>
            </a:r>
            <a:r>
              <a:rPr sz="3259" spc="-30" dirty="0">
                <a:latin typeface="Times New Roman"/>
                <a:cs typeface="Times New Roman"/>
              </a:rPr>
              <a:t>viverra </a:t>
            </a:r>
            <a:r>
              <a:rPr sz="3259" spc="-69" dirty="0">
                <a:latin typeface="Times New Roman"/>
                <a:cs typeface="Times New Roman"/>
              </a:rPr>
              <a:t>nec </a:t>
            </a:r>
            <a:r>
              <a:rPr sz="3259" spc="-59" dirty="0">
                <a:latin typeface="Times New Roman"/>
                <a:cs typeface="Times New Roman"/>
              </a:rPr>
              <a:t> </a:t>
            </a:r>
            <a:r>
              <a:rPr sz="3259" spc="79" dirty="0">
                <a:latin typeface="Times New Roman"/>
                <a:cs typeface="Times New Roman"/>
              </a:rPr>
              <a:t>porttitor </a:t>
            </a:r>
            <a:r>
              <a:rPr sz="3259" spc="-89" dirty="0">
                <a:latin typeface="Times New Roman"/>
                <a:cs typeface="Times New Roman"/>
              </a:rPr>
              <a:t>vel, </a:t>
            </a:r>
            <a:r>
              <a:rPr sz="3259" spc="-30" dirty="0">
                <a:latin typeface="Times New Roman"/>
                <a:cs typeface="Times New Roman"/>
              </a:rPr>
              <a:t>lacinia </a:t>
            </a:r>
            <a:r>
              <a:rPr sz="3259" spc="59" dirty="0">
                <a:latin typeface="Times New Roman"/>
                <a:cs typeface="Times New Roman"/>
              </a:rPr>
              <a:t>a </a:t>
            </a:r>
            <a:r>
              <a:rPr sz="3259" spc="-20" dirty="0">
                <a:latin typeface="Times New Roman"/>
                <a:cs typeface="Times New Roman"/>
              </a:rPr>
              <a:t>nunc.</a:t>
            </a:r>
            <a:r>
              <a:rPr sz="3259" spc="-10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Suspendisse </a:t>
            </a:r>
            <a:r>
              <a:rPr sz="3259" dirty="0">
                <a:latin typeface="Times New Roman"/>
                <a:cs typeface="Times New Roman"/>
              </a:rPr>
              <a:t>pulvinar </a:t>
            </a:r>
            <a:r>
              <a:rPr sz="3259" spc="-40" dirty="0">
                <a:latin typeface="Times New Roman"/>
                <a:cs typeface="Times New Roman"/>
              </a:rPr>
              <a:t>euismod </a:t>
            </a:r>
            <a:r>
              <a:rPr sz="3259" spc="10" dirty="0">
                <a:latin typeface="Times New Roman"/>
                <a:cs typeface="Times New Roman"/>
              </a:rPr>
              <a:t>arcu, </a:t>
            </a:r>
            <a:r>
              <a:rPr sz="3259" spc="20" dirty="0">
                <a:latin typeface="Times New Roman"/>
                <a:cs typeface="Times New Roman"/>
              </a:rPr>
              <a:t>sit </a:t>
            </a:r>
            <a:r>
              <a:rPr sz="3259" spc="49" dirty="0">
                <a:latin typeface="Times New Roman"/>
                <a:cs typeface="Times New Roman"/>
              </a:rPr>
              <a:t>amet </a:t>
            </a:r>
            <a:r>
              <a:rPr sz="3259" spc="59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accumsan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enim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10" dirty="0">
                <a:latin typeface="Times New Roman"/>
                <a:cs typeface="Times New Roman"/>
              </a:rPr>
              <a:t>fermentum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quis.</a:t>
            </a:r>
            <a:r>
              <a:rPr sz="3259" spc="502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In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id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mauris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148" dirty="0">
                <a:latin typeface="Times New Roman"/>
                <a:cs typeface="Times New Roman"/>
              </a:rPr>
              <a:t>ut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dui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feugiat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egestas.</a:t>
            </a:r>
            <a:endParaRPr sz="3259" dirty="0">
              <a:latin typeface="Times New Roman"/>
              <a:cs typeface="Times New Roman"/>
            </a:endParaRPr>
          </a:p>
          <a:p>
            <a:pPr marL="274653" algn="just">
              <a:spcBef>
                <a:spcPts val="207"/>
              </a:spcBef>
            </a:pPr>
            <a:r>
              <a:rPr sz="3259" spc="-30" dirty="0">
                <a:latin typeface="Times New Roman"/>
                <a:cs typeface="Times New Roman"/>
              </a:rPr>
              <a:t>Nulla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-119" dirty="0">
                <a:latin typeface="Times New Roman"/>
                <a:cs typeface="Times New Roman"/>
              </a:rPr>
              <a:t>vel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nisl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sed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mauris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30" dirty="0">
                <a:latin typeface="Times New Roman"/>
                <a:cs typeface="Times New Roman"/>
              </a:rPr>
              <a:t>auctor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-79" dirty="0">
                <a:latin typeface="Times New Roman"/>
                <a:cs typeface="Times New Roman"/>
              </a:rPr>
              <a:t>mollis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-10" dirty="0">
                <a:latin typeface="Times New Roman"/>
                <a:cs typeface="Times New Roman"/>
              </a:rPr>
              <a:t>non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sed.</a:t>
            </a:r>
            <a:endParaRPr lang="en-US" sz="3259" spc="-40" dirty="0">
              <a:latin typeface="Times New Roman"/>
              <a:cs typeface="Times New Roman"/>
            </a:endParaRPr>
          </a:p>
          <a:p>
            <a:pPr marL="274653" algn="just">
              <a:spcBef>
                <a:spcPts val="207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669899">
              <a:tabLst>
                <a:tab pos="12284154" algn="l"/>
              </a:tabLst>
            </a:pPr>
            <a:r>
              <a:rPr sz="3259" i="1" spc="7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59" i="1" spc="3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59" spc="7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59" spc="1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59" i="1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sz="3407" spc="73" baseline="338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r>
              <a:rPr sz="32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325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899">
              <a:tabLst>
                <a:tab pos="12284154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653" algn="just">
              <a:spcBef>
                <a:spcPts val="1027"/>
              </a:spcBef>
            </a:pPr>
            <a:r>
              <a:rPr sz="3259" spc="59" dirty="0" err="1">
                <a:latin typeface="Times New Roman"/>
                <a:cs typeface="Times New Roman"/>
              </a:rPr>
              <a:t>Curabitur</a:t>
            </a:r>
            <a:r>
              <a:rPr sz="3259" spc="49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mi</a:t>
            </a:r>
            <a:r>
              <a:rPr sz="3259" spc="59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sem,</a:t>
            </a:r>
            <a:r>
              <a:rPr sz="3259" spc="79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pulvinar</a:t>
            </a:r>
            <a:r>
              <a:rPr sz="3259" spc="59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quis</a:t>
            </a:r>
            <a:r>
              <a:rPr sz="3259" spc="59" dirty="0">
                <a:latin typeface="Times New Roman"/>
                <a:cs typeface="Times New Roman"/>
              </a:rPr>
              <a:t> </a:t>
            </a:r>
            <a:r>
              <a:rPr sz="3259" spc="-10" dirty="0">
                <a:latin typeface="Times New Roman"/>
                <a:cs typeface="Times New Roman"/>
              </a:rPr>
              <a:t>aliquam</a:t>
            </a:r>
            <a:r>
              <a:rPr sz="3259" spc="59" dirty="0">
                <a:latin typeface="Times New Roman"/>
                <a:cs typeface="Times New Roman"/>
              </a:rPr>
              <a:t> </a:t>
            </a:r>
            <a:r>
              <a:rPr sz="3259" spc="69" dirty="0">
                <a:latin typeface="Times New Roman"/>
                <a:cs typeface="Times New Roman"/>
              </a:rPr>
              <a:t>rutrum.</a:t>
            </a:r>
            <a:r>
              <a:rPr sz="3259" spc="474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(1)</a:t>
            </a:r>
            <a:r>
              <a:rPr sz="3259" spc="59" dirty="0">
                <a:latin typeface="Times New Roman"/>
                <a:cs typeface="Times New Roman"/>
              </a:rPr>
              <a:t> </a:t>
            </a:r>
            <a:r>
              <a:rPr sz="3259" spc="-89" dirty="0">
                <a:latin typeface="Times New Roman"/>
                <a:cs typeface="Times New Roman"/>
              </a:rPr>
              <a:t>edf</a:t>
            </a:r>
            <a:r>
              <a:rPr sz="3259" spc="49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(2)</a:t>
            </a:r>
            <a:r>
              <a:rPr sz="3259" spc="59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,</a:t>
            </a:r>
            <a:r>
              <a:rPr sz="3259" spc="89" dirty="0">
                <a:latin typeface="Times New Roman"/>
                <a:cs typeface="Times New Roman"/>
              </a:rPr>
              <a:t> </a:t>
            </a:r>
            <a:r>
              <a:rPr sz="3259" spc="20" dirty="0">
                <a:latin typeface="Calibri"/>
                <a:cs typeface="Calibri"/>
              </a:rPr>
              <a:t>Ω</a:t>
            </a:r>
            <a:r>
              <a:rPr sz="3259" spc="178" dirty="0">
                <a:latin typeface="Calibri"/>
                <a:cs typeface="Calibri"/>
              </a:rPr>
              <a:t> </a:t>
            </a:r>
            <a:r>
              <a:rPr sz="3259" spc="731" dirty="0">
                <a:latin typeface="Calibri"/>
                <a:cs typeface="Calibri"/>
              </a:rPr>
              <a:t>=</a:t>
            </a:r>
            <a:r>
              <a:rPr sz="3259" spc="178" dirty="0">
                <a:latin typeface="Calibri"/>
                <a:cs typeface="Calibri"/>
              </a:rPr>
              <a:t> </a:t>
            </a:r>
            <a:r>
              <a:rPr sz="3259" spc="-168" dirty="0">
                <a:latin typeface="Calibri"/>
                <a:cs typeface="Calibri"/>
              </a:rPr>
              <a:t>[</a:t>
            </a:r>
            <a:r>
              <a:rPr sz="3259" spc="-168" dirty="0">
                <a:latin typeface="Cambria"/>
                <a:cs typeface="Cambria"/>
              </a:rPr>
              <a:t>−</a:t>
            </a:r>
            <a:r>
              <a:rPr sz="3259" spc="-168" dirty="0">
                <a:latin typeface="Calibri"/>
                <a:cs typeface="Calibri"/>
              </a:rPr>
              <a:t>1</a:t>
            </a:r>
            <a:r>
              <a:rPr sz="3259" i="1" spc="-168" dirty="0">
                <a:latin typeface="Calibri"/>
                <a:cs typeface="Calibri"/>
              </a:rPr>
              <a:t>,</a:t>
            </a:r>
            <a:r>
              <a:rPr sz="3259" i="1" spc="-178" dirty="0">
                <a:latin typeface="Calibri"/>
                <a:cs typeface="Calibri"/>
              </a:rPr>
              <a:t> </a:t>
            </a:r>
            <a:r>
              <a:rPr sz="3259" spc="-99" dirty="0">
                <a:latin typeface="Calibri"/>
                <a:cs typeface="Calibri"/>
              </a:rPr>
              <a:t>1]</a:t>
            </a:r>
            <a:r>
              <a:rPr sz="3407" spc="-148" baseline="28985" dirty="0">
                <a:latin typeface="Calibri"/>
                <a:cs typeface="Calibri"/>
              </a:rPr>
              <a:t>3</a:t>
            </a:r>
            <a:r>
              <a:rPr sz="3259" spc="-99" dirty="0">
                <a:latin typeface="Times New Roman"/>
                <a:cs typeface="Times New Roman"/>
              </a:rPr>
              <a:t>,</a:t>
            </a:r>
            <a:endParaRPr sz="325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8029" y="39766081"/>
            <a:ext cx="12720857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spc="-40" dirty="0">
                <a:latin typeface="Times New Roman"/>
                <a:cs typeface="Times New Roman"/>
              </a:rPr>
              <a:t>maecenas</a:t>
            </a:r>
            <a:r>
              <a:rPr sz="3259" spc="346" dirty="0">
                <a:latin typeface="Times New Roman"/>
                <a:cs typeface="Times New Roman"/>
              </a:rPr>
              <a:t> </a:t>
            </a:r>
            <a:r>
              <a:rPr sz="3259" spc="-109" dirty="0">
                <a:latin typeface="Times New Roman"/>
                <a:cs typeface="Times New Roman"/>
              </a:rPr>
              <a:t>leo</a:t>
            </a:r>
            <a:r>
              <a:rPr sz="3259" spc="346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est,</a:t>
            </a:r>
            <a:r>
              <a:rPr sz="3259" spc="403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ornare</a:t>
            </a:r>
            <a:r>
              <a:rPr sz="3259" spc="346" dirty="0">
                <a:latin typeface="Times New Roman"/>
                <a:cs typeface="Times New Roman"/>
              </a:rPr>
              <a:t> </a:t>
            </a:r>
            <a:r>
              <a:rPr sz="3259" spc="99" dirty="0">
                <a:latin typeface="Times New Roman"/>
                <a:cs typeface="Times New Roman"/>
              </a:rPr>
              <a:t>at. </a:t>
            </a:r>
            <a:r>
              <a:rPr sz="3259" spc="128" dirty="0">
                <a:latin typeface="Times New Roman"/>
                <a:cs typeface="Times New Roman"/>
              </a:rPr>
              <a:t> </a:t>
            </a:r>
            <a:r>
              <a:rPr sz="3259" i="1" spc="198" dirty="0">
                <a:latin typeface="Calibri"/>
                <a:cs typeface="Calibri"/>
              </a:rPr>
              <a:t>z</a:t>
            </a:r>
            <a:r>
              <a:rPr sz="3259" i="1" spc="652" dirty="0">
                <a:latin typeface="Calibri"/>
                <a:cs typeface="Calibri"/>
              </a:rPr>
              <a:t> </a:t>
            </a:r>
            <a:r>
              <a:rPr sz="3259" spc="731" dirty="0">
                <a:latin typeface="Calibri"/>
                <a:cs typeface="Calibri"/>
              </a:rPr>
              <a:t>=</a:t>
            </a:r>
            <a:r>
              <a:rPr sz="3259" spc="502" dirty="0">
                <a:latin typeface="Calibri"/>
                <a:cs typeface="Calibri"/>
              </a:rPr>
              <a:t> </a:t>
            </a:r>
            <a:r>
              <a:rPr sz="3259" spc="-277" dirty="0">
                <a:latin typeface="Cambria"/>
                <a:cs typeface="Cambria"/>
              </a:rPr>
              <a:t>−</a:t>
            </a:r>
            <a:r>
              <a:rPr sz="3259" spc="-277" dirty="0">
                <a:latin typeface="Calibri"/>
                <a:cs typeface="Calibri"/>
              </a:rPr>
              <a:t>1</a:t>
            </a:r>
            <a:r>
              <a:rPr sz="3259" spc="435" dirty="0">
                <a:latin typeface="Calibri"/>
                <a:cs typeface="Calibri"/>
              </a:rPr>
              <a:t> </a:t>
            </a:r>
            <a:r>
              <a:rPr sz="3259" spc="-89" dirty="0">
                <a:latin typeface="Times New Roman"/>
                <a:cs typeface="Times New Roman"/>
              </a:rPr>
              <a:t>edf</a:t>
            </a:r>
            <a:r>
              <a:rPr sz="3259" spc="346" dirty="0">
                <a:latin typeface="Times New Roman"/>
                <a:cs typeface="Times New Roman"/>
              </a:rPr>
              <a:t> </a:t>
            </a:r>
            <a:r>
              <a:rPr sz="3259" i="1" spc="198" dirty="0">
                <a:latin typeface="Calibri"/>
                <a:cs typeface="Calibri"/>
              </a:rPr>
              <a:t>z</a:t>
            </a:r>
            <a:r>
              <a:rPr sz="3259" i="1" spc="652" dirty="0">
                <a:latin typeface="Calibri"/>
                <a:cs typeface="Calibri"/>
              </a:rPr>
              <a:t> </a:t>
            </a:r>
            <a:r>
              <a:rPr sz="3259" spc="731" dirty="0">
                <a:latin typeface="Calibri"/>
                <a:cs typeface="Calibri"/>
              </a:rPr>
              <a:t>=</a:t>
            </a:r>
            <a:r>
              <a:rPr sz="3259" spc="494" dirty="0">
                <a:latin typeface="Calibri"/>
                <a:cs typeface="Calibri"/>
              </a:rPr>
              <a:t> </a:t>
            </a:r>
            <a:r>
              <a:rPr sz="3259" spc="-158" dirty="0">
                <a:latin typeface="Calibri"/>
                <a:cs typeface="Calibri"/>
              </a:rPr>
              <a:t>1</a:t>
            </a:r>
            <a:r>
              <a:rPr sz="3259" spc="435" dirty="0">
                <a:latin typeface="Calibri"/>
                <a:cs typeface="Calibri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sed</a:t>
            </a:r>
            <a:r>
              <a:rPr sz="3259" spc="346" dirty="0">
                <a:latin typeface="Times New Roman"/>
                <a:cs typeface="Times New Roman"/>
              </a:rPr>
              <a:t> </a:t>
            </a:r>
            <a:r>
              <a:rPr sz="3259" spc="20" dirty="0">
                <a:latin typeface="Times New Roman"/>
                <a:cs typeface="Times New Roman"/>
              </a:rPr>
              <a:t>interdum</a:t>
            </a:r>
            <a:r>
              <a:rPr sz="3259" spc="356" dirty="0">
                <a:latin typeface="Times New Roman"/>
                <a:cs typeface="Times New Roman"/>
              </a:rPr>
              <a:t> </a:t>
            </a:r>
            <a:r>
              <a:rPr sz="3259" spc="-119" dirty="0">
                <a:latin typeface="Times New Roman"/>
                <a:cs typeface="Times New Roman"/>
              </a:rPr>
              <a:t>felis</a:t>
            </a:r>
            <a:r>
              <a:rPr sz="3259" spc="346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dapibus</a:t>
            </a:r>
            <a:endParaRPr sz="3259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8028" y="40289404"/>
            <a:ext cx="12722111" cy="1030587"/>
          </a:xfrm>
          <a:prstGeom prst="rect">
            <a:avLst/>
          </a:prstGeom>
        </p:spPr>
        <p:txBody>
          <a:bodyPr vert="horz" wrap="square" lIns="0" tIns="1254" rIns="0" bIns="0" rtlCol="0">
            <a:spAutoFit/>
          </a:bodyPr>
          <a:lstStyle/>
          <a:p>
            <a:pPr marL="25083" marR="10033">
              <a:lnSpc>
                <a:spcPct val="105400"/>
              </a:lnSpc>
              <a:spcBef>
                <a:spcPts val="10"/>
              </a:spcBef>
            </a:pPr>
            <a:r>
              <a:rPr sz="3259" spc="-59" dirty="0">
                <a:latin typeface="Times New Roman"/>
                <a:cs typeface="Times New Roman"/>
              </a:rPr>
              <a:t>sem.</a:t>
            </a:r>
            <a:r>
              <a:rPr sz="3259" spc="109" dirty="0">
                <a:latin typeface="Times New Roman"/>
                <a:cs typeface="Times New Roman"/>
              </a:rPr>
              <a:t> </a:t>
            </a:r>
            <a:r>
              <a:rPr sz="3259" i="1" spc="403" dirty="0">
                <a:latin typeface="Calibri"/>
                <a:cs typeface="Calibri"/>
              </a:rPr>
              <a:t>x</a:t>
            </a:r>
            <a:r>
              <a:rPr sz="3259" i="1" spc="365" dirty="0">
                <a:latin typeface="Calibri"/>
                <a:cs typeface="Calibri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set</a:t>
            </a:r>
            <a:r>
              <a:rPr sz="3259" spc="296" dirty="0">
                <a:latin typeface="Times New Roman"/>
                <a:cs typeface="Times New Roman"/>
              </a:rPr>
              <a:t> </a:t>
            </a:r>
            <a:r>
              <a:rPr sz="3259" i="1" spc="99" dirty="0">
                <a:latin typeface="Calibri"/>
                <a:cs typeface="Calibri"/>
              </a:rPr>
              <a:t>y</a:t>
            </a:r>
            <a:r>
              <a:rPr sz="3259" i="1" spc="484" dirty="0">
                <a:latin typeface="Calibri"/>
                <a:cs typeface="Calibri"/>
              </a:rPr>
              <a:t> </a:t>
            </a:r>
            <a:r>
              <a:rPr sz="3259" spc="30" dirty="0">
                <a:latin typeface="Times New Roman"/>
                <a:cs typeface="Times New Roman"/>
              </a:rPr>
              <a:t>ytruem.</a:t>
            </a:r>
            <a:r>
              <a:rPr sz="3259" spc="857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Turpis</a:t>
            </a:r>
            <a:r>
              <a:rPr sz="3259" spc="296" dirty="0">
                <a:latin typeface="Times New Roman"/>
                <a:cs typeface="Times New Roman"/>
              </a:rPr>
              <a:t> </a:t>
            </a:r>
            <a:r>
              <a:rPr sz="3259" i="1" spc="543" dirty="0">
                <a:latin typeface="Calibri"/>
                <a:cs typeface="Calibri"/>
              </a:rPr>
              <a:t>j</a:t>
            </a:r>
            <a:r>
              <a:rPr sz="3259" i="1" spc="553" dirty="0">
                <a:latin typeface="Calibri"/>
                <a:cs typeface="Calibri"/>
              </a:rPr>
              <a:t> </a:t>
            </a:r>
            <a:r>
              <a:rPr sz="3259" spc="49" dirty="0">
                <a:latin typeface="Times New Roman"/>
                <a:cs typeface="Times New Roman"/>
              </a:rPr>
              <a:t>amet</a:t>
            </a:r>
            <a:r>
              <a:rPr sz="3259" spc="296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accumsan</a:t>
            </a:r>
            <a:r>
              <a:rPr sz="3259" spc="296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enim</a:t>
            </a:r>
            <a:r>
              <a:rPr sz="3259" spc="296" dirty="0">
                <a:latin typeface="Times New Roman"/>
                <a:cs typeface="Times New Roman"/>
              </a:rPr>
              <a:t> </a:t>
            </a:r>
            <a:r>
              <a:rPr sz="3259" i="1" spc="-10" dirty="0">
                <a:latin typeface="Calibri"/>
                <a:cs typeface="Calibri"/>
              </a:rPr>
              <a:t>y</a:t>
            </a:r>
            <a:r>
              <a:rPr sz="3259" spc="-10" dirty="0">
                <a:latin typeface="Times New Roman"/>
                <a:cs typeface="Times New Roman"/>
              </a:rPr>
              <a:t>-lacina;</a:t>
            </a:r>
            <a:r>
              <a:rPr sz="3259" spc="346" dirty="0">
                <a:latin typeface="Times New Roman"/>
                <a:cs typeface="Times New Roman"/>
              </a:rPr>
              <a:t> </a:t>
            </a:r>
            <a:r>
              <a:rPr sz="3259" spc="-79" dirty="0">
                <a:latin typeface="Times New Roman"/>
                <a:cs typeface="Times New Roman"/>
              </a:rPr>
              <a:t>ref</a:t>
            </a:r>
            <a:r>
              <a:rPr sz="3259" spc="296" dirty="0">
                <a:latin typeface="Times New Roman"/>
                <a:cs typeface="Times New Roman"/>
              </a:rPr>
              <a:t> </a:t>
            </a:r>
            <a:r>
              <a:rPr sz="3259" i="1" dirty="0">
                <a:latin typeface="Calibri"/>
                <a:cs typeface="Calibri"/>
              </a:rPr>
              <a:t>k</a:t>
            </a:r>
            <a:r>
              <a:rPr sz="3259" dirty="0">
                <a:latin typeface="Times New Roman"/>
                <a:cs typeface="Times New Roman"/>
              </a:rPr>
              <a:t>-viverra </a:t>
            </a:r>
            <a:r>
              <a:rPr sz="3259" spc="-790" dirty="0">
                <a:latin typeface="Times New Roman"/>
                <a:cs typeface="Times New Roman"/>
              </a:rPr>
              <a:t> </a:t>
            </a:r>
            <a:r>
              <a:rPr sz="3259" spc="-69" dirty="0">
                <a:latin typeface="Times New Roman"/>
                <a:cs typeface="Times New Roman"/>
              </a:rPr>
              <a:t>nec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79" dirty="0">
                <a:latin typeface="Times New Roman"/>
                <a:cs typeface="Times New Roman"/>
              </a:rPr>
              <a:t>porttitor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i="1" spc="20" dirty="0">
                <a:latin typeface="Calibri"/>
                <a:cs typeface="Calibri"/>
              </a:rPr>
              <a:t>x</a:t>
            </a:r>
            <a:r>
              <a:rPr sz="3259" spc="20" dirty="0">
                <a:latin typeface="Times New Roman"/>
                <a:cs typeface="Times New Roman"/>
              </a:rPr>
              <a:t>-lacina.</a:t>
            </a:r>
            <a:endParaRPr sz="3259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 flipH="1">
            <a:off x="15039435" y="11405043"/>
            <a:ext cx="45719" cy="30189838"/>
          </a:xfrm>
          <a:custGeom>
            <a:avLst/>
            <a:gdLst/>
            <a:ahLst/>
            <a:cxnLst/>
            <a:rect l="l" t="t" r="r" b="b"/>
            <a:pathLst>
              <a:path h="14042390">
                <a:moveTo>
                  <a:pt x="0" y="14042006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331"/>
          </a:p>
        </p:txBody>
      </p:sp>
      <p:sp>
        <p:nvSpPr>
          <p:cNvPr id="11" name="object 11"/>
          <p:cNvSpPr txBox="1"/>
          <p:nvPr/>
        </p:nvSpPr>
        <p:spPr>
          <a:xfrm>
            <a:off x="15815978" y="11252468"/>
            <a:ext cx="11036531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spc="-40" dirty="0">
                <a:latin typeface="Times New Roman"/>
                <a:cs typeface="Times New Roman"/>
              </a:rPr>
              <a:t>Vestibulum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ac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diam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59" dirty="0">
                <a:latin typeface="Times New Roman"/>
                <a:cs typeface="Times New Roman"/>
              </a:rPr>
              <a:t>a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odio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20" dirty="0">
                <a:latin typeface="Times New Roman"/>
                <a:cs typeface="Times New Roman"/>
              </a:rPr>
              <a:t>tempus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congue.</a:t>
            </a:r>
            <a:r>
              <a:rPr sz="3259" spc="502" dirty="0">
                <a:latin typeface="Times New Roman"/>
                <a:cs typeface="Times New Roman"/>
              </a:rPr>
              <a:t> </a:t>
            </a:r>
            <a:r>
              <a:rPr sz="3259" spc="-69" dirty="0">
                <a:latin typeface="Times New Roman"/>
                <a:cs typeface="Times New Roman"/>
              </a:rPr>
              <a:t>Vivamus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id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enim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-69" dirty="0">
                <a:latin typeface="Times New Roman"/>
                <a:cs typeface="Times New Roman"/>
              </a:rPr>
              <a:t>nisi:</a:t>
            </a:r>
            <a:endParaRPr sz="3259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49401" y="12814020"/>
            <a:ext cx="4479828" cy="529280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75248">
              <a:spcBef>
                <a:spcPts val="217"/>
              </a:spcBef>
            </a:pPr>
            <a:r>
              <a:rPr sz="4888" spc="-176" baseline="8417" dirty="0">
                <a:latin typeface="Times New Roman"/>
                <a:cs typeface="Times New Roman"/>
              </a:rPr>
              <a:t>cos</a:t>
            </a:r>
            <a:r>
              <a:rPr sz="4888" spc="-413" baseline="8417" dirty="0">
                <a:latin typeface="Times New Roman"/>
                <a:cs typeface="Times New Roman"/>
              </a:rPr>
              <a:t> </a:t>
            </a:r>
            <a:r>
              <a:rPr sz="4888" i="1" spc="-2502" baseline="8417" dirty="0">
                <a:latin typeface="Calibri"/>
                <a:cs typeface="Calibri"/>
              </a:rPr>
              <a:t>ϕ</a:t>
            </a:r>
            <a:r>
              <a:rPr sz="4888" spc="221" baseline="23569" dirty="0">
                <a:latin typeface="Calibri"/>
                <a:cs typeface="Calibri"/>
              </a:rPr>
              <a:t>¯</a:t>
            </a:r>
            <a:r>
              <a:rPr sz="2271" i="1" spc="237" dirty="0">
                <a:latin typeface="Calibri"/>
                <a:cs typeface="Calibri"/>
              </a:rPr>
              <a:t>k</a:t>
            </a:r>
            <a:r>
              <a:rPr sz="4888" i="1" spc="561" baseline="8417" dirty="0">
                <a:latin typeface="Calibri"/>
                <a:cs typeface="Calibri"/>
              </a:rPr>
              <a:t>Q</a:t>
            </a:r>
            <a:r>
              <a:rPr sz="2271" i="1" spc="375" dirty="0">
                <a:latin typeface="Calibri"/>
                <a:cs typeface="Calibri"/>
              </a:rPr>
              <a:t>j</a:t>
            </a:r>
            <a:r>
              <a:rPr sz="2271" i="1" spc="59" dirty="0">
                <a:latin typeface="Calibri"/>
                <a:cs typeface="Calibri"/>
              </a:rPr>
              <a:t>,</a:t>
            </a:r>
            <a:r>
              <a:rPr sz="2271" i="1" spc="188" dirty="0">
                <a:latin typeface="Calibri"/>
                <a:cs typeface="Calibri"/>
              </a:rPr>
              <a:t>k</a:t>
            </a:r>
            <a:r>
              <a:rPr sz="2271" spc="198" dirty="0">
                <a:latin typeface="Calibri"/>
                <a:cs typeface="Calibri"/>
              </a:rPr>
              <a:t>+1</a:t>
            </a:r>
            <a:r>
              <a:rPr sz="2271" i="1" spc="40" dirty="0">
                <a:latin typeface="Calibri"/>
                <a:cs typeface="Calibri"/>
              </a:rPr>
              <a:t>,t</a:t>
            </a:r>
            <a:r>
              <a:rPr sz="2271" i="1" dirty="0">
                <a:latin typeface="Calibri"/>
                <a:cs typeface="Calibri"/>
              </a:rPr>
              <a:t> </a:t>
            </a:r>
            <a:r>
              <a:rPr sz="2271" i="1" spc="-257" dirty="0">
                <a:latin typeface="Calibri"/>
                <a:cs typeface="Calibri"/>
              </a:rPr>
              <a:t> </a:t>
            </a:r>
            <a:r>
              <a:rPr sz="4888" spc="1096" baseline="8417" dirty="0">
                <a:latin typeface="Calibri"/>
                <a:cs typeface="Calibri"/>
              </a:rPr>
              <a:t>+</a:t>
            </a:r>
            <a:r>
              <a:rPr sz="4888" spc="-14" baseline="8417" dirty="0">
                <a:latin typeface="Calibri"/>
                <a:cs typeface="Calibri"/>
              </a:rPr>
              <a:t> </a:t>
            </a:r>
            <a:r>
              <a:rPr sz="4888" i="1" spc="561" baseline="8417" dirty="0">
                <a:latin typeface="Calibri"/>
                <a:cs typeface="Calibri"/>
              </a:rPr>
              <a:t>Q</a:t>
            </a:r>
            <a:r>
              <a:rPr sz="2271" i="1" spc="375" dirty="0">
                <a:latin typeface="Calibri"/>
                <a:cs typeface="Calibri"/>
              </a:rPr>
              <a:t>j</a:t>
            </a:r>
            <a:r>
              <a:rPr sz="2271" i="1" spc="59" dirty="0">
                <a:latin typeface="Calibri"/>
                <a:cs typeface="Calibri"/>
              </a:rPr>
              <a:t>,</a:t>
            </a:r>
            <a:r>
              <a:rPr sz="2271" i="1" spc="188" dirty="0">
                <a:latin typeface="Calibri"/>
                <a:cs typeface="Calibri"/>
              </a:rPr>
              <a:t>k</a:t>
            </a:r>
            <a:r>
              <a:rPr sz="2271" spc="198" dirty="0">
                <a:latin typeface="Calibri"/>
                <a:cs typeface="Calibri"/>
              </a:rPr>
              <a:t>+1</a:t>
            </a:r>
            <a:r>
              <a:rPr sz="2271" i="1" spc="158" dirty="0">
                <a:latin typeface="Calibri"/>
                <a:cs typeface="Calibri"/>
              </a:rPr>
              <a:t>,x</a:t>
            </a:r>
            <a:r>
              <a:rPr sz="2271" i="1" dirty="0">
                <a:latin typeface="Calibri"/>
                <a:cs typeface="Calibri"/>
              </a:rPr>
              <a:t> </a:t>
            </a:r>
            <a:r>
              <a:rPr sz="2271" i="1" spc="-257" dirty="0">
                <a:latin typeface="Calibri"/>
                <a:cs typeface="Calibri"/>
              </a:rPr>
              <a:t> </a:t>
            </a:r>
            <a:r>
              <a:rPr sz="4888" spc="1096" baseline="8417" dirty="0">
                <a:latin typeface="Calibri"/>
                <a:cs typeface="Calibri"/>
              </a:rPr>
              <a:t>+</a:t>
            </a:r>
            <a:endParaRPr sz="4888" baseline="841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20000" y="12469630"/>
            <a:ext cx="1076062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75248">
              <a:spcBef>
                <a:spcPts val="217"/>
              </a:spcBef>
            </a:pPr>
            <a:r>
              <a:rPr sz="3259" spc="-59" dirty="0">
                <a:latin typeface="Times New Roman"/>
                <a:cs typeface="Times New Roman"/>
              </a:rPr>
              <a:t>sin</a:t>
            </a:r>
            <a:r>
              <a:rPr sz="3407" spc="-87" baseline="31400" dirty="0">
                <a:latin typeface="Calibri"/>
                <a:cs typeface="Calibri"/>
              </a:rPr>
              <a:t>2</a:t>
            </a:r>
            <a:r>
              <a:rPr sz="3407" spc="-30" baseline="31400" dirty="0">
                <a:latin typeface="Calibri"/>
                <a:cs typeface="Calibri"/>
              </a:rPr>
              <a:t> </a:t>
            </a:r>
            <a:r>
              <a:rPr sz="3259" i="1" spc="-731" dirty="0">
                <a:latin typeface="Calibri"/>
                <a:cs typeface="Calibri"/>
              </a:rPr>
              <a:t>ϕ</a:t>
            </a:r>
            <a:r>
              <a:rPr sz="4888" spc="-1096" baseline="15151" dirty="0">
                <a:latin typeface="Calibri"/>
                <a:cs typeface="Calibri"/>
              </a:rPr>
              <a:t>¯</a:t>
            </a:r>
            <a:endParaRPr sz="4888" baseline="15151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60215" y="13089101"/>
            <a:ext cx="1349467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3046" y="0"/>
                </a:lnTo>
              </a:path>
            </a:pathLst>
          </a:custGeom>
          <a:ln w="8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331"/>
          </a:p>
        </p:txBody>
      </p:sp>
      <p:sp>
        <p:nvSpPr>
          <p:cNvPr id="15" name="object 15"/>
          <p:cNvSpPr txBox="1"/>
          <p:nvPr/>
        </p:nvSpPr>
        <p:spPr>
          <a:xfrm>
            <a:off x="22684966" y="13048810"/>
            <a:ext cx="1484915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75248">
              <a:spcBef>
                <a:spcPts val="217"/>
              </a:spcBef>
            </a:pPr>
            <a:r>
              <a:rPr sz="3259" i="1" spc="286" dirty="0">
                <a:latin typeface="Calibri"/>
                <a:cs typeface="Calibri"/>
              </a:rPr>
              <a:t>T</a:t>
            </a:r>
            <a:r>
              <a:rPr sz="3259" i="1" spc="257" dirty="0">
                <a:latin typeface="Calibri"/>
                <a:cs typeface="Calibri"/>
              </a:rPr>
              <a:t> </a:t>
            </a:r>
            <a:r>
              <a:rPr sz="3259" spc="-119" dirty="0">
                <a:latin typeface="Times New Roman"/>
                <a:cs typeface="Times New Roman"/>
              </a:rPr>
              <a:t>cos</a:t>
            </a:r>
            <a:r>
              <a:rPr sz="3259" spc="-277" dirty="0">
                <a:latin typeface="Times New Roman"/>
                <a:cs typeface="Times New Roman"/>
              </a:rPr>
              <a:t> </a:t>
            </a:r>
            <a:r>
              <a:rPr sz="3259" i="1" spc="-1667" dirty="0">
                <a:latin typeface="Calibri"/>
                <a:cs typeface="Calibri"/>
              </a:rPr>
              <a:t>ϕ</a:t>
            </a:r>
            <a:r>
              <a:rPr sz="4888" spc="221" baseline="15151" dirty="0">
                <a:latin typeface="Calibri"/>
                <a:cs typeface="Calibri"/>
              </a:rPr>
              <a:t>¯</a:t>
            </a:r>
            <a:r>
              <a:rPr sz="3407" i="1" spc="176" baseline="-12077" dirty="0">
                <a:latin typeface="Calibri"/>
                <a:cs typeface="Calibri"/>
              </a:rPr>
              <a:t>k</a:t>
            </a:r>
            <a:endParaRPr sz="3407" baseline="-12077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36105" y="12814020"/>
            <a:ext cx="1902546" cy="529280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75248">
              <a:spcBef>
                <a:spcPts val="217"/>
              </a:spcBef>
            </a:pPr>
            <a:r>
              <a:rPr sz="3407" i="1" spc="176" baseline="53140" dirty="0">
                <a:latin typeface="Calibri"/>
                <a:cs typeface="Calibri"/>
              </a:rPr>
              <a:t>k</a:t>
            </a:r>
            <a:r>
              <a:rPr sz="3407" i="1" spc="1067" baseline="53140" dirty="0">
                <a:latin typeface="Calibri"/>
                <a:cs typeface="Calibri"/>
              </a:rPr>
              <a:t> </a:t>
            </a:r>
            <a:r>
              <a:rPr sz="4888" i="1" spc="340" baseline="8417" dirty="0">
                <a:latin typeface="Calibri"/>
                <a:cs typeface="Calibri"/>
              </a:rPr>
              <a:t>Q</a:t>
            </a:r>
            <a:r>
              <a:rPr sz="2271" i="1" spc="225" dirty="0">
                <a:latin typeface="Calibri"/>
                <a:cs typeface="Calibri"/>
              </a:rPr>
              <a:t>j,k</a:t>
            </a:r>
            <a:r>
              <a:rPr sz="2271" spc="225" dirty="0">
                <a:latin typeface="Calibri"/>
                <a:cs typeface="Calibri"/>
              </a:rPr>
              <a:t>+1</a:t>
            </a:r>
            <a:r>
              <a:rPr sz="2271" spc="403" dirty="0">
                <a:latin typeface="Calibri"/>
                <a:cs typeface="Calibri"/>
              </a:rPr>
              <a:t> </a:t>
            </a:r>
            <a:r>
              <a:rPr sz="4888" spc="1096" baseline="8417" dirty="0">
                <a:latin typeface="Calibri"/>
                <a:cs typeface="Calibri"/>
              </a:rPr>
              <a:t>=</a:t>
            </a:r>
            <a:endParaRPr sz="4888" baseline="8417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04810" y="13801786"/>
            <a:ext cx="954407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spc="-711" dirty="0">
                <a:latin typeface="Cambria"/>
                <a:cs typeface="Cambria"/>
              </a:rPr>
              <a:t>—</a:t>
            </a:r>
            <a:r>
              <a:rPr sz="3259" spc="-178" dirty="0">
                <a:latin typeface="Cambria"/>
                <a:cs typeface="Cambria"/>
              </a:rPr>
              <a:t> </a:t>
            </a:r>
            <a:r>
              <a:rPr sz="3259" spc="-119" dirty="0">
                <a:latin typeface="Times New Roman"/>
                <a:cs typeface="Times New Roman"/>
              </a:rPr>
              <a:t>cos</a:t>
            </a:r>
            <a:endParaRPr sz="325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60967" y="13519905"/>
            <a:ext cx="1214018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75248">
              <a:spcBef>
                <a:spcPts val="217"/>
              </a:spcBef>
            </a:pPr>
            <a:r>
              <a:rPr sz="3259" spc="-59" dirty="0">
                <a:latin typeface="Times New Roman"/>
                <a:cs typeface="Times New Roman"/>
              </a:rPr>
              <a:t>sin</a:t>
            </a:r>
            <a:r>
              <a:rPr sz="3407" spc="-87" baseline="31400" dirty="0">
                <a:latin typeface="Calibri"/>
                <a:cs typeface="Calibri"/>
              </a:rPr>
              <a:t>2</a:t>
            </a:r>
            <a:r>
              <a:rPr sz="3407" spc="-30" baseline="31400" dirty="0">
                <a:latin typeface="Calibri"/>
                <a:cs typeface="Calibri"/>
              </a:rPr>
              <a:t> </a:t>
            </a:r>
            <a:r>
              <a:rPr sz="3259" i="1" spc="-49" dirty="0">
                <a:latin typeface="Calibri"/>
                <a:cs typeface="Calibri"/>
              </a:rPr>
              <a:t>ϕ</a:t>
            </a:r>
            <a:r>
              <a:rPr sz="3407" i="1" spc="-73" baseline="-12077" dirty="0">
                <a:latin typeface="Calibri"/>
                <a:cs typeface="Calibri"/>
              </a:rPr>
              <a:t>k</a:t>
            </a:r>
            <a:endParaRPr sz="3407" baseline="-12077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101182" y="14139377"/>
            <a:ext cx="1349467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3052" y="0"/>
                </a:lnTo>
              </a:path>
            </a:pathLst>
          </a:custGeom>
          <a:ln w="8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331"/>
          </a:p>
        </p:txBody>
      </p:sp>
      <p:sp>
        <p:nvSpPr>
          <p:cNvPr id="20" name="object 20"/>
          <p:cNvSpPr txBox="1"/>
          <p:nvPr/>
        </p:nvSpPr>
        <p:spPr>
          <a:xfrm>
            <a:off x="19827635" y="13864296"/>
            <a:ext cx="5379055" cy="797302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75248">
              <a:lnSpc>
                <a:spcPts val="3575"/>
              </a:lnSpc>
              <a:spcBef>
                <a:spcPts val="217"/>
              </a:spcBef>
            </a:pPr>
            <a:r>
              <a:rPr sz="4888" i="1" spc="-340" baseline="8417" dirty="0">
                <a:latin typeface="Calibri"/>
                <a:cs typeface="Calibri"/>
              </a:rPr>
              <a:t>ϕ</a:t>
            </a:r>
            <a:r>
              <a:rPr sz="2271" i="1" spc="237" dirty="0">
                <a:latin typeface="Calibri"/>
                <a:cs typeface="Calibri"/>
              </a:rPr>
              <a:t>k</a:t>
            </a:r>
            <a:r>
              <a:rPr sz="4888" i="1" spc="561" baseline="8417" dirty="0">
                <a:latin typeface="Calibri"/>
                <a:cs typeface="Calibri"/>
              </a:rPr>
              <a:t>Q</a:t>
            </a:r>
            <a:r>
              <a:rPr sz="2271" i="1" spc="375" dirty="0">
                <a:latin typeface="Calibri"/>
                <a:cs typeface="Calibri"/>
              </a:rPr>
              <a:t>j</a:t>
            </a:r>
            <a:r>
              <a:rPr sz="2271" i="1" spc="59" dirty="0">
                <a:latin typeface="Calibri"/>
                <a:cs typeface="Calibri"/>
              </a:rPr>
              <a:t>,</a:t>
            </a:r>
            <a:r>
              <a:rPr sz="2271" i="1" spc="178" dirty="0">
                <a:latin typeface="Calibri"/>
                <a:cs typeface="Calibri"/>
              </a:rPr>
              <a:t>k</a:t>
            </a:r>
            <a:r>
              <a:rPr sz="2271" i="1" spc="40" dirty="0">
                <a:latin typeface="Calibri"/>
                <a:cs typeface="Calibri"/>
              </a:rPr>
              <a:t>,t</a:t>
            </a:r>
            <a:r>
              <a:rPr sz="2271" i="1" dirty="0">
                <a:latin typeface="Calibri"/>
                <a:cs typeface="Calibri"/>
              </a:rPr>
              <a:t> </a:t>
            </a:r>
            <a:r>
              <a:rPr sz="2271" i="1" spc="-247" dirty="0">
                <a:latin typeface="Calibri"/>
                <a:cs typeface="Calibri"/>
              </a:rPr>
              <a:t> </a:t>
            </a:r>
            <a:r>
              <a:rPr sz="4888" spc="1096" baseline="8417" dirty="0">
                <a:latin typeface="Calibri"/>
                <a:cs typeface="Calibri"/>
              </a:rPr>
              <a:t>+</a:t>
            </a:r>
            <a:r>
              <a:rPr sz="4888" spc="-14" baseline="8417" dirty="0">
                <a:latin typeface="Calibri"/>
                <a:cs typeface="Calibri"/>
              </a:rPr>
              <a:t> </a:t>
            </a:r>
            <a:r>
              <a:rPr sz="4888" i="1" spc="561" baseline="8417" dirty="0">
                <a:latin typeface="Calibri"/>
                <a:cs typeface="Calibri"/>
              </a:rPr>
              <a:t>Q</a:t>
            </a:r>
            <a:r>
              <a:rPr sz="2271" i="1" spc="375" dirty="0">
                <a:latin typeface="Calibri"/>
                <a:cs typeface="Calibri"/>
              </a:rPr>
              <a:t>j</a:t>
            </a:r>
            <a:r>
              <a:rPr sz="2271" i="1" spc="59" dirty="0">
                <a:latin typeface="Calibri"/>
                <a:cs typeface="Calibri"/>
              </a:rPr>
              <a:t>,</a:t>
            </a:r>
            <a:r>
              <a:rPr sz="2271" i="1" spc="178" dirty="0">
                <a:latin typeface="Calibri"/>
                <a:cs typeface="Calibri"/>
              </a:rPr>
              <a:t>k</a:t>
            </a:r>
            <a:r>
              <a:rPr sz="2271" i="1" spc="158" dirty="0">
                <a:latin typeface="Calibri"/>
                <a:cs typeface="Calibri"/>
              </a:rPr>
              <a:t>,x</a:t>
            </a:r>
            <a:r>
              <a:rPr sz="2271" i="1" dirty="0">
                <a:latin typeface="Calibri"/>
                <a:cs typeface="Calibri"/>
              </a:rPr>
              <a:t> </a:t>
            </a:r>
            <a:r>
              <a:rPr sz="2271" i="1" spc="-247" dirty="0">
                <a:latin typeface="Calibri"/>
                <a:cs typeface="Calibri"/>
              </a:rPr>
              <a:t> </a:t>
            </a:r>
            <a:r>
              <a:rPr sz="4888" spc="-593" baseline="8417" dirty="0">
                <a:latin typeface="Cambria"/>
                <a:cs typeface="Cambria"/>
              </a:rPr>
              <a:t>−</a:t>
            </a:r>
            <a:r>
              <a:rPr sz="4888" spc="176" baseline="8417" dirty="0">
                <a:latin typeface="Cambria"/>
                <a:cs typeface="Cambria"/>
              </a:rPr>
              <a:t> </a:t>
            </a:r>
            <a:r>
              <a:rPr sz="4888" i="1" spc="429" baseline="-30303" dirty="0">
                <a:latin typeface="Calibri"/>
                <a:cs typeface="Calibri"/>
              </a:rPr>
              <a:t>T</a:t>
            </a:r>
            <a:r>
              <a:rPr sz="4888" i="1" spc="385" baseline="-30303" dirty="0">
                <a:latin typeface="Calibri"/>
                <a:cs typeface="Calibri"/>
              </a:rPr>
              <a:t> </a:t>
            </a:r>
            <a:r>
              <a:rPr sz="4888" spc="-176" baseline="-30303" dirty="0">
                <a:latin typeface="Times New Roman"/>
                <a:cs typeface="Times New Roman"/>
              </a:rPr>
              <a:t>cos</a:t>
            </a:r>
            <a:r>
              <a:rPr sz="4888" spc="-413" baseline="-30303" dirty="0">
                <a:latin typeface="Times New Roman"/>
                <a:cs typeface="Times New Roman"/>
              </a:rPr>
              <a:t> </a:t>
            </a:r>
            <a:r>
              <a:rPr sz="4888" i="1" spc="-340" baseline="-30303" dirty="0">
                <a:latin typeface="Calibri"/>
                <a:cs typeface="Calibri"/>
              </a:rPr>
              <a:t>ϕ</a:t>
            </a:r>
            <a:r>
              <a:rPr sz="4888" i="1" baseline="-30303" dirty="0">
                <a:latin typeface="Calibri"/>
                <a:cs typeface="Calibri"/>
              </a:rPr>
              <a:t> </a:t>
            </a:r>
            <a:r>
              <a:rPr sz="4888" i="1" spc="-132" baseline="-30303" dirty="0">
                <a:latin typeface="Calibri"/>
                <a:cs typeface="Calibri"/>
              </a:rPr>
              <a:t> </a:t>
            </a:r>
            <a:r>
              <a:rPr sz="4888" i="1" spc="561" baseline="8417" dirty="0">
                <a:latin typeface="Calibri"/>
                <a:cs typeface="Calibri"/>
              </a:rPr>
              <a:t>Q</a:t>
            </a:r>
            <a:r>
              <a:rPr sz="2271" i="1" spc="375" dirty="0">
                <a:latin typeface="Calibri"/>
                <a:cs typeface="Calibri"/>
              </a:rPr>
              <a:t>j</a:t>
            </a:r>
            <a:r>
              <a:rPr sz="2271" i="1" spc="89" dirty="0">
                <a:latin typeface="Calibri"/>
                <a:cs typeface="Calibri"/>
              </a:rPr>
              <a:t>,k</a:t>
            </a:r>
            <a:endParaRPr sz="2271" dirty="0">
              <a:latin typeface="Calibri"/>
              <a:cs typeface="Calibri"/>
            </a:endParaRPr>
          </a:p>
          <a:p>
            <a:pPr marR="754983" algn="r">
              <a:lnSpc>
                <a:spcPts val="2390"/>
              </a:lnSpc>
            </a:pPr>
            <a:r>
              <a:rPr sz="2271" i="1" spc="119" dirty="0">
                <a:latin typeface="Calibri"/>
                <a:cs typeface="Calibri"/>
              </a:rPr>
              <a:t>k</a:t>
            </a:r>
            <a:endParaRPr sz="2271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25845" y="13801786"/>
            <a:ext cx="536777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dirty="0">
                <a:latin typeface="Times New Roman"/>
                <a:cs typeface="Times New Roman"/>
              </a:rPr>
              <a:t>(2)</a:t>
            </a:r>
            <a:endParaRPr sz="325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41539" y="14801250"/>
            <a:ext cx="668463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spc="49" dirty="0">
                <a:latin typeface="Times New Roman"/>
                <a:cs typeface="Times New Roman"/>
              </a:rPr>
              <a:t>and</a:t>
            </a:r>
            <a:endParaRPr sz="325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230517" y="15773468"/>
            <a:ext cx="1459832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100330">
              <a:spcBef>
                <a:spcPts val="217"/>
              </a:spcBef>
            </a:pPr>
            <a:r>
              <a:rPr sz="3259" spc="-119" dirty="0">
                <a:latin typeface="Times New Roman"/>
                <a:cs typeface="Times New Roman"/>
              </a:rPr>
              <a:t>cos</a:t>
            </a:r>
            <a:r>
              <a:rPr sz="3259" spc="-277" dirty="0">
                <a:latin typeface="Times New Roman"/>
                <a:cs typeface="Times New Roman"/>
              </a:rPr>
              <a:t> </a:t>
            </a:r>
            <a:r>
              <a:rPr sz="3259" i="1" spc="-1667" dirty="0">
                <a:latin typeface="Calibri"/>
                <a:cs typeface="Calibri"/>
              </a:rPr>
              <a:t>ϕ</a:t>
            </a:r>
            <a:r>
              <a:rPr sz="4888" spc="326" baseline="15151" dirty="0">
                <a:latin typeface="Calibri"/>
                <a:cs typeface="Calibri"/>
              </a:rPr>
              <a:t>¯</a:t>
            </a:r>
            <a:r>
              <a:rPr sz="4888" spc="429" baseline="15151" dirty="0">
                <a:latin typeface="Calibri"/>
                <a:cs typeface="Calibri"/>
              </a:rPr>
              <a:t> </a:t>
            </a:r>
            <a:r>
              <a:rPr sz="3259" i="1" spc="375" dirty="0">
                <a:latin typeface="Calibri"/>
                <a:cs typeface="Calibri"/>
              </a:rPr>
              <a:t>Q</a:t>
            </a:r>
            <a:endParaRPr sz="3259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126703" y="15963317"/>
            <a:ext cx="1403395" cy="374783"/>
          </a:xfrm>
          <a:prstGeom prst="rect">
            <a:avLst/>
          </a:prstGeom>
        </p:spPr>
        <p:txBody>
          <a:bodyPr vert="horz" wrap="square" lIns="0" tIns="25083" rIns="0" bIns="0" rtlCol="0">
            <a:spAutoFit/>
          </a:bodyPr>
          <a:lstStyle/>
          <a:p>
            <a:pPr marL="25083">
              <a:spcBef>
                <a:spcPts val="198"/>
              </a:spcBef>
              <a:tabLst>
                <a:tab pos="486599" algn="l"/>
              </a:tabLst>
            </a:pPr>
            <a:r>
              <a:rPr sz="2271" i="1" spc="375" dirty="0">
                <a:latin typeface="Calibri"/>
                <a:cs typeface="Calibri"/>
              </a:rPr>
              <a:t>j	</a:t>
            </a:r>
            <a:r>
              <a:rPr sz="2271" i="1" spc="502" dirty="0">
                <a:latin typeface="Calibri"/>
                <a:cs typeface="Calibri"/>
              </a:rPr>
              <a:t>j</a:t>
            </a:r>
            <a:r>
              <a:rPr sz="2271" spc="198" dirty="0">
                <a:latin typeface="Calibri"/>
                <a:cs typeface="Calibri"/>
              </a:rPr>
              <a:t>+1</a:t>
            </a:r>
            <a:r>
              <a:rPr sz="2271" i="1" spc="59" dirty="0">
                <a:latin typeface="Calibri"/>
                <a:cs typeface="Calibri"/>
              </a:rPr>
              <a:t>,</a:t>
            </a:r>
            <a:r>
              <a:rPr sz="2271" i="1" spc="178" dirty="0">
                <a:latin typeface="Calibri"/>
                <a:cs typeface="Calibri"/>
              </a:rPr>
              <a:t>k</a:t>
            </a:r>
            <a:r>
              <a:rPr sz="2271" i="1" spc="40" dirty="0">
                <a:latin typeface="Calibri"/>
                <a:cs typeface="Calibri"/>
              </a:rPr>
              <a:t>,t</a:t>
            </a:r>
            <a:endParaRPr sz="2271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578763" y="15773467"/>
            <a:ext cx="766286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spc="731" dirty="0">
                <a:latin typeface="Calibri"/>
                <a:cs typeface="Calibri"/>
              </a:rPr>
              <a:t>+</a:t>
            </a:r>
            <a:r>
              <a:rPr sz="3259" spc="-158" dirty="0">
                <a:latin typeface="Calibri"/>
                <a:cs typeface="Calibri"/>
              </a:rPr>
              <a:t> </a:t>
            </a:r>
            <a:r>
              <a:rPr sz="3259" i="1" spc="375" dirty="0">
                <a:latin typeface="Calibri"/>
                <a:cs typeface="Calibri"/>
              </a:rPr>
              <a:t>Q</a:t>
            </a:r>
            <a:endParaRPr sz="3259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94433" y="15963316"/>
            <a:ext cx="976984" cy="374783"/>
          </a:xfrm>
          <a:prstGeom prst="rect">
            <a:avLst/>
          </a:prstGeom>
        </p:spPr>
        <p:txBody>
          <a:bodyPr vert="horz" wrap="square" lIns="0" tIns="25083" rIns="0" bIns="0" rtlCol="0">
            <a:spAutoFit/>
          </a:bodyPr>
          <a:lstStyle/>
          <a:p>
            <a:pPr marL="25083">
              <a:spcBef>
                <a:spcPts val="198"/>
              </a:spcBef>
            </a:pPr>
            <a:r>
              <a:rPr sz="2271" i="1" spc="502" dirty="0">
                <a:latin typeface="Calibri"/>
                <a:cs typeface="Calibri"/>
              </a:rPr>
              <a:t>j</a:t>
            </a:r>
            <a:r>
              <a:rPr sz="2271" spc="198" dirty="0">
                <a:latin typeface="Calibri"/>
                <a:cs typeface="Calibri"/>
              </a:rPr>
              <a:t>+1</a:t>
            </a:r>
            <a:r>
              <a:rPr sz="2271" i="1" spc="59" dirty="0">
                <a:latin typeface="Calibri"/>
                <a:cs typeface="Calibri"/>
              </a:rPr>
              <a:t>,</a:t>
            </a:r>
            <a:r>
              <a:rPr sz="2271" i="1" spc="178" dirty="0">
                <a:latin typeface="Calibri"/>
                <a:cs typeface="Calibri"/>
              </a:rPr>
              <a:t>k</a:t>
            </a:r>
            <a:r>
              <a:rPr sz="2271" i="1" spc="59" dirty="0">
                <a:latin typeface="Calibri"/>
                <a:cs typeface="Calibri"/>
              </a:rPr>
              <a:t>,y</a:t>
            </a:r>
            <a:endParaRPr sz="2271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330268" y="15773467"/>
            <a:ext cx="349908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spc="731" dirty="0">
                <a:latin typeface="Calibri"/>
                <a:cs typeface="Calibri"/>
              </a:rPr>
              <a:t>+</a:t>
            </a:r>
            <a:endParaRPr sz="3259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821633" y="15491587"/>
            <a:ext cx="1183919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75248">
              <a:spcBef>
                <a:spcPts val="217"/>
              </a:spcBef>
            </a:pPr>
            <a:r>
              <a:rPr sz="3259" spc="-59" dirty="0">
                <a:latin typeface="Times New Roman"/>
                <a:cs typeface="Times New Roman"/>
              </a:rPr>
              <a:t>sin</a:t>
            </a:r>
            <a:r>
              <a:rPr sz="3407" spc="-87" baseline="31400" dirty="0">
                <a:latin typeface="Calibri"/>
                <a:cs typeface="Calibri"/>
              </a:rPr>
              <a:t>2</a:t>
            </a:r>
            <a:r>
              <a:rPr sz="3407" spc="-14" baseline="31400" dirty="0">
                <a:latin typeface="Calibri"/>
                <a:cs typeface="Calibri"/>
              </a:rPr>
              <a:t> </a:t>
            </a:r>
            <a:r>
              <a:rPr sz="3259" i="1" spc="-385" dirty="0">
                <a:latin typeface="Calibri"/>
                <a:cs typeface="Calibri"/>
              </a:rPr>
              <a:t>ϕ</a:t>
            </a:r>
            <a:r>
              <a:rPr sz="4888" spc="-577" baseline="15151" dirty="0">
                <a:latin typeface="Calibri"/>
                <a:cs typeface="Calibri"/>
              </a:rPr>
              <a:t>¯</a:t>
            </a:r>
            <a:r>
              <a:rPr sz="3407" i="1" spc="-577" baseline="-12077" dirty="0">
                <a:latin typeface="Calibri"/>
                <a:cs typeface="Calibri"/>
              </a:rPr>
              <a:t>j</a:t>
            </a:r>
            <a:endParaRPr sz="3407" baseline="-12077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761851" y="16111059"/>
            <a:ext cx="1325638" cy="0"/>
          </a:xfrm>
          <a:custGeom>
            <a:avLst/>
            <a:gdLst/>
            <a:ahLst/>
            <a:cxnLst/>
            <a:rect l="l" t="t" r="r" b="b"/>
            <a:pathLst>
              <a:path w="671195">
                <a:moveTo>
                  <a:pt x="0" y="0"/>
                </a:moveTo>
                <a:lnTo>
                  <a:pt x="671113" y="0"/>
                </a:lnTo>
              </a:path>
            </a:pathLst>
          </a:custGeom>
          <a:ln w="8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331"/>
          </a:p>
        </p:txBody>
      </p:sp>
      <p:sp>
        <p:nvSpPr>
          <p:cNvPr id="30" name="object 30"/>
          <p:cNvSpPr txBox="1"/>
          <p:nvPr/>
        </p:nvSpPr>
        <p:spPr>
          <a:xfrm>
            <a:off x="23740654" y="15960784"/>
            <a:ext cx="242051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spc="217" dirty="0">
                <a:latin typeface="Calibri"/>
                <a:cs typeface="Calibri"/>
              </a:rPr>
              <a:t>¯</a:t>
            </a:r>
            <a:endParaRPr sz="3259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736768" y="16070767"/>
            <a:ext cx="1211510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i="1" spc="286" dirty="0">
                <a:latin typeface="Calibri"/>
                <a:cs typeface="Calibri"/>
              </a:rPr>
              <a:t>T</a:t>
            </a:r>
            <a:r>
              <a:rPr sz="3259" i="1" spc="257" dirty="0">
                <a:latin typeface="Calibri"/>
                <a:cs typeface="Calibri"/>
              </a:rPr>
              <a:t> </a:t>
            </a:r>
            <a:r>
              <a:rPr sz="3259" spc="-119" dirty="0">
                <a:latin typeface="Times New Roman"/>
                <a:cs typeface="Times New Roman"/>
              </a:rPr>
              <a:t>cos</a:t>
            </a:r>
            <a:r>
              <a:rPr sz="3259" spc="-277" dirty="0">
                <a:latin typeface="Times New Roman"/>
                <a:cs typeface="Times New Roman"/>
              </a:rPr>
              <a:t> </a:t>
            </a:r>
            <a:r>
              <a:rPr sz="3259" i="1" spc="-1667" dirty="0">
                <a:latin typeface="Calibri"/>
                <a:cs typeface="Calibri"/>
              </a:rPr>
              <a:t>ϕ</a:t>
            </a:r>
            <a:endParaRPr sz="3259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22940" y="16260616"/>
            <a:ext cx="168056" cy="374783"/>
          </a:xfrm>
          <a:prstGeom prst="rect">
            <a:avLst/>
          </a:prstGeom>
        </p:spPr>
        <p:txBody>
          <a:bodyPr vert="horz" wrap="square" lIns="0" tIns="25083" rIns="0" bIns="0" rtlCol="0">
            <a:spAutoFit/>
          </a:bodyPr>
          <a:lstStyle/>
          <a:p>
            <a:pPr marL="25083">
              <a:spcBef>
                <a:spcPts val="198"/>
              </a:spcBef>
            </a:pPr>
            <a:r>
              <a:rPr sz="2271" i="1" spc="375" dirty="0">
                <a:latin typeface="Calibri"/>
                <a:cs typeface="Calibri"/>
              </a:rPr>
              <a:t>j</a:t>
            </a:r>
            <a:endParaRPr sz="2271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076193" y="15773467"/>
            <a:ext cx="373737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i="1" spc="375" dirty="0">
                <a:latin typeface="Calibri"/>
                <a:cs typeface="Calibri"/>
              </a:rPr>
              <a:t>Q</a:t>
            </a:r>
            <a:endParaRPr sz="3259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99336" y="15963316"/>
            <a:ext cx="751237" cy="374783"/>
          </a:xfrm>
          <a:prstGeom prst="rect">
            <a:avLst/>
          </a:prstGeom>
        </p:spPr>
        <p:txBody>
          <a:bodyPr vert="horz" wrap="square" lIns="0" tIns="25083" rIns="0" bIns="0" rtlCol="0">
            <a:spAutoFit/>
          </a:bodyPr>
          <a:lstStyle/>
          <a:p>
            <a:pPr marL="25083">
              <a:spcBef>
                <a:spcPts val="198"/>
              </a:spcBef>
            </a:pPr>
            <a:r>
              <a:rPr sz="2271" i="1" spc="502" dirty="0">
                <a:latin typeface="Calibri"/>
                <a:cs typeface="Calibri"/>
              </a:rPr>
              <a:t>j</a:t>
            </a:r>
            <a:r>
              <a:rPr sz="2271" spc="198" dirty="0">
                <a:latin typeface="Calibri"/>
                <a:cs typeface="Calibri"/>
              </a:rPr>
              <a:t>+1</a:t>
            </a:r>
            <a:r>
              <a:rPr sz="2271" i="1" spc="89" dirty="0">
                <a:latin typeface="Calibri"/>
                <a:cs typeface="Calibri"/>
              </a:rPr>
              <a:t>,k</a:t>
            </a:r>
            <a:endParaRPr sz="2271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231655" y="15773467"/>
            <a:ext cx="349908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spc="731" dirty="0">
                <a:latin typeface="Calibri"/>
                <a:cs typeface="Calibri"/>
              </a:rPr>
              <a:t>=</a:t>
            </a:r>
            <a:endParaRPr sz="3259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794728" y="16923990"/>
            <a:ext cx="3746150" cy="529280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75248">
              <a:spcBef>
                <a:spcPts val="217"/>
              </a:spcBef>
            </a:pPr>
            <a:r>
              <a:rPr sz="4888" spc="-1067" baseline="8417" dirty="0">
                <a:latin typeface="Cambria"/>
                <a:cs typeface="Cambria"/>
              </a:rPr>
              <a:t>—</a:t>
            </a:r>
            <a:r>
              <a:rPr sz="4888" spc="-267" baseline="8417" dirty="0">
                <a:latin typeface="Cambria"/>
                <a:cs typeface="Cambria"/>
              </a:rPr>
              <a:t> </a:t>
            </a:r>
            <a:r>
              <a:rPr sz="4888" spc="-176" baseline="8417" dirty="0">
                <a:latin typeface="Times New Roman"/>
                <a:cs typeface="Times New Roman"/>
              </a:rPr>
              <a:t>cos</a:t>
            </a:r>
            <a:r>
              <a:rPr sz="4888" spc="-413" baseline="8417" dirty="0">
                <a:latin typeface="Times New Roman"/>
                <a:cs typeface="Times New Roman"/>
              </a:rPr>
              <a:t> </a:t>
            </a:r>
            <a:r>
              <a:rPr sz="4888" i="1" spc="-340" baseline="8417" dirty="0">
                <a:latin typeface="Calibri"/>
                <a:cs typeface="Calibri"/>
              </a:rPr>
              <a:t>ϕ</a:t>
            </a:r>
            <a:r>
              <a:rPr sz="2271" i="1" spc="543" dirty="0">
                <a:latin typeface="Calibri"/>
                <a:cs typeface="Calibri"/>
              </a:rPr>
              <a:t>j</a:t>
            </a:r>
            <a:r>
              <a:rPr sz="4888" i="1" spc="561" baseline="8417" dirty="0">
                <a:latin typeface="Calibri"/>
                <a:cs typeface="Calibri"/>
              </a:rPr>
              <a:t>Q</a:t>
            </a:r>
            <a:r>
              <a:rPr sz="2271" i="1" spc="375" dirty="0">
                <a:latin typeface="Calibri"/>
                <a:cs typeface="Calibri"/>
              </a:rPr>
              <a:t>j</a:t>
            </a:r>
            <a:r>
              <a:rPr sz="2271" i="1" spc="59" dirty="0">
                <a:latin typeface="Calibri"/>
                <a:cs typeface="Calibri"/>
              </a:rPr>
              <a:t>,</a:t>
            </a:r>
            <a:r>
              <a:rPr sz="2271" i="1" spc="178" dirty="0">
                <a:latin typeface="Calibri"/>
                <a:cs typeface="Calibri"/>
              </a:rPr>
              <a:t>k</a:t>
            </a:r>
            <a:r>
              <a:rPr sz="2271" i="1" spc="40" dirty="0">
                <a:latin typeface="Calibri"/>
                <a:cs typeface="Calibri"/>
              </a:rPr>
              <a:t>,t</a:t>
            </a:r>
            <a:r>
              <a:rPr sz="2271" i="1" dirty="0">
                <a:latin typeface="Calibri"/>
                <a:cs typeface="Calibri"/>
              </a:rPr>
              <a:t> </a:t>
            </a:r>
            <a:r>
              <a:rPr sz="2271" i="1" spc="-247" dirty="0">
                <a:latin typeface="Calibri"/>
                <a:cs typeface="Calibri"/>
              </a:rPr>
              <a:t> </a:t>
            </a:r>
            <a:r>
              <a:rPr sz="4888" spc="1096" baseline="8417" dirty="0">
                <a:latin typeface="Calibri"/>
                <a:cs typeface="Calibri"/>
              </a:rPr>
              <a:t>+</a:t>
            </a:r>
            <a:r>
              <a:rPr sz="4888" spc="-14" baseline="8417" dirty="0">
                <a:latin typeface="Calibri"/>
                <a:cs typeface="Calibri"/>
              </a:rPr>
              <a:t> </a:t>
            </a:r>
            <a:r>
              <a:rPr sz="4888" i="1" spc="561" baseline="8417" dirty="0">
                <a:latin typeface="Calibri"/>
                <a:cs typeface="Calibri"/>
              </a:rPr>
              <a:t>Q</a:t>
            </a:r>
            <a:r>
              <a:rPr sz="2271" i="1" spc="375" dirty="0">
                <a:latin typeface="Calibri"/>
                <a:cs typeface="Calibri"/>
              </a:rPr>
              <a:t>j</a:t>
            </a:r>
            <a:r>
              <a:rPr sz="2271" i="1" spc="59" dirty="0">
                <a:latin typeface="Calibri"/>
                <a:cs typeface="Calibri"/>
              </a:rPr>
              <a:t>,</a:t>
            </a:r>
            <a:r>
              <a:rPr sz="2271" i="1" spc="178" dirty="0">
                <a:latin typeface="Calibri"/>
                <a:cs typeface="Calibri"/>
              </a:rPr>
              <a:t>k</a:t>
            </a:r>
            <a:r>
              <a:rPr sz="2271" i="1" spc="59" dirty="0">
                <a:latin typeface="Calibri"/>
                <a:cs typeface="Calibri"/>
              </a:rPr>
              <a:t>,y</a:t>
            </a:r>
            <a:endParaRPr sz="2271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549511" y="16861492"/>
            <a:ext cx="374991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spc="-395" dirty="0">
                <a:latin typeface="Cambria"/>
                <a:cs typeface="Cambria"/>
              </a:rPr>
              <a:t>−</a:t>
            </a:r>
            <a:endParaRPr sz="3259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65015" y="16579602"/>
            <a:ext cx="1183919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75248">
              <a:spcBef>
                <a:spcPts val="217"/>
              </a:spcBef>
            </a:pPr>
            <a:r>
              <a:rPr sz="3259" spc="-59" dirty="0">
                <a:latin typeface="Times New Roman"/>
                <a:cs typeface="Times New Roman"/>
              </a:rPr>
              <a:t>sin</a:t>
            </a:r>
            <a:r>
              <a:rPr sz="3407" spc="-87" baseline="31400" dirty="0">
                <a:latin typeface="Calibri"/>
                <a:cs typeface="Calibri"/>
              </a:rPr>
              <a:t>2</a:t>
            </a:r>
            <a:r>
              <a:rPr sz="3407" spc="-30" baseline="31400" dirty="0">
                <a:latin typeface="Calibri"/>
                <a:cs typeface="Calibri"/>
              </a:rPr>
              <a:t> </a:t>
            </a:r>
            <a:r>
              <a:rPr sz="3259" i="1" spc="69" dirty="0">
                <a:latin typeface="Calibri"/>
                <a:cs typeface="Calibri"/>
              </a:rPr>
              <a:t>ϕ</a:t>
            </a:r>
            <a:r>
              <a:rPr sz="3407" i="1" spc="103" baseline="-12077" dirty="0">
                <a:latin typeface="Calibri"/>
                <a:cs typeface="Calibri"/>
              </a:rPr>
              <a:t>j</a:t>
            </a:r>
            <a:endParaRPr sz="3407" baseline="-12077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005232" y="17199086"/>
            <a:ext cx="1325638" cy="0"/>
          </a:xfrm>
          <a:custGeom>
            <a:avLst/>
            <a:gdLst/>
            <a:ahLst/>
            <a:cxnLst/>
            <a:rect l="l" t="t" r="r" b="b"/>
            <a:pathLst>
              <a:path w="671195">
                <a:moveTo>
                  <a:pt x="0" y="0"/>
                </a:moveTo>
                <a:lnTo>
                  <a:pt x="671107" y="0"/>
                </a:lnTo>
              </a:path>
            </a:pathLst>
          </a:custGeom>
          <a:ln w="8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331"/>
          </a:p>
        </p:txBody>
      </p:sp>
      <p:sp>
        <p:nvSpPr>
          <p:cNvPr id="40" name="object 40"/>
          <p:cNvSpPr txBox="1"/>
          <p:nvPr/>
        </p:nvSpPr>
        <p:spPr>
          <a:xfrm>
            <a:off x="22980148" y="17147305"/>
            <a:ext cx="1236593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i="1" spc="286" dirty="0">
                <a:latin typeface="Calibri"/>
                <a:cs typeface="Calibri"/>
              </a:rPr>
              <a:t>T</a:t>
            </a:r>
            <a:r>
              <a:rPr sz="3259" i="1" spc="257" dirty="0">
                <a:latin typeface="Calibri"/>
                <a:cs typeface="Calibri"/>
              </a:rPr>
              <a:t> </a:t>
            </a:r>
            <a:r>
              <a:rPr sz="3259" spc="-119" dirty="0">
                <a:latin typeface="Times New Roman"/>
                <a:cs typeface="Times New Roman"/>
              </a:rPr>
              <a:t>cos</a:t>
            </a:r>
            <a:r>
              <a:rPr sz="3259" spc="-277" dirty="0">
                <a:latin typeface="Times New Roman"/>
                <a:cs typeface="Times New Roman"/>
              </a:rPr>
              <a:t> </a:t>
            </a:r>
            <a:r>
              <a:rPr sz="3259" i="1" spc="-225" dirty="0">
                <a:latin typeface="Calibri"/>
                <a:cs typeface="Calibri"/>
              </a:rPr>
              <a:t>ϕ</a:t>
            </a:r>
            <a:endParaRPr sz="3259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166320" y="17337156"/>
            <a:ext cx="168056" cy="374783"/>
          </a:xfrm>
          <a:prstGeom prst="rect">
            <a:avLst/>
          </a:prstGeom>
        </p:spPr>
        <p:txBody>
          <a:bodyPr vert="horz" wrap="square" lIns="0" tIns="25083" rIns="0" bIns="0" rtlCol="0">
            <a:spAutoFit/>
          </a:bodyPr>
          <a:lstStyle/>
          <a:p>
            <a:pPr marL="25083">
              <a:spcBef>
                <a:spcPts val="198"/>
              </a:spcBef>
            </a:pPr>
            <a:r>
              <a:rPr sz="2271" i="1" spc="375" dirty="0">
                <a:latin typeface="Calibri"/>
                <a:cs typeface="Calibri"/>
              </a:rPr>
              <a:t>j</a:t>
            </a:r>
            <a:endParaRPr sz="2271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642706" y="17051331"/>
            <a:ext cx="393804" cy="374783"/>
          </a:xfrm>
          <a:prstGeom prst="rect">
            <a:avLst/>
          </a:prstGeom>
        </p:spPr>
        <p:txBody>
          <a:bodyPr vert="horz" wrap="square" lIns="0" tIns="25083" rIns="0" bIns="0" rtlCol="0">
            <a:spAutoFit/>
          </a:bodyPr>
          <a:lstStyle/>
          <a:p>
            <a:pPr marL="25083">
              <a:spcBef>
                <a:spcPts val="198"/>
              </a:spcBef>
            </a:pPr>
            <a:r>
              <a:rPr sz="2271" i="1" spc="375" dirty="0">
                <a:latin typeface="Calibri"/>
                <a:cs typeface="Calibri"/>
              </a:rPr>
              <a:t>j</a:t>
            </a:r>
            <a:r>
              <a:rPr sz="2271" i="1" spc="89" dirty="0">
                <a:latin typeface="Calibri"/>
                <a:cs typeface="Calibri"/>
              </a:rPr>
              <a:t>,k</a:t>
            </a:r>
            <a:endParaRPr sz="2271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319574" y="16861492"/>
            <a:ext cx="4043382" cy="529408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  <a:tabLst>
                <a:tab pos="707327" algn="l"/>
                <a:tab pos="3530362" algn="l"/>
              </a:tabLst>
            </a:pPr>
            <a:r>
              <a:rPr sz="3259" i="1" spc="375" dirty="0">
                <a:latin typeface="Calibri"/>
                <a:cs typeface="Calibri"/>
              </a:rPr>
              <a:t>Q	</a:t>
            </a:r>
            <a:r>
              <a:rPr sz="3259" i="1" spc="59" dirty="0">
                <a:latin typeface="Calibri"/>
                <a:cs typeface="Calibri"/>
              </a:rPr>
              <a:t>.	</a:t>
            </a:r>
            <a:r>
              <a:rPr sz="3259" dirty="0">
                <a:latin typeface="Times New Roman"/>
                <a:cs typeface="Times New Roman"/>
              </a:rPr>
              <a:t>(3)</a:t>
            </a:r>
            <a:endParaRPr sz="325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262258" y="19905230"/>
            <a:ext cx="7479758" cy="0"/>
          </a:xfrm>
          <a:custGeom>
            <a:avLst/>
            <a:gdLst/>
            <a:ahLst/>
            <a:cxnLst/>
            <a:rect l="l" t="t" r="r" b="b"/>
            <a:pathLst>
              <a:path w="3787140">
                <a:moveTo>
                  <a:pt x="0" y="0"/>
                </a:moveTo>
                <a:lnTo>
                  <a:pt x="3786910" y="0"/>
                </a:lnTo>
              </a:path>
            </a:pathLst>
          </a:custGeom>
          <a:ln w="11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331"/>
          </a:p>
        </p:txBody>
      </p:sp>
      <p:sp>
        <p:nvSpPr>
          <p:cNvPr id="45" name="object 45"/>
          <p:cNvSpPr txBox="1"/>
          <p:nvPr/>
        </p:nvSpPr>
        <p:spPr>
          <a:xfrm>
            <a:off x="15641539" y="17908874"/>
            <a:ext cx="12720857" cy="2557159"/>
          </a:xfrm>
          <a:prstGeom prst="rect">
            <a:avLst/>
          </a:prstGeom>
        </p:spPr>
        <p:txBody>
          <a:bodyPr vert="horz" wrap="square" lIns="0" tIns="1254" rIns="0" bIns="0" rtlCol="0">
            <a:spAutoFit/>
          </a:bodyPr>
          <a:lstStyle/>
          <a:p>
            <a:pPr marL="25083" marR="10033" indent="174323" algn="just">
              <a:lnSpc>
                <a:spcPct val="105400"/>
              </a:lnSpc>
              <a:spcBef>
                <a:spcPts val="10"/>
              </a:spcBef>
            </a:pPr>
            <a:r>
              <a:rPr sz="3259" spc="-69" dirty="0">
                <a:latin typeface="Times New Roman"/>
                <a:cs typeface="Times New Roman"/>
              </a:rPr>
              <a:t>Donec</a:t>
            </a:r>
            <a:r>
              <a:rPr sz="3259" spc="-59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faucibus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20" dirty="0">
                <a:latin typeface="Times New Roman"/>
                <a:cs typeface="Times New Roman"/>
              </a:rPr>
              <a:t>purus</a:t>
            </a:r>
            <a:r>
              <a:rPr sz="3259" spc="30" dirty="0">
                <a:latin typeface="Times New Roman"/>
                <a:cs typeface="Times New Roman"/>
              </a:rPr>
              <a:t> </a:t>
            </a:r>
            <a:r>
              <a:rPr sz="3259" spc="148" dirty="0">
                <a:latin typeface="Times New Roman"/>
                <a:cs typeface="Times New Roman"/>
              </a:rPr>
              <a:t>at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69" dirty="0">
                <a:latin typeface="Times New Roman"/>
                <a:cs typeface="Times New Roman"/>
              </a:rPr>
              <a:t>tortor</a:t>
            </a:r>
            <a:r>
              <a:rPr sz="3259" spc="79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egestas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eu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-10" dirty="0">
                <a:latin typeface="Times New Roman"/>
                <a:cs typeface="Times New Roman"/>
              </a:rPr>
              <a:t>fermentum</a:t>
            </a:r>
            <a:r>
              <a:rPr sz="3259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dolor</a:t>
            </a:r>
            <a:r>
              <a:rPr sz="3259" spc="-40" dirty="0">
                <a:latin typeface="Times New Roman"/>
                <a:cs typeface="Times New Roman"/>
              </a:rPr>
              <a:t> </a:t>
            </a:r>
            <a:r>
              <a:rPr sz="3259" spc="-79" dirty="0">
                <a:latin typeface="Times New Roman"/>
                <a:cs typeface="Times New Roman"/>
              </a:rPr>
              <a:t>facilisis. </a:t>
            </a:r>
            <a:r>
              <a:rPr sz="3259" spc="-69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Maecenas</a:t>
            </a:r>
            <a:r>
              <a:rPr sz="3259" spc="-40" dirty="0">
                <a:latin typeface="Times New Roman"/>
                <a:cs typeface="Times New Roman"/>
              </a:rPr>
              <a:t> </a:t>
            </a:r>
            <a:r>
              <a:rPr sz="3259" spc="30" dirty="0">
                <a:latin typeface="Times New Roman"/>
                <a:cs typeface="Times New Roman"/>
              </a:rPr>
              <a:t>tempor</a:t>
            </a:r>
            <a:r>
              <a:rPr sz="3259" spc="40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dui</a:t>
            </a:r>
            <a:r>
              <a:rPr sz="3259" spc="10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eu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neque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fringilla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69" dirty="0">
                <a:latin typeface="Times New Roman"/>
                <a:cs typeface="Times New Roman"/>
              </a:rPr>
              <a:t>rutrum.</a:t>
            </a:r>
            <a:r>
              <a:rPr sz="3259" spc="79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Mauris</a:t>
            </a:r>
            <a:r>
              <a:rPr sz="3259" spc="-10" dirty="0">
                <a:latin typeface="Times New Roman"/>
                <a:cs typeface="Times New Roman"/>
              </a:rPr>
              <a:t> </a:t>
            </a:r>
            <a:r>
              <a:rPr sz="3259" i="1" spc="-10" dirty="0">
                <a:latin typeface="Times New Roman"/>
                <a:cs typeface="Times New Roman"/>
              </a:rPr>
              <a:t>lobortis</a:t>
            </a:r>
            <a:r>
              <a:rPr sz="3259" i="1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nisl 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accumsan.</a:t>
            </a:r>
            <a:r>
              <a:rPr sz="3259" spc="494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Aenean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vitae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risus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30" dirty="0">
                <a:latin typeface="Times New Roman"/>
                <a:cs typeface="Times New Roman"/>
              </a:rPr>
              <a:t>ante.</a:t>
            </a:r>
            <a:endParaRPr sz="3259">
              <a:latin typeface="Times New Roman"/>
              <a:cs typeface="Times New Roman"/>
            </a:endParaRPr>
          </a:p>
          <a:p>
            <a:pPr algn="ctr">
              <a:spcBef>
                <a:spcPts val="3703"/>
              </a:spcBef>
              <a:tabLst>
                <a:tab pos="2586006" algn="l"/>
              </a:tabLst>
            </a:pPr>
            <a:r>
              <a:rPr sz="3259" b="1" spc="-119" dirty="0">
                <a:latin typeface="Georgia"/>
                <a:cs typeface="Georgia"/>
              </a:rPr>
              <a:t>Treatments	</a:t>
            </a:r>
            <a:r>
              <a:rPr sz="3259" b="1" spc="-138" dirty="0">
                <a:latin typeface="Georgia"/>
                <a:cs typeface="Georgia"/>
              </a:rPr>
              <a:t>Response</a:t>
            </a:r>
            <a:r>
              <a:rPr sz="3259" b="1" spc="365" dirty="0">
                <a:latin typeface="Georgia"/>
                <a:cs typeface="Georgia"/>
              </a:rPr>
              <a:t> </a:t>
            </a:r>
            <a:r>
              <a:rPr sz="3259" b="1" spc="247" dirty="0">
                <a:latin typeface="Georgia"/>
                <a:cs typeface="Georgia"/>
              </a:rPr>
              <a:t>1 </a:t>
            </a:r>
            <a:r>
              <a:rPr sz="3259" b="1" spc="-138" dirty="0">
                <a:latin typeface="Georgia"/>
                <a:cs typeface="Georgia"/>
              </a:rPr>
              <a:t>Response</a:t>
            </a:r>
            <a:r>
              <a:rPr sz="3259" b="1" spc="375" dirty="0">
                <a:latin typeface="Georgia"/>
                <a:cs typeface="Georgia"/>
              </a:rPr>
              <a:t> </a:t>
            </a:r>
            <a:r>
              <a:rPr sz="3259" b="1" spc="-198" dirty="0">
                <a:latin typeface="Georgia"/>
                <a:cs typeface="Georgia"/>
              </a:rPr>
              <a:t>2</a:t>
            </a:r>
            <a:endParaRPr sz="3259">
              <a:latin typeface="Georgia"/>
              <a:cs typeface="Georg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8262258" y="20578293"/>
            <a:ext cx="7479758" cy="0"/>
          </a:xfrm>
          <a:custGeom>
            <a:avLst/>
            <a:gdLst/>
            <a:ahLst/>
            <a:cxnLst/>
            <a:rect l="l" t="t" r="r" b="b"/>
            <a:pathLst>
              <a:path w="3787140">
                <a:moveTo>
                  <a:pt x="0" y="0"/>
                </a:moveTo>
                <a:lnTo>
                  <a:pt x="3786910" y="0"/>
                </a:lnTo>
              </a:path>
            </a:pathLst>
          </a:custGeom>
          <a:ln w="7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331"/>
          </a:p>
        </p:txBody>
      </p:sp>
      <p:sp>
        <p:nvSpPr>
          <p:cNvPr id="47" name="object 47"/>
          <p:cNvSpPr txBox="1"/>
          <p:nvPr/>
        </p:nvSpPr>
        <p:spPr>
          <a:xfrm>
            <a:off x="18306955" y="20591149"/>
            <a:ext cx="2109482" cy="1583799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spc="30" dirty="0">
                <a:latin typeface="Times New Roman"/>
                <a:cs typeface="Times New Roman"/>
              </a:rPr>
              <a:t>Treatment</a:t>
            </a:r>
            <a:r>
              <a:rPr sz="3259" spc="20" dirty="0">
                <a:latin typeface="Times New Roman"/>
                <a:cs typeface="Times New Roman"/>
              </a:rPr>
              <a:t> </a:t>
            </a:r>
            <a:r>
              <a:rPr sz="3259" spc="-128" dirty="0">
                <a:latin typeface="Times New Roman"/>
                <a:cs typeface="Times New Roman"/>
              </a:rPr>
              <a:t>1</a:t>
            </a:r>
            <a:endParaRPr sz="3259">
              <a:latin typeface="Times New Roman"/>
              <a:cs typeface="Times New Roman"/>
            </a:endParaRPr>
          </a:p>
          <a:p>
            <a:pPr marL="25083">
              <a:spcBef>
                <a:spcPts val="207"/>
              </a:spcBef>
            </a:pPr>
            <a:r>
              <a:rPr sz="3259" spc="30" dirty="0">
                <a:latin typeface="Times New Roman"/>
                <a:cs typeface="Times New Roman"/>
              </a:rPr>
              <a:t>Treatment</a:t>
            </a:r>
            <a:r>
              <a:rPr sz="3259" spc="20" dirty="0">
                <a:latin typeface="Times New Roman"/>
                <a:cs typeface="Times New Roman"/>
              </a:rPr>
              <a:t> </a:t>
            </a:r>
            <a:r>
              <a:rPr sz="3259" spc="-128" dirty="0">
                <a:latin typeface="Times New Roman"/>
                <a:cs typeface="Times New Roman"/>
              </a:rPr>
              <a:t>2</a:t>
            </a:r>
            <a:endParaRPr sz="3259">
              <a:latin typeface="Times New Roman"/>
              <a:cs typeface="Times New Roman"/>
            </a:endParaRPr>
          </a:p>
          <a:p>
            <a:pPr marL="25083">
              <a:spcBef>
                <a:spcPts val="207"/>
              </a:spcBef>
            </a:pPr>
            <a:r>
              <a:rPr sz="3259" spc="30" dirty="0">
                <a:latin typeface="Times New Roman"/>
                <a:cs typeface="Times New Roman"/>
              </a:rPr>
              <a:t>Treatment</a:t>
            </a:r>
            <a:r>
              <a:rPr sz="3259" spc="20" dirty="0">
                <a:latin typeface="Times New Roman"/>
                <a:cs typeface="Times New Roman"/>
              </a:rPr>
              <a:t> </a:t>
            </a:r>
            <a:r>
              <a:rPr sz="3259" spc="-128" dirty="0">
                <a:latin typeface="Times New Roman"/>
                <a:cs typeface="Times New Roman"/>
              </a:rPr>
              <a:t>3</a:t>
            </a:r>
            <a:endParaRPr sz="325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894120" y="20591149"/>
            <a:ext cx="3366140" cy="1583799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  <a:tabLst>
                <a:tab pos="2470626" algn="l"/>
              </a:tabLst>
            </a:pPr>
            <a:r>
              <a:rPr sz="3259" spc="-119" dirty="0">
                <a:latin typeface="Times New Roman"/>
                <a:cs typeface="Times New Roman"/>
              </a:rPr>
              <a:t>0.0003262	</a:t>
            </a:r>
            <a:r>
              <a:rPr sz="3259" spc="-99" dirty="0">
                <a:latin typeface="Times New Roman"/>
                <a:cs typeface="Times New Roman"/>
              </a:rPr>
              <a:t>0.562</a:t>
            </a:r>
            <a:endParaRPr sz="3259">
              <a:latin typeface="Times New Roman"/>
              <a:cs typeface="Times New Roman"/>
            </a:endParaRPr>
          </a:p>
          <a:p>
            <a:pPr marL="25083">
              <a:spcBef>
                <a:spcPts val="207"/>
              </a:spcBef>
              <a:tabLst>
                <a:tab pos="2470626" algn="l"/>
              </a:tabLst>
            </a:pPr>
            <a:r>
              <a:rPr sz="3259" spc="-119" dirty="0">
                <a:latin typeface="Times New Roman"/>
                <a:cs typeface="Times New Roman"/>
              </a:rPr>
              <a:t>0.0015681	</a:t>
            </a:r>
            <a:r>
              <a:rPr sz="3259" spc="-99" dirty="0">
                <a:latin typeface="Times New Roman"/>
                <a:cs typeface="Times New Roman"/>
              </a:rPr>
              <a:t>0.910</a:t>
            </a:r>
            <a:endParaRPr sz="3259">
              <a:latin typeface="Times New Roman"/>
              <a:cs typeface="Times New Roman"/>
            </a:endParaRPr>
          </a:p>
          <a:p>
            <a:pPr marL="25083">
              <a:spcBef>
                <a:spcPts val="207"/>
              </a:spcBef>
              <a:tabLst>
                <a:tab pos="2470626" algn="l"/>
              </a:tabLst>
            </a:pPr>
            <a:r>
              <a:rPr sz="3259" spc="-119" dirty="0">
                <a:latin typeface="Times New Roman"/>
                <a:cs typeface="Times New Roman"/>
              </a:rPr>
              <a:t>0.0009271	</a:t>
            </a:r>
            <a:r>
              <a:rPr sz="3259" spc="-99" dirty="0">
                <a:latin typeface="Times New Roman"/>
                <a:cs typeface="Times New Roman"/>
              </a:rPr>
              <a:t>0.296</a:t>
            </a:r>
            <a:endParaRPr sz="325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262258" y="22298003"/>
            <a:ext cx="7479758" cy="0"/>
          </a:xfrm>
          <a:custGeom>
            <a:avLst/>
            <a:gdLst/>
            <a:ahLst/>
            <a:cxnLst/>
            <a:rect l="l" t="t" r="r" b="b"/>
            <a:pathLst>
              <a:path w="3787140">
                <a:moveTo>
                  <a:pt x="0" y="0"/>
                </a:moveTo>
                <a:lnTo>
                  <a:pt x="3786910" y="0"/>
                </a:lnTo>
              </a:path>
            </a:pathLst>
          </a:custGeom>
          <a:ln w="11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331"/>
          </a:p>
        </p:txBody>
      </p:sp>
      <p:sp>
        <p:nvSpPr>
          <p:cNvPr id="50" name="object 50"/>
          <p:cNvSpPr txBox="1"/>
          <p:nvPr/>
        </p:nvSpPr>
        <p:spPr>
          <a:xfrm>
            <a:off x="20193366" y="22470516"/>
            <a:ext cx="4449340" cy="520303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00" b="1" spc="-49" dirty="0">
                <a:latin typeface="Georgia"/>
                <a:cs typeface="Georgia"/>
              </a:rPr>
              <a:t>Table</a:t>
            </a:r>
            <a:r>
              <a:rPr sz="3200" b="1" spc="188" dirty="0">
                <a:latin typeface="Georgia"/>
                <a:cs typeface="Georgia"/>
              </a:rPr>
              <a:t> </a:t>
            </a:r>
            <a:r>
              <a:rPr sz="3200" b="1" spc="20" dirty="0">
                <a:latin typeface="Georgia"/>
                <a:cs typeface="Georgia"/>
              </a:rPr>
              <a:t>1:</a:t>
            </a:r>
            <a:r>
              <a:rPr sz="3200" b="1" spc="425" dirty="0">
                <a:latin typeface="Georgia"/>
                <a:cs typeface="Georgia"/>
              </a:rPr>
              <a:t> </a:t>
            </a:r>
            <a:r>
              <a:rPr sz="3200" spc="-20" dirty="0">
                <a:solidFill>
                  <a:srgbClr val="007F00"/>
                </a:solidFill>
                <a:latin typeface="Times New Roman"/>
                <a:cs typeface="Times New Roman"/>
              </a:rPr>
              <a:t>Table</a:t>
            </a:r>
            <a:r>
              <a:rPr sz="3200" spc="69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7F00"/>
                </a:solidFill>
                <a:latin typeface="Times New Roman"/>
                <a:cs typeface="Times New Roman"/>
              </a:rPr>
              <a:t>caption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489452" y="23614669"/>
            <a:ext cx="12939079" cy="8710574"/>
          </a:xfrm>
          <a:prstGeom prst="rect">
            <a:avLst/>
          </a:prstGeom>
        </p:spPr>
        <p:txBody>
          <a:bodyPr vert="horz" wrap="square" lIns="0" tIns="1254" rIns="0" bIns="0" rtlCol="0">
            <a:spAutoFit/>
          </a:bodyPr>
          <a:lstStyle/>
          <a:p>
            <a:pPr marL="166799" marR="85281" indent="174323" algn="just">
              <a:lnSpc>
                <a:spcPct val="105400"/>
              </a:lnSpc>
              <a:spcBef>
                <a:spcPts val="10"/>
              </a:spcBef>
            </a:pPr>
            <a:r>
              <a:rPr sz="3259" spc="-10" dirty="0">
                <a:latin typeface="Times New Roman"/>
                <a:cs typeface="Times New Roman"/>
              </a:rPr>
              <a:t>Phasellus</a:t>
            </a:r>
            <a:r>
              <a:rPr sz="3259" spc="-89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imperdiet,</a:t>
            </a:r>
            <a:r>
              <a:rPr sz="3259" spc="-20" dirty="0">
                <a:latin typeface="Times New Roman"/>
                <a:cs typeface="Times New Roman"/>
              </a:rPr>
              <a:t> </a:t>
            </a:r>
            <a:r>
              <a:rPr sz="3259" spc="69" dirty="0">
                <a:latin typeface="Times New Roman"/>
                <a:cs typeface="Times New Roman"/>
              </a:rPr>
              <a:t>tortor</a:t>
            </a:r>
            <a:r>
              <a:rPr sz="3259" spc="-79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vitae</a:t>
            </a:r>
            <a:r>
              <a:rPr sz="3259" spc="-69" dirty="0">
                <a:latin typeface="Times New Roman"/>
                <a:cs typeface="Times New Roman"/>
              </a:rPr>
              <a:t> congue</a:t>
            </a:r>
            <a:r>
              <a:rPr sz="3259" spc="-89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bibendum,</a:t>
            </a:r>
            <a:r>
              <a:rPr sz="3259" spc="-20" dirty="0">
                <a:latin typeface="Times New Roman"/>
                <a:cs typeface="Times New Roman"/>
              </a:rPr>
              <a:t> </a:t>
            </a:r>
            <a:r>
              <a:rPr sz="3259" spc="-119" dirty="0">
                <a:latin typeface="Times New Roman"/>
                <a:cs typeface="Times New Roman"/>
              </a:rPr>
              <a:t>felis</a:t>
            </a:r>
            <a:r>
              <a:rPr sz="3259" spc="-79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enim</a:t>
            </a:r>
            <a:r>
              <a:rPr sz="3259" spc="-69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sagittis</a:t>
            </a:r>
            <a:r>
              <a:rPr sz="3259" spc="-89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lorem, </a:t>
            </a:r>
            <a:r>
              <a:rPr sz="3259" spc="-790" dirty="0">
                <a:latin typeface="Times New Roman"/>
                <a:cs typeface="Times New Roman"/>
              </a:rPr>
              <a:t> </a:t>
            </a:r>
            <a:r>
              <a:rPr sz="3259" spc="69" dirty="0">
                <a:latin typeface="Times New Roman"/>
                <a:cs typeface="Times New Roman"/>
              </a:rPr>
              <a:t>et </a:t>
            </a:r>
            <a:r>
              <a:rPr sz="3259" spc="40" dirty="0">
                <a:latin typeface="Times New Roman"/>
                <a:cs typeface="Times New Roman"/>
              </a:rPr>
              <a:t>volutpat ante </a:t>
            </a:r>
            <a:r>
              <a:rPr sz="3259" spc="-69" dirty="0">
                <a:latin typeface="Times New Roman"/>
                <a:cs typeface="Times New Roman"/>
              </a:rPr>
              <a:t>orci</a:t>
            </a:r>
            <a:r>
              <a:rPr sz="3259" spc="-59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sagittis </a:t>
            </a:r>
            <a:r>
              <a:rPr sz="3259" spc="-30" dirty="0">
                <a:latin typeface="Times New Roman"/>
                <a:cs typeface="Times New Roman"/>
              </a:rPr>
              <a:t>mi.</a:t>
            </a:r>
            <a:r>
              <a:rPr sz="3259" spc="-20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Morbi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79" dirty="0">
                <a:latin typeface="Times New Roman"/>
                <a:cs typeface="Times New Roman"/>
              </a:rPr>
              <a:t>rutrum </a:t>
            </a:r>
            <a:r>
              <a:rPr sz="3259" spc="-10" dirty="0">
                <a:latin typeface="Times New Roman"/>
                <a:cs typeface="Times New Roman"/>
              </a:rPr>
              <a:t>laoreet </a:t>
            </a:r>
            <a:r>
              <a:rPr sz="3259" spc="-20" dirty="0">
                <a:latin typeface="Times New Roman"/>
                <a:cs typeface="Times New Roman"/>
              </a:rPr>
              <a:t>semper.</a:t>
            </a:r>
            <a:r>
              <a:rPr sz="3259" spc="-10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Morbi 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accumsan </a:t>
            </a:r>
            <a:r>
              <a:rPr sz="3259" spc="-40" dirty="0">
                <a:latin typeface="Times New Roman"/>
                <a:cs typeface="Times New Roman"/>
              </a:rPr>
              <a:t>enim </a:t>
            </a:r>
            <a:r>
              <a:rPr sz="3259" spc="-69" dirty="0">
                <a:latin typeface="Times New Roman"/>
                <a:cs typeface="Times New Roman"/>
              </a:rPr>
              <a:t>nec </a:t>
            </a:r>
            <a:r>
              <a:rPr sz="3259" spc="69" dirty="0">
                <a:latin typeface="Times New Roman"/>
                <a:cs typeface="Times New Roman"/>
              </a:rPr>
              <a:t>tortor </a:t>
            </a:r>
            <a:r>
              <a:rPr sz="3259" dirty="0">
                <a:latin typeface="Times New Roman"/>
                <a:cs typeface="Times New Roman"/>
              </a:rPr>
              <a:t>consectetur </a:t>
            </a:r>
            <a:r>
              <a:rPr sz="3259" spc="-10" dirty="0">
                <a:latin typeface="Times New Roman"/>
                <a:cs typeface="Times New Roman"/>
              </a:rPr>
              <a:t>non </a:t>
            </a:r>
            <a:r>
              <a:rPr sz="3259" spc="-59" dirty="0">
                <a:latin typeface="Times New Roman"/>
                <a:cs typeface="Times New Roman"/>
              </a:rPr>
              <a:t>commodo nisi </a:t>
            </a:r>
            <a:r>
              <a:rPr sz="3259" spc="-30" dirty="0">
                <a:latin typeface="Times New Roman"/>
                <a:cs typeface="Times New Roman"/>
              </a:rPr>
              <a:t>sollicitudin. </a:t>
            </a:r>
            <a:r>
              <a:rPr sz="3259" spc="30" dirty="0">
                <a:latin typeface="Times New Roman"/>
                <a:cs typeface="Times New Roman"/>
              </a:rPr>
              <a:t>Proin </a:t>
            </a:r>
            <a:r>
              <a:rPr sz="3259" spc="40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sollicitudin.</a:t>
            </a:r>
            <a:endParaRPr sz="3259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5234" dirty="0">
              <a:latin typeface="Times New Roman"/>
              <a:cs typeface="Times New Roman"/>
            </a:endParaRPr>
          </a:p>
          <a:p>
            <a:pPr marL="166799" algn="just"/>
            <a:r>
              <a:rPr sz="3259" b="1" spc="-198" dirty="0">
                <a:latin typeface="Georgia"/>
                <a:cs typeface="Georgia"/>
              </a:rPr>
              <a:t>3</a:t>
            </a:r>
            <a:r>
              <a:rPr sz="3259" b="1" spc="452" dirty="0">
                <a:latin typeface="Georgia"/>
                <a:cs typeface="Georgia"/>
              </a:rPr>
              <a:t> </a:t>
            </a:r>
            <a:r>
              <a:rPr sz="3259" b="1" spc="474" dirty="0">
                <a:latin typeface="Georgia"/>
                <a:cs typeface="Georgia"/>
              </a:rPr>
              <a:t> </a:t>
            </a:r>
            <a:r>
              <a:rPr sz="3259" b="1" spc="-128" dirty="0">
                <a:latin typeface="Georgia"/>
                <a:cs typeface="Georgia"/>
              </a:rPr>
              <a:t>Conclusions</a:t>
            </a:r>
            <a:r>
              <a:rPr sz="3259" b="1" spc="365" dirty="0">
                <a:latin typeface="Georgia"/>
                <a:cs typeface="Georgia"/>
              </a:rPr>
              <a:t> </a:t>
            </a:r>
            <a:r>
              <a:rPr sz="3259" b="1" spc="-217" dirty="0">
                <a:latin typeface="Georgia"/>
                <a:cs typeface="Georgia"/>
              </a:rPr>
              <a:t>||</a:t>
            </a:r>
            <a:r>
              <a:rPr sz="3259" b="1" spc="365" dirty="0">
                <a:latin typeface="Georgia"/>
                <a:cs typeface="Georgia"/>
              </a:rPr>
              <a:t> </a:t>
            </a:r>
            <a:r>
              <a:rPr sz="3259" b="1" spc="-148" dirty="0">
                <a:latin typeface="Georgia"/>
                <a:cs typeface="Georgia"/>
              </a:rPr>
              <a:t>Discussion</a:t>
            </a:r>
            <a:endParaRPr sz="3259" dirty="0">
              <a:latin typeface="Georgia"/>
              <a:cs typeface="Georgia"/>
            </a:endParaRPr>
          </a:p>
          <a:p>
            <a:pPr marL="166799" marR="85281" algn="just">
              <a:lnSpc>
                <a:spcPct val="105400"/>
              </a:lnSpc>
              <a:spcBef>
                <a:spcPts val="3476"/>
              </a:spcBef>
            </a:pPr>
            <a:r>
              <a:rPr sz="3259" dirty="0">
                <a:latin typeface="Times New Roman"/>
                <a:cs typeface="Times New Roman"/>
              </a:rPr>
              <a:t>O manual </a:t>
            </a:r>
            <a:r>
              <a:rPr sz="3259" spc="-40" dirty="0">
                <a:latin typeface="Times New Roman"/>
                <a:cs typeface="Times New Roman"/>
              </a:rPr>
              <a:t>do </a:t>
            </a:r>
            <a:r>
              <a:rPr sz="3259" spc="-267" dirty="0">
                <a:latin typeface="Times New Roman"/>
                <a:cs typeface="Times New Roman"/>
              </a:rPr>
              <a:t>T</a:t>
            </a:r>
            <a:r>
              <a:rPr sz="4888" spc="-399" baseline="-11784" dirty="0">
                <a:latin typeface="Times New Roman"/>
                <a:cs typeface="Times New Roman"/>
              </a:rPr>
              <a:t>E</a:t>
            </a:r>
            <a:r>
              <a:rPr sz="3259" spc="-267" dirty="0">
                <a:latin typeface="Times New Roman"/>
                <a:cs typeface="Times New Roman"/>
              </a:rPr>
              <a:t>X </a:t>
            </a:r>
            <a:r>
              <a:rPr sz="3259" spc="-225" dirty="0">
                <a:latin typeface="Times New Roman"/>
                <a:cs typeface="Times New Roman"/>
              </a:rPr>
              <a:t>[1] </a:t>
            </a:r>
            <a:r>
              <a:rPr sz="3259" dirty="0">
                <a:latin typeface="Times New Roman"/>
                <a:cs typeface="Times New Roman"/>
              </a:rPr>
              <a:t>pode </a:t>
            </a:r>
            <a:r>
              <a:rPr sz="3259" spc="-49" dirty="0">
                <a:latin typeface="Times New Roman"/>
                <a:cs typeface="Times New Roman"/>
              </a:rPr>
              <a:t>ser </a:t>
            </a:r>
            <a:r>
              <a:rPr sz="3259" spc="-20" dirty="0">
                <a:latin typeface="Times New Roman"/>
                <a:cs typeface="Times New Roman"/>
              </a:rPr>
              <a:t>usado </a:t>
            </a:r>
            <a:r>
              <a:rPr sz="3259" spc="59" dirty="0">
                <a:latin typeface="Times New Roman"/>
                <a:cs typeface="Times New Roman"/>
              </a:rPr>
              <a:t>para </a:t>
            </a:r>
            <a:r>
              <a:rPr sz="3259" spc="-30" dirty="0">
                <a:latin typeface="Times New Roman"/>
                <a:cs typeface="Times New Roman"/>
              </a:rPr>
              <a:t>aprendê-lo, </a:t>
            </a:r>
            <a:r>
              <a:rPr sz="3259" spc="-119" dirty="0">
                <a:latin typeface="Times New Roman"/>
                <a:cs typeface="Times New Roman"/>
              </a:rPr>
              <a:t>e </a:t>
            </a:r>
            <a:r>
              <a:rPr sz="3259" spc="-128" dirty="0">
                <a:latin typeface="Times New Roman"/>
                <a:cs typeface="Times New Roman"/>
              </a:rPr>
              <a:t>o </a:t>
            </a:r>
            <a:r>
              <a:rPr sz="3259" spc="-59" dirty="0">
                <a:latin typeface="Times New Roman"/>
                <a:cs typeface="Times New Roman"/>
              </a:rPr>
              <a:t>livro </a:t>
            </a:r>
            <a:r>
              <a:rPr sz="3259" spc="-40" dirty="0">
                <a:latin typeface="Times New Roman"/>
                <a:cs typeface="Times New Roman"/>
              </a:rPr>
              <a:t>do </a:t>
            </a:r>
            <a:r>
              <a:rPr sz="3259" spc="40" dirty="0">
                <a:latin typeface="Times New Roman"/>
                <a:cs typeface="Times New Roman"/>
              </a:rPr>
              <a:t>Lamport </a:t>
            </a:r>
            <a:r>
              <a:rPr sz="3259" spc="-225" dirty="0">
                <a:latin typeface="Times New Roman"/>
                <a:cs typeface="Times New Roman"/>
              </a:rPr>
              <a:t>[3] </a:t>
            </a:r>
            <a:r>
              <a:rPr sz="3259" spc="-790" dirty="0">
                <a:latin typeface="Times New Roman"/>
                <a:cs typeface="Times New Roman"/>
              </a:rPr>
              <a:t> </a:t>
            </a:r>
            <a:r>
              <a:rPr sz="3259" spc="59" dirty="0">
                <a:latin typeface="Times New Roman"/>
                <a:cs typeface="Times New Roman"/>
              </a:rPr>
              <a:t>para</a:t>
            </a:r>
            <a:r>
              <a:rPr sz="3259" spc="-59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aprender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128" dirty="0">
                <a:latin typeface="Times New Roman"/>
                <a:cs typeface="Times New Roman"/>
              </a:rPr>
              <a:t>o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444" dirty="0">
                <a:latin typeface="Times New Roman"/>
                <a:cs typeface="Times New Roman"/>
              </a:rPr>
              <a:t>L</a:t>
            </a:r>
            <a:r>
              <a:rPr sz="3407" spc="-666" baseline="14492" dirty="0">
                <a:latin typeface="Times New Roman"/>
                <a:cs typeface="Times New Roman"/>
              </a:rPr>
              <a:t>A</a:t>
            </a:r>
            <a:r>
              <a:rPr sz="3259" spc="-444" dirty="0">
                <a:latin typeface="Times New Roman"/>
                <a:cs typeface="Times New Roman"/>
              </a:rPr>
              <a:t>T</a:t>
            </a:r>
            <a:r>
              <a:rPr sz="4888" spc="-666" baseline="-11784" dirty="0">
                <a:latin typeface="Times New Roman"/>
                <a:cs typeface="Times New Roman"/>
              </a:rPr>
              <a:t>E</a:t>
            </a:r>
            <a:r>
              <a:rPr sz="3259" spc="-444" dirty="0">
                <a:latin typeface="Times New Roman"/>
                <a:cs typeface="Times New Roman"/>
              </a:rPr>
              <a:t>X,</a:t>
            </a:r>
            <a:r>
              <a:rPr sz="3259" spc="-375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mas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109" dirty="0">
                <a:latin typeface="Times New Roman"/>
                <a:cs typeface="Times New Roman"/>
              </a:rPr>
              <a:t>se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quiser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10" dirty="0">
                <a:latin typeface="Times New Roman"/>
                <a:cs typeface="Times New Roman"/>
              </a:rPr>
              <a:t>ir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59" dirty="0">
                <a:latin typeface="Times New Roman"/>
                <a:cs typeface="Times New Roman"/>
              </a:rPr>
              <a:t>a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fundo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40" dirty="0">
                <a:latin typeface="Times New Roman"/>
                <a:cs typeface="Times New Roman"/>
              </a:rPr>
              <a:t>tem</a:t>
            </a:r>
            <a:r>
              <a:rPr sz="3259" spc="-59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que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ver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99" dirty="0">
                <a:latin typeface="Times New Roman"/>
                <a:cs typeface="Times New Roman"/>
              </a:rPr>
              <a:t>como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128" dirty="0">
                <a:latin typeface="Times New Roman"/>
                <a:cs typeface="Times New Roman"/>
              </a:rPr>
              <a:t>o</a:t>
            </a:r>
            <a:r>
              <a:rPr sz="3259" spc="-49" dirty="0">
                <a:latin typeface="Times New Roman"/>
                <a:cs typeface="Times New Roman"/>
              </a:rPr>
              <a:t> </a:t>
            </a:r>
            <a:r>
              <a:rPr sz="3259" spc="-119" dirty="0">
                <a:latin typeface="Times New Roman"/>
                <a:cs typeface="Times New Roman"/>
              </a:rPr>
              <a:t>T</a:t>
            </a:r>
            <a:r>
              <a:rPr sz="4888" spc="-176" baseline="-11784" dirty="0">
                <a:latin typeface="Times New Roman"/>
                <a:cs typeface="Times New Roman"/>
              </a:rPr>
              <a:t>E</a:t>
            </a:r>
            <a:r>
              <a:rPr sz="3259" spc="-119" dirty="0">
                <a:latin typeface="Times New Roman"/>
                <a:cs typeface="Times New Roman"/>
              </a:rPr>
              <a:t>Xquero </a:t>
            </a:r>
            <a:r>
              <a:rPr sz="3259" spc="-800" dirty="0">
                <a:latin typeface="Times New Roman"/>
                <a:cs typeface="Times New Roman"/>
              </a:rPr>
              <a:t> </a:t>
            </a:r>
            <a:r>
              <a:rPr sz="3259" spc="-128" dirty="0">
                <a:latin typeface="Times New Roman"/>
                <a:cs typeface="Times New Roman"/>
              </a:rPr>
              <a:t>o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-109" dirty="0">
                <a:latin typeface="Times New Roman"/>
                <a:cs typeface="Times New Roman"/>
              </a:rPr>
              <a:t>os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parágrafos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em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linhas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168" dirty="0">
                <a:latin typeface="Times New Roman"/>
                <a:cs typeface="Times New Roman"/>
              </a:rPr>
              <a:t>[2].</a:t>
            </a:r>
            <a:endParaRPr sz="3259" dirty="0">
              <a:latin typeface="Times New Roman"/>
              <a:cs typeface="Times New Roman"/>
            </a:endParaRPr>
          </a:p>
          <a:p>
            <a:pPr marL="166799" marR="85281" indent="174323" algn="just">
              <a:lnSpc>
                <a:spcPct val="105400"/>
              </a:lnSpc>
              <a:spcBef>
                <a:spcPts val="49"/>
              </a:spcBef>
            </a:pPr>
            <a:r>
              <a:rPr sz="3259" spc="-148" dirty="0">
                <a:latin typeface="Times New Roman"/>
                <a:cs typeface="Times New Roman"/>
              </a:rPr>
              <a:t>Two </a:t>
            </a:r>
            <a:r>
              <a:rPr sz="3259" spc="-30" dirty="0">
                <a:latin typeface="Times New Roman"/>
                <a:cs typeface="Times New Roman"/>
              </a:rPr>
              <a:t>typesLorem </a:t>
            </a:r>
            <a:r>
              <a:rPr sz="3259" spc="-20" dirty="0">
                <a:latin typeface="Times New Roman"/>
                <a:cs typeface="Times New Roman"/>
              </a:rPr>
              <a:t>ipsum </a:t>
            </a:r>
            <a:r>
              <a:rPr sz="3259" spc="-49" dirty="0">
                <a:latin typeface="Times New Roman"/>
                <a:cs typeface="Times New Roman"/>
              </a:rPr>
              <a:t>dolor </a:t>
            </a:r>
            <a:r>
              <a:rPr sz="3259" spc="20" dirty="0">
                <a:latin typeface="Times New Roman"/>
                <a:cs typeface="Times New Roman"/>
              </a:rPr>
              <a:t>sit </a:t>
            </a:r>
            <a:r>
              <a:rPr sz="3259" spc="40" dirty="0">
                <a:latin typeface="Times New Roman"/>
                <a:cs typeface="Times New Roman"/>
              </a:rPr>
              <a:t>amet, </a:t>
            </a:r>
            <a:r>
              <a:rPr sz="3259" dirty="0">
                <a:latin typeface="Times New Roman"/>
                <a:cs typeface="Times New Roman"/>
              </a:rPr>
              <a:t>consectetur </a:t>
            </a:r>
            <a:r>
              <a:rPr sz="3259" spc="-40" dirty="0">
                <a:latin typeface="Times New Roman"/>
                <a:cs typeface="Times New Roman"/>
              </a:rPr>
              <a:t>adipiscing </a:t>
            </a:r>
            <a:r>
              <a:rPr sz="3259" spc="-10" dirty="0">
                <a:latin typeface="Times New Roman"/>
                <a:cs typeface="Times New Roman"/>
              </a:rPr>
              <a:t>elit, </a:t>
            </a:r>
            <a:r>
              <a:rPr sz="3259" spc="-59" dirty="0">
                <a:latin typeface="Times New Roman"/>
                <a:cs typeface="Times New Roman"/>
              </a:rPr>
              <a:t>sed </a:t>
            </a:r>
            <a:r>
              <a:rPr sz="3259" spc="-40" dirty="0">
                <a:latin typeface="Times New Roman"/>
                <a:cs typeface="Times New Roman"/>
              </a:rPr>
              <a:t>do </a:t>
            </a:r>
            <a:r>
              <a:rPr sz="3259" spc="-30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eiusmod </a:t>
            </a:r>
            <a:r>
              <a:rPr sz="3259" spc="30" dirty="0">
                <a:latin typeface="Times New Roman"/>
                <a:cs typeface="Times New Roman"/>
              </a:rPr>
              <a:t>tempor </a:t>
            </a:r>
            <a:r>
              <a:rPr sz="3259" dirty="0">
                <a:latin typeface="Times New Roman"/>
                <a:cs typeface="Times New Roman"/>
              </a:rPr>
              <a:t>incididunt </a:t>
            </a:r>
            <a:r>
              <a:rPr sz="3259" spc="148" dirty="0">
                <a:latin typeface="Times New Roman"/>
                <a:cs typeface="Times New Roman"/>
              </a:rPr>
              <a:t>ut </a:t>
            </a:r>
            <a:r>
              <a:rPr sz="3259" spc="-20" dirty="0">
                <a:latin typeface="Times New Roman"/>
                <a:cs typeface="Times New Roman"/>
              </a:rPr>
              <a:t>labore </a:t>
            </a:r>
            <a:r>
              <a:rPr sz="3259" spc="69" dirty="0">
                <a:latin typeface="Times New Roman"/>
                <a:cs typeface="Times New Roman"/>
              </a:rPr>
              <a:t>et </a:t>
            </a:r>
            <a:r>
              <a:rPr sz="3259" spc="-59" dirty="0">
                <a:latin typeface="Times New Roman"/>
                <a:cs typeface="Times New Roman"/>
              </a:rPr>
              <a:t>dolore </a:t>
            </a:r>
            <a:r>
              <a:rPr sz="3259" dirty="0">
                <a:latin typeface="Times New Roman"/>
                <a:cs typeface="Times New Roman"/>
              </a:rPr>
              <a:t>magna </a:t>
            </a:r>
            <a:r>
              <a:rPr sz="3259" spc="-10" dirty="0">
                <a:latin typeface="Times New Roman"/>
                <a:cs typeface="Times New Roman"/>
              </a:rPr>
              <a:t>aliqua. </a:t>
            </a:r>
            <a:r>
              <a:rPr sz="3259" spc="-69" dirty="0">
                <a:latin typeface="Times New Roman"/>
                <a:cs typeface="Times New Roman"/>
              </a:rPr>
              <a:t>Uore </a:t>
            </a:r>
            <a:r>
              <a:rPr sz="3259" spc="-40" dirty="0">
                <a:latin typeface="Times New Roman"/>
                <a:cs typeface="Times New Roman"/>
              </a:rPr>
              <a:t>eu </a:t>
            </a:r>
            <a:r>
              <a:rPr sz="3259" spc="-10" dirty="0">
                <a:latin typeface="Times New Roman"/>
                <a:cs typeface="Times New Roman"/>
              </a:rPr>
              <a:t>fugiat </a:t>
            </a:r>
            <a:r>
              <a:rPr sz="3259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nulla </a:t>
            </a:r>
            <a:r>
              <a:rPr sz="3259" spc="59" dirty="0">
                <a:latin typeface="Times New Roman"/>
                <a:cs typeface="Times New Roman"/>
              </a:rPr>
              <a:t>pariatur. </a:t>
            </a:r>
            <a:r>
              <a:rPr sz="3259" spc="10" dirty="0">
                <a:latin typeface="Times New Roman"/>
                <a:cs typeface="Times New Roman"/>
              </a:rPr>
              <a:t>Excepteur </a:t>
            </a:r>
            <a:r>
              <a:rPr sz="3259" dirty="0">
                <a:latin typeface="Times New Roman"/>
                <a:cs typeface="Times New Roman"/>
              </a:rPr>
              <a:t>sint </a:t>
            </a:r>
            <a:r>
              <a:rPr sz="3259" spc="-20" dirty="0">
                <a:latin typeface="Times New Roman"/>
                <a:cs typeface="Times New Roman"/>
              </a:rPr>
              <a:t>occaecat </a:t>
            </a:r>
            <a:r>
              <a:rPr sz="3259" spc="59" dirty="0">
                <a:latin typeface="Times New Roman"/>
                <a:cs typeface="Times New Roman"/>
              </a:rPr>
              <a:t>cupidatat </a:t>
            </a:r>
            <a:r>
              <a:rPr sz="3259" spc="-10" dirty="0">
                <a:latin typeface="Times New Roman"/>
                <a:cs typeface="Times New Roman"/>
              </a:rPr>
              <a:t>non </a:t>
            </a:r>
            <a:r>
              <a:rPr sz="3259" dirty="0">
                <a:latin typeface="Times New Roman"/>
                <a:cs typeface="Times New Roman"/>
              </a:rPr>
              <a:t>proident, </a:t>
            </a:r>
            <a:r>
              <a:rPr sz="3259" spc="40" dirty="0">
                <a:latin typeface="Times New Roman"/>
                <a:cs typeface="Times New Roman"/>
              </a:rPr>
              <a:t>sunt </a:t>
            </a:r>
            <a:r>
              <a:rPr sz="3259" spc="-20" dirty="0">
                <a:latin typeface="Times New Roman"/>
                <a:cs typeface="Times New Roman"/>
              </a:rPr>
              <a:t>in </a:t>
            </a:r>
            <a:r>
              <a:rPr sz="3259" spc="-10" dirty="0">
                <a:latin typeface="Times New Roman"/>
                <a:cs typeface="Times New Roman"/>
              </a:rPr>
              <a:t>culpa </a:t>
            </a:r>
            <a:r>
              <a:rPr sz="3259" spc="-790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qui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119" dirty="0">
                <a:latin typeface="Times New Roman"/>
                <a:cs typeface="Times New Roman"/>
              </a:rPr>
              <a:t>oﬀicia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deserunt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mollit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anim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id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est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laborum.</a:t>
            </a:r>
            <a:endParaRPr sz="3259" dirty="0">
              <a:latin typeface="Times New Roman"/>
              <a:cs typeface="Times New Roman"/>
            </a:endParaRPr>
          </a:p>
          <a:p>
            <a:pPr marL="457756" marR="85281" indent="-358680" algn="just">
              <a:lnSpc>
                <a:spcPct val="105400"/>
              </a:lnSpc>
              <a:spcBef>
                <a:spcPts val="1136"/>
              </a:spcBef>
              <a:buChar char="•"/>
              <a:tabLst>
                <a:tab pos="459010" algn="l"/>
              </a:tabLst>
            </a:pPr>
            <a:r>
              <a:rPr sz="3259" spc="-30" dirty="0">
                <a:latin typeface="Times New Roman"/>
                <a:cs typeface="Times New Roman"/>
              </a:rPr>
              <a:t>Pellentesque eget </a:t>
            </a:r>
            <a:r>
              <a:rPr sz="3259" spc="-69" dirty="0">
                <a:latin typeface="Times New Roman"/>
                <a:cs typeface="Times New Roman"/>
              </a:rPr>
              <a:t>orci </a:t>
            </a:r>
            <a:r>
              <a:rPr sz="3259" spc="-49" dirty="0">
                <a:latin typeface="Times New Roman"/>
                <a:cs typeface="Times New Roman"/>
              </a:rPr>
              <a:t>eros.</a:t>
            </a:r>
            <a:r>
              <a:rPr sz="3259" spc="-40" dirty="0">
                <a:latin typeface="Times New Roman"/>
                <a:cs typeface="Times New Roman"/>
              </a:rPr>
              <a:t> </a:t>
            </a:r>
            <a:r>
              <a:rPr sz="3259" spc="-79" dirty="0">
                <a:latin typeface="Times New Roman"/>
                <a:cs typeface="Times New Roman"/>
              </a:rPr>
              <a:t>Fusce </a:t>
            </a:r>
            <a:r>
              <a:rPr sz="3259" spc="-20" dirty="0">
                <a:latin typeface="Times New Roman"/>
                <a:cs typeface="Times New Roman"/>
              </a:rPr>
              <a:t>ultricies, tellus </a:t>
            </a:r>
            <a:r>
              <a:rPr sz="3259" spc="69" dirty="0">
                <a:latin typeface="Times New Roman"/>
                <a:cs typeface="Times New Roman"/>
              </a:rPr>
              <a:t>et </a:t>
            </a:r>
            <a:r>
              <a:rPr sz="3259" spc="-40" dirty="0">
                <a:latin typeface="Times New Roman"/>
                <a:cs typeface="Times New Roman"/>
              </a:rPr>
              <a:t>pellentesque </a:t>
            </a:r>
            <a:r>
              <a:rPr sz="3259" spc="-49" dirty="0">
                <a:latin typeface="Times New Roman"/>
                <a:cs typeface="Times New Roman"/>
              </a:rPr>
              <a:t>fringilla, </a:t>
            </a:r>
            <a:r>
              <a:rPr sz="3259" spc="-40" dirty="0">
                <a:latin typeface="Times New Roman"/>
                <a:cs typeface="Times New Roman"/>
              </a:rPr>
              <a:t> </a:t>
            </a:r>
            <a:r>
              <a:rPr sz="3259" spc="40" dirty="0">
                <a:latin typeface="Times New Roman"/>
                <a:cs typeface="Times New Roman"/>
              </a:rPr>
              <a:t>ante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20" dirty="0">
                <a:latin typeface="Times New Roman"/>
                <a:cs typeface="Times New Roman"/>
              </a:rPr>
              <a:t>massa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luctus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libero,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quis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20" dirty="0">
                <a:latin typeface="Times New Roman"/>
                <a:cs typeface="Times New Roman"/>
              </a:rPr>
              <a:t>tristique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20" dirty="0">
                <a:latin typeface="Times New Roman"/>
                <a:cs typeface="Times New Roman"/>
              </a:rPr>
              <a:t>purus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49" dirty="0">
                <a:latin typeface="Times New Roman"/>
                <a:cs typeface="Times New Roman"/>
              </a:rPr>
              <a:t>urna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69" dirty="0">
                <a:latin typeface="Times New Roman"/>
                <a:cs typeface="Times New Roman"/>
              </a:rPr>
              <a:t>nec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nibh.</a:t>
            </a:r>
            <a:endParaRPr sz="3259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641539" y="33068873"/>
            <a:ext cx="12722111" cy="3823067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b="1" spc="-148" dirty="0">
                <a:latin typeface="Georgia"/>
                <a:cs typeface="Georgia"/>
              </a:rPr>
              <a:t>References</a:t>
            </a:r>
            <a:endParaRPr sz="3259" dirty="0">
              <a:latin typeface="Georgia"/>
              <a:cs typeface="Georgia"/>
            </a:endParaRPr>
          </a:p>
          <a:p>
            <a:pPr marL="481584" indent="-457756">
              <a:spcBef>
                <a:spcPts val="3681"/>
              </a:spcBef>
              <a:buAutoNum type="arabicPlain"/>
              <a:tabLst>
                <a:tab pos="482838" algn="l"/>
              </a:tabLst>
            </a:pPr>
            <a:r>
              <a:rPr sz="3259" spc="-20" dirty="0">
                <a:latin typeface="Times New Roman"/>
                <a:cs typeface="Times New Roman"/>
              </a:rPr>
              <a:t>Donald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30" dirty="0">
                <a:latin typeface="Times New Roman"/>
                <a:cs typeface="Times New Roman"/>
              </a:rPr>
              <a:t>E.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49" dirty="0">
                <a:latin typeface="Times New Roman"/>
                <a:cs typeface="Times New Roman"/>
              </a:rPr>
              <a:t>Knuth.</a:t>
            </a:r>
            <a:r>
              <a:rPr sz="3259" spc="533" dirty="0">
                <a:latin typeface="Times New Roman"/>
                <a:cs typeface="Times New Roman"/>
              </a:rPr>
              <a:t> </a:t>
            </a:r>
            <a:r>
              <a:rPr sz="3259" i="1" spc="168" dirty="0">
                <a:latin typeface="Times New Roman"/>
                <a:cs typeface="Times New Roman"/>
              </a:rPr>
              <a:t>The</a:t>
            </a:r>
            <a:r>
              <a:rPr sz="3259" i="1" spc="336" dirty="0">
                <a:latin typeface="Times New Roman"/>
                <a:cs typeface="Times New Roman"/>
              </a:rPr>
              <a:t> </a:t>
            </a:r>
            <a:r>
              <a:rPr sz="3259" i="1" spc="20" dirty="0">
                <a:latin typeface="Times New Roman"/>
                <a:cs typeface="Times New Roman"/>
              </a:rPr>
              <a:t>TeXbook</a:t>
            </a:r>
            <a:r>
              <a:rPr sz="3259" spc="20" dirty="0">
                <a:latin typeface="Times New Roman"/>
                <a:cs typeface="Times New Roman"/>
              </a:rPr>
              <a:t>.</a:t>
            </a:r>
            <a:r>
              <a:rPr sz="3259" spc="543" dirty="0">
                <a:latin typeface="Times New Roman"/>
                <a:cs typeface="Times New Roman"/>
              </a:rPr>
              <a:t> </a:t>
            </a:r>
            <a:r>
              <a:rPr sz="3259" spc="-79" dirty="0">
                <a:latin typeface="Times New Roman"/>
                <a:cs typeface="Times New Roman"/>
              </a:rPr>
              <a:t>Addison-Wesley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40" dirty="0">
                <a:latin typeface="Times New Roman"/>
                <a:cs typeface="Times New Roman"/>
              </a:rPr>
              <a:t>Professional,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-99" dirty="0">
                <a:latin typeface="Times New Roman"/>
                <a:cs typeface="Times New Roman"/>
              </a:rPr>
              <a:t>1986.</a:t>
            </a:r>
            <a:endParaRPr sz="3259" dirty="0">
              <a:latin typeface="Times New Roman"/>
              <a:cs typeface="Times New Roman"/>
            </a:endParaRPr>
          </a:p>
          <a:p>
            <a:pPr marL="481584" indent="-457756">
              <a:spcBef>
                <a:spcPts val="1155"/>
              </a:spcBef>
              <a:buAutoNum type="arabicPlain"/>
              <a:tabLst>
                <a:tab pos="482838" algn="l"/>
              </a:tabLst>
            </a:pPr>
            <a:r>
              <a:rPr sz="3259" spc="-20" dirty="0">
                <a:latin typeface="Times New Roman"/>
                <a:cs typeface="Times New Roman"/>
              </a:rPr>
              <a:t>Donald</a:t>
            </a:r>
            <a:r>
              <a:rPr sz="3259" spc="316" dirty="0">
                <a:latin typeface="Times New Roman"/>
                <a:cs typeface="Times New Roman"/>
              </a:rPr>
              <a:t> </a:t>
            </a:r>
            <a:r>
              <a:rPr sz="3259" spc="30" dirty="0">
                <a:latin typeface="Times New Roman"/>
                <a:cs typeface="Times New Roman"/>
              </a:rPr>
              <a:t>E.</a:t>
            </a:r>
            <a:r>
              <a:rPr sz="3259" spc="316" dirty="0">
                <a:latin typeface="Times New Roman"/>
                <a:cs typeface="Times New Roman"/>
              </a:rPr>
              <a:t> </a:t>
            </a:r>
            <a:r>
              <a:rPr sz="3259" spc="59" dirty="0">
                <a:latin typeface="Times New Roman"/>
                <a:cs typeface="Times New Roman"/>
              </a:rPr>
              <a:t>Knuth</a:t>
            </a:r>
            <a:r>
              <a:rPr sz="3259" spc="316" dirty="0">
                <a:latin typeface="Times New Roman"/>
                <a:cs typeface="Times New Roman"/>
              </a:rPr>
              <a:t> </a:t>
            </a:r>
            <a:r>
              <a:rPr sz="3259" spc="49" dirty="0">
                <a:latin typeface="Times New Roman"/>
                <a:cs typeface="Times New Roman"/>
              </a:rPr>
              <a:t>and</a:t>
            </a:r>
            <a:r>
              <a:rPr sz="3259" spc="316" dirty="0">
                <a:latin typeface="Times New Roman"/>
                <a:cs typeface="Times New Roman"/>
              </a:rPr>
              <a:t> </a:t>
            </a:r>
            <a:r>
              <a:rPr sz="3259" spc="-79" dirty="0">
                <a:latin typeface="Times New Roman"/>
                <a:cs typeface="Times New Roman"/>
              </a:rPr>
              <a:t>Michael</a:t>
            </a:r>
            <a:r>
              <a:rPr sz="3259" spc="316" dirty="0">
                <a:latin typeface="Times New Roman"/>
                <a:cs typeface="Times New Roman"/>
              </a:rPr>
              <a:t> </a:t>
            </a:r>
            <a:r>
              <a:rPr sz="3259" spc="79" dirty="0">
                <a:latin typeface="Times New Roman"/>
                <a:cs typeface="Times New Roman"/>
              </a:rPr>
              <a:t>F.</a:t>
            </a:r>
            <a:r>
              <a:rPr sz="3259" spc="316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Plass.</a:t>
            </a:r>
            <a:r>
              <a:rPr sz="3259" spc="978" dirty="0">
                <a:latin typeface="Times New Roman"/>
                <a:cs typeface="Times New Roman"/>
              </a:rPr>
              <a:t> </a:t>
            </a:r>
            <a:r>
              <a:rPr sz="3259" spc="-30" dirty="0">
                <a:latin typeface="Times New Roman"/>
                <a:cs typeface="Times New Roman"/>
              </a:rPr>
              <a:t>Breaking</a:t>
            </a:r>
            <a:r>
              <a:rPr sz="3259" spc="316" dirty="0">
                <a:latin typeface="Times New Roman"/>
                <a:cs typeface="Times New Roman"/>
              </a:rPr>
              <a:t> </a:t>
            </a:r>
            <a:r>
              <a:rPr sz="3259" spc="20" dirty="0">
                <a:latin typeface="Times New Roman"/>
                <a:cs typeface="Times New Roman"/>
              </a:rPr>
              <a:t>paragraphs</a:t>
            </a:r>
            <a:r>
              <a:rPr sz="3259" spc="316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into</a:t>
            </a:r>
            <a:r>
              <a:rPr sz="3259" spc="306" dirty="0">
                <a:latin typeface="Times New Roman"/>
                <a:cs typeface="Times New Roman"/>
              </a:rPr>
              <a:t> </a:t>
            </a:r>
            <a:r>
              <a:rPr sz="3259" spc="-59" dirty="0">
                <a:latin typeface="Times New Roman"/>
                <a:cs typeface="Times New Roman"/>
              </a:rPr>
              <a:t>lines.</a:t>
            </a:r>
            <a:endParaRPr sz="3259" dirty="0">
              <a:latin typeface="Times New Roman"/>
              <a:cs typeface="Times New Roman"/>
            </a:endParaRPr>
          </a:p>
          <a:p>
            <a:pPr marL="481584">
              <a:spcBef>
                <a:spcPts val="207"/>
              </a:spcBef>
            </a:pPr>
            <a:r>
              <a:rPr sz="3259" i="1" spc="20" dirty="0">
                <a:latin typeface="Times New Roman"/>
                <a:cs typeface="Times New Roman"/>
              </a:rPr>
              <a:t>Software:</a:t>
            </a:r>
            <a:r>
              <a:rPr sz="3259" i="1" spc="721" dirty="0">
                <a:latin typeface="Times New Roman"/>
                <a:cs typeface="Times New Roman"/>
              </a:rPr>
              <a:t> </a:t>
            </a:r>
            <a:r>
              <a:rPr sz="3259" i="1" spc="30" dirty="0">
                <a:latin typeface="Times New Roman"/>
                <a:cs typeface="Times New Roman"/>
              </a:rPr>
              <a:t>Practice</a:t>
            </a:r>
            <a:r>
              <a:rPr sz="3259" i="1" spc="346" dirty="0">
                <a:latin typeface="Times New Roman"/>
                <a:cs typeface="Times New Roman"/>
              </a:rPr>
              <a:t> </a:t>
            </a:r>
            <a:r>
              <a:rPr sz="3259" i="1" spc="59" dirty="0">
                <a:latin typeface="Times New Roman"/>
                <a:cs typeface="Times New Roman"/>
              </a:rPr>
              <a:t>and</a:t>
            </a:r>
            <a:r>
              <a:rPr sz="3259" i="1" spc="346" dirty="0">
                <a:latin typeface="Times New Roman"/>
                <a:cs typeface="Times New Roman"/>
              </a:rPr>
              <a:t> </a:t>
            </a:r>
            <a:r>
              <a:rPr sz="3259" i="1" spc="30" dirty="0">
                <a:latin typeface="Times New Roman"/>
                <a:cs typeface="Times New Roman"/>
              </a:rPr>
              <a:t>Experience</a:t>
            </a:r>
            <a:r>
              <a:rPr sz="3259" spc="30" dirty="0">
                <a:latin typeface="Times New Roman"/>
                <a:cs typeface="Times New Roman"/>
              </a:rPr>
              <a:t>,</a:t>
            </a:r>
            <a:r>
              <a:rPr sz="3259" spc="178" dirty="0">
                <a:latin typeface="Times New Roman"/>
                <a:cs typeface="Times New Roman"/>
              </a:rPr>
              <a:t> </a:t>
            </a:r>
            <a:r>
              <a:rPr sz="3259" spc="-99" dirty="0">
                <a:latin typeface="Times New Roman"/>
                <a:cs typeface="Times New Roman"/>
              </a:rPr>
              <a:t>11(11):1119–1184,</a:t>
            </a:r>
            <a:r>
              <a:rPr sz="3259" spc="188" dirty="0">
                <a:latin typeface="Times New Roman"/>
                <a:cs typeface="Times New Roman"/>
              </a:rPr>
              <a:t> </a:t>
            </a:r>
            <a:r>
              <a:rPr sz="3259" spc="-99" dirty="0">
                <a:latin typeface="Times New Roman"/>
                <a:cs typeface="Times New Roman"/>
              </a:rPr>
              <a:t>1981.</a:t>
            </a:r>
            <a:endParaRPr sz="3259" dirty="0">
              <a:latin typeface="Times New Roman"/>
              <a:cs typeface="Times New Roman"/>
            </a:endParaRPr>
          </a:p>
          <a:p>
            <a:pPr marL="481584" marR="10033" indent="-457756">
              <a:lnSpc>
                <a:spcPct val="105400"/>
              </a:lnSpc>
              <a:spcBef>
                <a:spcPts val="948"/>
              </a:spcBef>
              <a:buAutoNum type="arabicPlain" startAt="3"/>
              <a:tabLst>
                <a:tab pos="482838" algn="l"/>
                <a:tab pos="3401187" algn="l"/>
                <a:tab pos="11206861" algn="l"/>
              </a:tabLst>
            </a:pPr>
            <a:r>
              <a:rPr sz="3259" spc="-99" dirty="0">
                <a:latin typeface="Times New Roman"/>
                <a:cs typeface="Times New Roman"/>
              </a:rPr>
              <a:t>Leslie</a:t>
            </a:r>
            <a:r>
              <a:rPr sz="3259" spc="395" dirty="0">
                <a:latin typeface="Times New Roman"/>
                <a:cs typeface="Times New Roman"/>
              </a:rPr>
              <a:t> </a:t>
            </a:r>
            <a:r>
              <a:rPr sz="3259" dirty="0">
                <a:latin typeface="Times New Roman"/>
                <a:cs typeface="Times New Roman"/>
              </a:rPr>
              <a:t>Lam</a:t>
            </a:r>
            <a:r>
              <a:rPr sz="3259" spc="79" dirty="0">
                <a:latin typeface="Times New Roman"/>
                <a:cs typeface="Times New Roman"/>
              </a:rPr>
              <a:t>p</a:t>
            </a:r>
            <a:r>
              <a:rPr sz="3259" spc="49" dirty="0">
                <a:latin typeface="Times New Roman"/>
                <a:cs typeface="Times New Roman"/>
              </a:rPr>
              <a:t>ort.</a:t>
            </a:r>
            <a:r>
              <a:rPr sz="3259" dirty="0">
                <a:latin typeface="Times New Roman"/>
                <a:cs typeface="Times New Roman"/>
              </a:rPr>
              <a:t>	</a:t>
            </a:r>
            <a:r>
              <a:rPr sz="3259" i="1" spc="30" dirty="0">
                <a:latin typeface="Times New Roman"/>
                <a:cs typeface="Times New Roman"/>
              </a:rPr>
              <a:t>L</a:t>
            </a:r>
            <a:r>
              <a:rPr sz="3259" i="1" spc="10" dirty="0">
                <a:latin typeface="Times New Roman"/>
                <a:cs typeface="Times New Roman"/>
              </a:rPr>
              <a:t>a</a:t>
            </a:r>
            <a:r>
              <a:rPr sz="3259" i="1" spc="237" dirty="0">
                <a:latin typeface="Times New Roman"/>
                <a:cs typeface="Times New Roman"/>
              </a:rPr>
              <a:t>T</a:t>
            </a:r>
            <a:r>
              <a:rPr sz="3259" i="1" spc="99" dirty="0">
                <a:latin typeface="Times New Roman"/>
                <a:cs typeface="Times New Roman"/>
              </a:rPr>
              <a:t>eX:</a:t>
            </a:r>
            <a:r>
              <a:rPr sz="3259" i="1" dirty="0">
                <a:latin typeface="Times New Roman"/>
                <a:cs typeface="Times New Roman"/>
              </a:rPr>
              <a:t> </a:t>
            </a:r>
            <a:r>
              <a:rPr sz="3259" i="1" spc="-225" dirty="0">
                <a:latin typeface="Times New Roman"/>
                <a:cs typeface="Times New Roman"/>
              </a:rPr>
              <a:t> </a:t>
            </a:r>
            <a:r>
              <a:rPr sz="3259" i="1" spc="385" dirty="0">
                <a:latin typeface="Times New Roman"/>
                <a:cs typeface="Times New Roman"/>
              </a:rPr>
              <a:t>A</a:t>
            </a:r>
            <a:r>
              <a:rPr sz="3259" i="1" dirty="0">
                <a:latin typeface="Times New Roman"/>
                <a:cs typeface="Times New Roman"/>
              </a:rPr>
              <a:t> </a:t>
            </a:r>
            <a:r>
              <a:rPr sz="3259" i="1" spc="-225" dirty="0">
                <a:latin typeface="Times New Roman"/>
                <a:cs typeface="Times New Roman"/>
              </a:rPr>
              <a:t> </a:t>
            </a:r>
            <a:r>
              <a:rPr sz="3259" i="1" spc="40" dirty="0">
                <a:latin typeface="Times New Roman"/>
                <a:cs typeface="Times New Roman"/>
              </a:rPr>
              <a:t>D</a:t>
            </a:r>
            <a:r>
              <a:rPr sz="3259" i="1" spc="-138" dirty="0">
                <a:latin typeface="Times New Roman"/>
                <a:cs typeface="Times New Roman"/>
              </a:rPr>
              <a:t>o</a:t>
            </a:r>
            <a:r>
              <a:rPr sz="3259" i="1" spc="119" dirty="0">
                <a:latin typeface="Times New Roman"/>
                <a:cs typeface="Times New Roman"/>
              </a:rPr>
              <a:t>cument</a:t>
            </a:r>
            <a:r>
              <a:rPr sz="3259" i="1" dirty="0">
                <a:latin typeface="Times New Roman"/>
                <a:cs typeface="Times New Roman"/>
              </a:rPr>
              <a:t> </a:t>
            </a:r>
            <a:r>
              <a:rPr sz="3259" i="1" spc="-225" dirty="0">
                <a:latin typeface="Times New Roman"/>
                <a:cs typeface="Times New Roman"/>
              </a:rPr>
              <a:t> </a:t>
            </a:r>
            <a:r>
              <a:rPr sz="3259" i="1" spc="158" dirty="0">
                <a:latin typeface="Times New Roman"/>
                <a:cs typeface="Times New Roman"/>
              </a:rPr>
              <a:t>P</a:t>
            </a:r>
            <a:r>
              <a:rPr sz="3259" i="1" spc="-69" dirty="0">
                <a:latin typeface="Times New Roman"/>
                <a:cs typeface="Times New Roman"/>
              </a:rPr>
              <a:t>r</a:t>
            </a:r>
            <a:r>
              <a:rPr sz="3259" i="1" spc="10" dirty="0">
                <a:latin typeface="Times New Roman"/>
                <a:cs typeface="Times New Roman"/>
              </a:rPr>
              <a:t>e</a:t>
            </a:r>
            <a:r>
              <a:rPr sz="3259" i="1" spc="-148" dirty="0">
                <a:latin typeface="Times New Roman"/>
                <a:cs typeface="Times New Roman"/>
              </a:rPr>
              <a:t>p</a:t>
            </a:r>
            <a:r>
              <a:rPr sz="3259" i="1" spc="49" dirty="0">
                <a:latin typeface="Times New Roman"/>
                <a:cs typeface="Times New Roman"/>
              </a:rPr>
              <a:t>a</a:t>
            </a:r>
            <a:r>
              <a:rPr sz="3259" i="1" spc="-128" dirty="0">
                <a:latin typeface="Times New Roman"/>
                <a:cs typeface="Times New Roman"/>
              </a:rPr>
              <a:t>r</a:t>
            </a:r>
            <a:r>
              <a:rPr sz="3259" i="1" spc="79" dirty="0">
                <a:latin typeface="Times New Roman"/>
                <a:cs typeface="Times New Roman"/>
              </a:rPr>
              <a:t>ation</a:t>
            </a:r>
            <a:r>
              <a:rPr sz="3259" i="1" dirty="0">
                <a:latin typeface="Times New Roman"/>
                <a:cs typeface="Times New Roman"/>
              </a:rPr>
              <a:t> </a:t>
            </a:r>
            <a:r>
              <a:rPr sz="3259" i="1" spc="-237" dirty="0">
                <a:latin typeface="Times New Roman"/>
                <a:cs typeface="Times New Roman"/>
              </a:rPr>
              <a:t> </a:t>
            </a:r>
            <a:r>
              <a:rPr sz="3259" i="1" spc="128" dirty="0">
                <a:latin typeface="Times New Roman"/>
                <a:cs typeface="Times New Roman"/>
              </a:rPr>
              <a:t>System</a:t>
            </a:r>
            <a:r>
              <a:rPr sz="3259" dirty="0">
                <a:latin typeface="Times New Roman"/>
                <a:cs typeface="Times New Roman"/>
              </a:rPr>
              <a:t>.	</a:t>
            </a:r>
            <a:r>
              <a:rPr sz="3259" spc="-178" dirty="0">
                <a:latin typeface="Times New Roman"/>
                <a:cs typeface="Times New Roman"/>
              </a:rPr>
              <a:t>A</a:t>
            </a:r>
            <a:r>
              <a:rPr sz="3259" spc="-40" dirty="0">
                <a:latin typeface="Times New Roman"/>
                <a:cs typeface="Times New Roman"/>
              </a:rPr>
              <a:t>ddison-  </a:t>
            </a:r>
            <a:r>
              <a:rPr sz="3259" spc="-109" dirty="0">
                <a:latin typeface="Times New Roman"/>
                <a:cs typeface="Times New Roman"/>
              </a:rPr>
              <a:t>Wesley</a:t>
            </a:r>
            <a:r>
              <a:rPr sz="3259" spc="158" dirty="0">
                <a:latin typeface="Times New Roman"/>
                <a:cs typeface="Times New Roman"/>
              </a:rPr>
              <a:t> </a:t>
            </a:r>
            <a:r>
              <a:rPr sz="3259" spc="-49" dirty="0">
                <a:latin typeface="Times New Roman"/>
                <a:cs typeface="Times New Roman"/>
              </a:rPr>
              <a:t>Professional;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10" dirty="0">
                <a:latin typeface="Times New Roman"/>
                <a:cs typeface="Times New Roman"/>
              </a:rPr>
              <a:t>2nd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10" dirty="0">
                <a:latin typeface="Times New Roman"/>
                <a:cs typeface="Times New Roman"/>
              </a:rPr>
              <a:t>Edition,</a:t>
            </a:r>
            <a:r>
              <a:rPr sz="3259" spc="168" dirty="0">
                <a:latin typeface="Times New Roman"/>
                <a:cs typeface="Times New Roman"/>
              </a:rPr>
              <a:t> </a:t>
            </a:r>
            <a:r>
              <a:rPr sz="3259" spc="-99" dirty="0">
                <a:latin typeface="Times New Roman"/>
                <a:cs typeface="Times New Roman"/>
              </a:rPr>
              <a:t>1994.</a:t>
            </a:r>
            <a:endParaRPr sz="3259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641539" y="37897996"/>
            <a:ext cx="12720857" cy="3421995"/>
          </a:xfrm>
          <a:prstGeom prst="rect">
            <a:avLst/>
          </a:prstGeom>
        </p:spPr>
        <p:txBody>
          <a:bodyPr vert="horz" wrap="square" lIns="0" tIns="27591" rIns="0" bIns="0" rtlCol="0">
            <a:spAutoFit/>
          </a:bodyPr>
          <a:lstStyle/>
          <a:p>
            <a:pPr marL="25083">
              <a:spcBef>
                <a:spcPts val="217"/>
              </a:spcBef>
            </a:pPr>
            <a:r>
              <a:rPr sz="3259" b="1" spc="-138" dirty="0">
                <a:latin typeface="Georgia"/>
                <a:cs typeface="Georgia"/>
              </a:rPr>
              <a:t>Acknowledgements</a:t>
            </a:r>
            <a:endParaRPr sz="3259" dirty="0">
              <a:latin typeface="Georgia"/>
              <a:cs typeface="Georgia"/>
            </a:endParaRPr>
          </a:p>
          <a:p>
            <a:pPr marL="25083" marR="10033" algn="just">
              <a:lnSpc>
                <a:spcPct val="101699"/>
              </a:lnSpc>
              <a:spcBef>
                <a:spcPts val="3200"/>
              </a:spcBef>
            </a:pPr>
            <a:r>
              <a:rPr sz="3200" spc="10" dirty="0">
                <a:latin typeface="Times New Roman"/>
                <a:cs typeface="Times New Roman"/>
              </a:rPr>
              <a:t>This </a:t>
            </a:r>
            <a:r>
              <a:rPr sz="3200" spc="-49" dirty="0">
                <a:latin typeface="Times New Roman"/>
                <a:cs typeface="Times New Roman"/>
              </a:rPr>
              <a:t>work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49" dirty="0">
                <a:latin typeface="Times New Roman"/>
                <a:cs typeface="Times New Roman"/>
              </a:rPr>
              <a:t>is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59" dirty="0">
                <a:latin typeface="Times New Roman"/>
                <a:cs typeface="Times New Roman"/>
              </a:rPr>
              <a:t>part </a:t>
            </a:r>
            <a:r>
              <a:rPr sz="3200" spc="-89" dirty="0">
                <a:latin typeface="Times New Roman"/>
                <a:cs typeface="Times New Roman"/>
              </a:rPr>
              <a:t>of</a:t>
            </a:r>
            <a:r>
              <a:rPr sz="3200" spc="296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FoTran </a:t>
            </a:r>
            <a:r>
              <a:rPr sz="3200" spc="10" dirty="0">
                <a:latin typeface="Times New Roman"/>
                <a:cs typeface="Times New Roman"/>
              </a:rPr>
              <a:t>project, </a:t>
            </a:r>
            <a:r>
              <a:rPr sz="3200" spc="-10" dirty="0">
                <a:latin typeface="Times New Roman"/>
                <a:cs typeface="Times New Roman"/>
              </a:rPr>
              <a:t>funded </a:t>
            </a:r>
            <a:r>
              <a:rPr sz="3200" spc="-20" dirty="0">
                <a:latin typeface="Times New Roman"/>
                <a:cs typeface="Times New Roman"/>
              </a:rPr>
              <a:t>by </a:t>
            </a:r>
            <a:r>
              <a:rPr sz="3200" spc="40" dirty="0">
                <a:latin typeface="Times New Roman"/>
                <a:cs typeface="Times New Roman"/>
              </a:rPr>
              <a:t>the </a:t>
            </a:r>
            <a:r>
              <a:rPr sz="3200" spc="10" dirty="0">
                <a:latin typeface="Times New Roman"/>
                <a:cs typeface="Times New Roman"/>
              </a:rPr>
              <a:t>European </a:t>
            </a:r>
            <a:r>
              <a:rPr sz="3200" spc="-20" dirty="0">
                <a:latin typeface="Times New Roman"/>
                <a:cs typeface="Times New Roman"/>
              </a:rPr>
              <a:t>Research </a:t>
            </a:r>
            <a:r>
              <a:rPr sz="3200" spc="-30" dirty="0">
                <a:latin typeface="Times New Roman"/>
                <a:cs typeface="Times New Roman"/>
              </a:rPr>
              <a:t>Council </a:t>
            </a:r>
            <a:r>
              <a:rPr sz="3200" spc="30" dirty="0">
                <a:latin typeface="Times New Roman"/>
                <a:cs typeface="Times New Roman"/>
              </a:rPr>
              <a:t>(ERC) </a:t>
            </a:r>
            <a:r>
              <a:rPr sz="3200" spc="10" dirty="0">
                <a:latin typeface="Times New Roman"/>
                <a:cs typeface="Times New Roman"/>
              </a:rPr>
              <a:t>under </a:t>
            </a:r>
            <a:r>
              <a:rPr sz="3200" spc="40" dirty="0">
                <a:latin typeface="Times New Roman"/>
                <a:cs typeface="Times New Roman"/>
              </a:rPr>
              <a:t>the </a:t>
            </a:r>
            <a:r>
              <a:rPr sz="3200" spc="-49" dirty="0">
                <a:latin typeface="Times New Roman"/>
                <a:cs typeface="Times New Roman"/>
              </a:rPr>
              <a:t>EU’s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Horizon </a:t>
            </a:r>
            <a:r>
              <a:rPr sz="3200" spc="-69" dirty="0">
                <a:latin typeface="Times New Roman"/>
                <a:cs typeface="Times New Roman"/>
              </a:rPr>
              <a:t>2020</a:t>
            </a:r>
            <a:r>
              <a:rPr sz="3200" spc="336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research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and </a:t>
            </a:r>
            <a:r>
              <a:rPr sz="3200" spc="-20" dirty="0">
                <a:latin typeface="Times New Roman"/>
                <a:cs typeface="Times New Roman"/>
              </a:rPr>
              <a:t>innovation </a:t>
            </a:r>
            <a:r>
              <a:rPr sz="3200" dirty="0">
                <a:latin typeface="Times New Roman"/>
                <a:cs typeface="Times New Roman"/>
              </a:rPr>
              <a:t>program (agreement </a:t>
            </a:r>
            <a:r>
              <a:rPr sz="3200" spc="-178" dirty="0">
                <a:latin typeface="Times New Roman"/>
                <a:cs typeface="Times New Roman"/>
              </a:rPr>
              <a:t>№ </a:t>
            </a:r>
            <a:r>
              <a:rPr sz="3200" spc="-49" dirty="0">
                <a:latin typeface="Times New Roman"/>
                <a:cs typeface="Times New Roman"/>
              </a:rPr>
              <a:t>771113).</a:t>
            </a:r>
            <a:r>
              <a:rPr sz="3200" spc="375" dirty="0">
                <a:latin typeface="Times New Roman"/>
                <a:cs typeface="Times New Roman"/>
              </a:rPr>
              <a:t> </a:t>
            </a:r>
            <a:r>
              <a:rPr sz="3200" spc="-89" dirty="0">
                <a:latin typeface="Times New Roman"/>
                <a:cs typeface="Times New Roman"/>
              </a:rPr>
              <a:t>We</a:t>
            </a:r>
            <a:r>
              <a:rPr sz="3200" spc="286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also</a:t>
            </a:r>
            <a:r>
              <a:rPr sz="3200" spc="39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thank  the </a:t>
            </a:r>
            <a:r>
              <a:rPr sz="3200" spc="-30" dirty="0">
                <a:latin typeface="Times New Roman"/>
                <a:cs typeface="Times New Roman"/>
              </a:rPr>
              <a:t>CSC- </a:t>
            </a:r>
            <a:r>
              <a:rPr sz="3200" spc="59" dirty="0">
                <a:latin typeface="Times New Roman"/>
                <a:cs typeface="Times New Roman"/>
              </a:rPr>
              <a:t>IT </a:t>
            </a:r>
            <a:r>
              <a:rPr sz="3200" spc="10" dirty="0">
                <a:latin typeface="Times New Roman"/>
                <a:cs typeface="Times New Roman"/>
              </a:rPr>
              <a:t>Center </a:t>
            </a:r>
            <a:r>
              <a:rPr sz="3200" spc="-49" dirty="0">
                <a:latin typeface="Times New Roman"/>
                <a:cs typeface="Times New Roman"/>
              </a:rPr>
              <a:t>for Science </a:t>
            </a:r>
            <a:r>
              <a:rPr sz="3200" spc="20" dirty="0">
                <a:latin typeface="Times New Roman"/>
                <a:cs typeface="Times New Roman"/>
              </a:rPr>
              <a:t>Ltd., </a:t>
            </a:r>
            <a:r>
              <a:rPr sz="3200" spc="-49" dirty="0">
                <a:latin typeface="Times New Roman"/>
                <a:cs typeface="Times New Roman"/>
              </a:rPr>
              <a:t>for </a:t>
            </a:r>
            <a:r>
              <a:rPr sz="3200" spc="10" dirty="0">
                <a:latin typeface="Times New Roman"/>
                <a:cs typeface="Times New Roman"/>
              </a:rPr>
              <a:t>computational </a:t>
            </a:r>
            <a:r>
              <a:rPr sz="3200" spc="-30" dirty="0">
                <a:latin typeface="Times New Roman"/>
                <a:cs typeface="Times New Roman"/>
              </a:rPr>
              <a:t>resources 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and</a:t>
            </a:r>
            <a:r>
              <a:rPr sz="3200" spc="99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NVIDIA</a:t>
            </a:r>
            <a:r>
              <a:rPr sz="3200" spc="99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AI</a:t>
            </a:r>
            <a:r>
              <a:rPr sz="3200" spc="109" dirty="0">
                <a:latin typeface="Times New Roman"/>
                <a:cs typeface="Times New Roman"/>
              </a:rPr>
              <a:t> </a:t>
            </a:r>
            <a:r>
              <a:rPr sz="3200" spc="-49" dirty="0">
                <a:latin typeface="Times New Roman"/>
                <a:cs typeface="Times New Roman"/>
              </a:rPr>
              <a:t>Technology</a:t>
            </a:r>
            <a:r>
              <a:rPr sz="3200" spc="99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Center</a:t>
            </a:r>
            <a:r>
              <a:rPr sz="3200" spc="109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(NVAITC)</a:t>
            </a:r>
            <a:r>
              <a:rPr sz="3200" spc="99" dirty="0">
                <a:latin typeface="Times New Roman"/>
                <a:cs typeface="Times New Roman"/>
              </a:rPr>
              <a:t> </a:t>
            </a:r>
            <a:r>
              <a:rPr sz="3200" spc="-49" dirty="0">
                <a:latin typeface="Times New Roman"/>
                <a:cs typeface="Times New Roman"/>
              </a:rPr>
              <a:t>for</a:t>
            </a:r>
            <a:r>
              <a:rPr sz="3200" spc="109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the</a:t>
            </a:r>
            <a:r>
              <a:rPr sz="3200" spc="99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expertise</a:t>
            </a:r>
            <a:r>
              <a:rPr sz="3200" spc="99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109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distributed</a:t>
            </a:r>
            <a:r>
              <a:rPr sz="3200" spc="99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training.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57" name="Picture 56" descr="A close-up of a logo&#10;&#10;Description automatically generated">
            <a:extLst>
              <a:ext uri="{FF2B5EF4-FFF2-40B4-BE49-F238E27FC236}">
                <a16:creationId xmlns:a16="http://schemas.microsoft.com/office/drawing/2014/main" id="{7D83965A-7054-2870-7ACA-93C7B626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26" y="30162180"/>
            <a:ext cx="6982434" cy="22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5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948</Words>
  <Application>Microsoft Macintosh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SimSun</vt:lpstr>
      <vt:lpstr>Aptos</vt:lpstr>
      <vt:lpstr>Arial</vt:lpstr>
      <vt:lpstr>Calibri</vt:lpstr>
      <vt:lpstr>Cambria</vt:lpstr>
      <vt:lpstr>Consolas</vt:lpstr>
      <vt:lpstr>Georgia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Jhabriel Daniel Varela Estigarribia</cp:lastModifiedBy>
  <cp:revision>1</cp:revision>
  <dcterms:created xsi:type="dcterms:W3CDTF">2024-07-26T12:13:05Z</dcterms:created>
  <dcterms:modified xsi:type="dcterms:W3CDTF">2024-08-06T01:57:11Z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2024-07-25T00:00:00Z</vt:filetime>
  </property>
  <property fmtid="{D5CDD505-2E9C-101B-9397-08002B2CF9AE}" pid="3" name="Creator">
    <vt:lpwstr> XeTeX output 2024.07.25:2025</vt:lpwstr>
  </property>
  <property fmtid="{D5CDD505-2E9C-101B-9397-08002B2CF9AE}" pid="4" name="LastSaved">
    <vt:filetime>2024-07-25T00:00:00Z</vt:filetime>
  </property>
</Properties>
</file>