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Importance of Algorithmic Modes in Symmetric Key Cryptography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Cryptography &amp; Network Security - PECCS801B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Are Modes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Modes of operation make encryption stronger and more secure.</a:t>
            </a:r>
          </a:p>
          <a:p>
            <a:r>
              <a:t>• They handle data in different ways to enhance protection.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 of Algorithmic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Prevents pattern leaks – avoids predictable ciphertext.</a:t>
            </a:r>
          </a:p>
          <a:p>
            <a:r>
              <a:t>2️⃣ Improves security – adds IVs or counters for randomness.</a:t>
            </a:r>
          </a:p>
          <a:p>
            <a:r>
              <a:t>3️⃣ Handles errors better – stops errors from spreading.</a:t>
            </a:r>
          </a:p>
          <a:p>
            <a:r>
              <a:t>4️⃣ Faster &amp; efficient – allows parallel encryption.</a:t>
            </a:r>
          </a:p>
          <a:p>
            <a:r>
              <a:t>5️⃣ Different uses – some better for files, others for fast data transfer.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Algorithmic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ECB (Electronic Codebook) – Simple but weak (patterns visible).</a:t>
            </a:r>
          </a:p>
          <a:p>
            <a:r>
              <a:t>✅ CBC (Cipher Block Chaining) – More secure but slower.</a:t>
            </a:r>
          </a:p>
          <a:p>
            <a:r>
              <a:t>✅ CFB &amp; OFB (Feedback Modes) – Convert block encryption into stream encryption.</a:t>
            </a:r>
          </a:p>
          <a:p>
            <a:r>
              <a:t>✅ CTR (Counter Mode) – Fast and secure for high-speed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Choosing the right mode ensures better security, speed, and efficiency in encryption.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