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66996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6E372-E2A1-BC5B-3EFB-EC66CAA71050}"/>
              </a:ext>
            </a:extLst>
          </p:cNvPr>
          <p:cNvSpPr txBox="1"/>
          <p:nvPr/>
        </p:nvSpPr>
        <p:spPr>
          <a:xfrm>
            <a:off x="1475656" y="1772816"/>
            <a:ext cx="59766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dirty="0">
                <a:latin typeface="Aptos Black" panose="020F0502020204030204" pitchFamily="34" charset="0"/>
              </a:rPr>
              <a:t>WEB SCRAPING</a:t>
            </a: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hr-HR" sz="5400" dirty="0">
              <a:latin typeface="Aptos Black" panose="020F0502020204030204" pitchFamily="34" charset="0"/>
            </a:endParaRPr>
          </a:p>
          <a:p>
            <a:endParaRPr lang="en-GB" sz="5400" dirty="0">
              <a:latin typeface="Aptos Black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C88-6F2D-EC78-B2BD-48F452223CA2}"/>
              </a:ext>
            </a:extLst>
          </p:cNvPr>
          <p:cNvSpPr txBox="1"/>
          <p:nvPr/>
        </p:nvSpPr>
        <p:spPr>
          <a:xfrm>
            <a:off x="1403648" y="54452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Nikolina Đuranec 11.02.2024.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94795"/>
          <a:ext cx="9144000" cy="6081170"/>
          <a:chOff x="0" y="794795"/>
          <a:chExt cx="9144000" cy="608117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95"/>
            <a:ext cx="91440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94795"/>
          <a:ext cx="9144000" cy="6081170"/>
          <a:chOff x="0" y="794795"/>
          <a:chExt cx="9144000" cy="608117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95"/>
            <a:ext cx="91440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94795"/>
          <a:ext cx="9144000" cy="6081170"/>
          <a:chOff x="0" y="794795"/>
          <a:chExt cx="9144000" cy="608117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95"/>
            <a:ext cx="91440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94795"/>
          <a:ext cx="9144000" cy="6081170"/>
          <a:chOff x="0" y="794795"/>
          <a:chExt cx="9144000" cy="608117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95"/>
            <a:ext cx="91440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BB2DC-A9CF-E2A3-0359-EBEBF6CE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2"/>
            <a:ext cx="6611273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E8BD4-C55C-B63B-B7D8-74EBD732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01008"/>
            <a:ext cx="321037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73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Aptos Black</vt:lpstr>
      <vt:lpstr>Theme78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Nikolina Đuranec</cp:lastModifiedBy>
  <cp:revision>1</cp:revision>
  <dcterms:created xsi:type="dcterms:W3CDTF">2024-02-11T20:30:00Z</dcterms:created>
  <dcterms:modified xsi:type="dcterms:W3CDTF">2024-02-11T20:35:48Z</dcterms:modified>
  <cp:category/>
</cp:coreProperties>
</file>