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61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46" autoAdjust="0"/>
    <p:restoredTop sz="91944" autoAdjust="0"/>
  </p:normalViewPr>
  <p:slideViewPr>
    <p:cSldViewPr snapToGrid="0" snapToObjects="1">
      <p:cViewPr varScale="1">
        <p:scale>
          <a:sx n="118" d="100"/>
          <a:sy n="118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989-624A-A24D-9F99-BD5A37DF9EB1}" type="datetimeFigureOut">
              <a:rPr kumimoji="1" lang="zh-CN" altLang="en-US" smtClean="0"/>
              <a:t>15/6/17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9495-9839-E84B-97AB-35D7EF82C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79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989-624A-A24D-9F99-BD5A37DF9EB1}" type="datetimeFigureOut">
              <a:rPr kumimoji="1" lang="zh-CN" altLang="en-US" smtClean="0"/>
              <a:t>15/6/17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9495-9839-E84B-97AB-35D7EF82C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989-624A-A24D-9F99-BD5A37DF9EB1}" type="datetimeFigureOut">
              <a:rPr kumimoji="1" lang="zh-CN" altLang="en-US" smtClean="0"/>
              <a:t>15/6/17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9495-9839-E84B-97AB-35D7EF82C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05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989-624A-A24D-9F99-BD5A37DF9EB1}" type="datetimeFigureOut">
              <a:rPr kumimoji="1" lang="zh-CN" altLang="en-US" smtClean="0"/>
              <a:t>15/6/17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9495-9839-E84B-97AB-35D7EF82C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73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989-624A-A24D-9F99-BD5A37DF9EB1}" type="datetimeFigureOut">
              <a:rPr kumimoji="1" lang="zh-CN" altLang="en-US" smtClean="0"/>
              <a:t>15/6/17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9495-9839-E84B-97AB-35D7EF82C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30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989-624A-A24D-9F99-BD5A37DF9EB1}" type="datetimeFigureOut">
              <a:rPr kumimoji="1" lang="zh-CN" altLang="en-US" smtClean="0"/>
              <a:t>15/6/17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9495-9839-E84B-97AB-35D7EF82C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79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989-624A-A24D-9F99-BD5A37DF9EB1}" type="datetimeFigureOut">
              <a:rPr kumimoji="1" lang="zh-CN" altLang="en-US" smtClean="0"/>
              <a:t>15/6/17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9495-9839-E84B-97AB-35D7EF82C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72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989-624A-A24D-9F99-BD5A37DF9EB1}" type="datetimeFigureOut">
              <a:rPr kumimoji="1" lang="zh-CN" altLang="en-US" smtClean="0"/>
              <a:t>15/6/17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9495-9839-E84B-97AB-35D7EF82C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65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989-624A-A24D-9F99-BD5A37DF9EB1}" type="datetimeFigureOut">
              <a:rPr kumimoji="1" lang="zh-CN" altLang="en-US" smtClean="0"/>
              <a:t>15/6/17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9495-9839-E84B-97AB-35D7EF82C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1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989-624A-A24D-9F99-BD5A37DF9EB1}" type="datetimeFigureOut">
              <a:rPr kumimoji="1" lang="zh-CN" altLang="en-US" smtClean="0"/>
              <a:t>15/6/17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9495-9839-E84B-97AB-35D7EF82C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72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3989-624A-A24D-9F99-BD5A37DF9EB1}" type="datetimeFigureOut">
              <a:rPr kumimoji="1" lang="zh-CN" altLang="en-US" smtClean="0"/>
              <a:t>15/6/17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9495-9839-E84B-97AB-35D7EF82C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89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3989-624A-A24D-9F99-BD5A37DF9EB1}" type="datetimeFigureOut">
              <a:rPr kumimoji="1" lang="zh-CN" altLang="en-US" smtClean="0"/>
              <a:t>15/6/17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89495-9839-E84B-97AB-35D7EF82C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8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00315"/>
            <a:ext cx="7772400" cy="1470025"/>
          </a:xfrm>
        </p:spPr>
        <p:txBody>
          <a:bodyPr/>
          <a:lstStyle/>
          <a:p>
            <a:r>
              <a:rPr kumimoji="1" lang="en-US" altLang="zh-CN" dirty="0" smtClean="0"/>
              <a:t>Falcon-</a:t>
            </a:r>
            <a:r>
              <a:rPr kumimoji="1" lang="en-US" altLang="zh-CN" dirty="0" err="1" smtClean="0"/>
              <a:t>Nodata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讨论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54304" y="3324363"/>
            <a:ext cx="4262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zh-CN" altLang="en-US" sz="2000" b="1" dirty="0" smtClean="0"/>
              <a:t>使用场景</a:t>
            </a:r>
            <a:r>
              <a:rPr kumimoji="1" lang="en-US" altLang="zh-CN" sz="2000" b="1" dirty="0" smtClean="0"/>
              <a:t>,</a:t>
            </a:r>
            <a:r>
              <a:rPr kumimoji="1" lang="zh-CN" altLang="en-US" sz="2000" b="1" dirty="0"/>
              <a:t> </a:t>
            </a:r>
            <a:r>
              <a:rPr kumimoji="1" lang="zh-CN" altLang="en-US" sz="2000" b="1" dirty="0" smtClean="0"/>
              <a:t>什么时候使用</a:t>
            </a:r>
            <a:r>
              <a:rPr kumimoji="1" lang="en-US" altLang="zh-CN" sz="2000" b="1" dirty="0" err="1" smtClean="0"/>
              <a:t>nodata</a:t>
            </a:r>
            <a:endParaRPr kumimoji="1" lang="zh-CN" altLang="en-US" sz="2000" b="1" dirty="0" smtClean="0"/>
          </a:p>
          <a:p>
            <a:pPr marL="457200" indent="-457200">
              <a:buAutoNum type="arabicPeriod"/>
            </a:pPr>
            <a:r>
              <a:rPr kumimoji="1" lang="zh-CN" altLang="en-US" sz="2000" b="1" dirty="0" smtClean="0"/>
              <a:t>实现方案</a:t>
            </a:r>
            <a:r>
              <a:rPr kumimoji="1" lang="en-US" altLang="zh-CN" sz="2000" b="1" dirty="0" smtClean="0"/>
              <a:t>,</a:t>
            </a:r>
            <a:r>
              <a:rPr kumimoji="1" lang="zh-CN" altLang="en-US" sz="2000" b="1" dirty="0" smtClean="0"/>
              <a:t>决定了用户的配置方式</a:t>
            </a:r>
            <a:endParaRPr kumimoji="1" lang="en-US" altLang="zh-CN" sz="2000" b="1" dirty="0" smtClean="0"/>
          </a:p>
          <a:p>
            <a:pPr marL="457200" indent="-457200">
              <a:buAutoNum type="arabicPeriod"/>
            </a:pPr>
            <a:r>
              <a:rPr kumimoji="1" lang="zh-CN" altLang="en-US" sz="2000" b="1" dirty="0" smtClean="0"/>
              <a:t>已确定的设计思路</a:t>
            </a:r>
            <a:endParaRPr kumimoji="1"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0424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2642" y="364671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/>
              <a:t>使用场景</a:t>
            </a:r>
            <a:endParaRPr kumimoji="1" lang="zh-CN" altLang="en-US" sz="32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08234" y="1230863"/>
            <a:ext cx="79418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/>
              <a:t>1.</a:t>
            </a:r>
            <a:r>
              <a:rPr kumimoji="1" lang="zh-CN" altLang="en-US" sz="2000" b="1" dirty="0" smtClean="0"/>
              <a:t>非常重要的 单个采集项</a:t>
            </a:r>
            <a:endParaRPr kumimoji="1" lang="en-US" altLang="zh-CN" sz="2000" b="1" dirty="0" smtClean="0"/>
          </a:p>
          <a:p>
            <a:r>
              <a:rPr kumimoji="1" lang="en-US" altLang="zh-CN" sz="2000" b="1" dirty="0"/>
              <a:t>	</a:t>
            </a:r>
            <a:r>
              <a:rPr kumimoji="1" lang="zh-CN" altLang="en-US" sz="2000" b="1" dirty="0" smtClean="0"/>
              <a:t>每个采集项都要加</a:t>
            </a:r>
            <a:r>
              <a:rPr kumimoji="1" lang="en-US" altLang="zh-CN" sz="2000" b="1" dirty="0" err="1" smtClean="0"/>
              <a:t>nodata</a:t>
            </a:r>
            <a:r>
              <a:rPr kumimoji="1" lang="en-US" altLang="zh-CN" sz="2000" b="1" dirty="0" smtClean="0"/>
              <a:t>,</a:t>
            </a:r>
            <a:r>
              <a:rPr kumimoji="1" lang="zh-CN" altLang="en-US" sz="2000" b="1" dirty="0" smtClean="0"/>
              <a:t> 精确地保障数据</a:t>
            </a:r>
            <a:r>
              <a:rPr kumimoji="1" lang="en-US" altLang="zh-CN" sz="2000" b="1" dirty="0" smtClean="0"/>
              <a:t>push</a:t>
            </a:r>
            <a:r>
              <a:rPr kumimoji="1" lang="zh-CN" altLang="en-US" sz="2000" b="1" dirty="0" smtClean="0"/>
              <a:t>到了</a:t>
            </a:r>
            <a:r>
              <a:rPr kumimoji="1" lang="en-US" altLang="zh-CN" sz="2000" b="1" dirty="0" smtClean="0"/>
              <a:t>falcon</a:t>
            </a:r>
          </a:p>
          <a:p>
            <a:endParaRPr kumimoji="1" lang="en-US" altLang="zh-CN" sz="2000" b="1" dirty="0" smtClean="0"/>
          </a:p>
          <a:p>
            <a:r>
              <a:rPr kumimoji="1" lang="en-US" altLang="zh-CN" sz="2000" b="1" dirty="0" smtClean="0"/>
              <a:t>2.</a:t>
            </a:r>
            <a:r>
              <a:rPr kumimoji="1" lang="zh-CN" altLang="en-US" sz="2000" b="1" dirty="0" smtClean="0"/>
              <a:t>数据采集服务程序 的</a:t>
            </a:r>
            <a:r>
              <a:rPr kumimoji="1" lang="en-US" altLang="zh-CN" sz="2000" b="1" dirty="0" smtClean="0"/>
              <a:t>”</a:t>
            </a:r>
            <a:r>
              <a:rPr kumimoji="1" lang="zh-CN" altLang="en-US" sz="2000" b="1" dirty="0" smtClean="0"/>
              <a:t>特征采集项</a:t>
            </a:r>
            <a:r>
              <a:rPr kumimoji="1" lang="en-US" altLang="zh-CN" sz="2000" b="1" dirty="0" smtClean="0"/>
              <a:t>”</a:t>
            </a:r>
          </a:p>
          <a:p>
            <a:r>
              <a:rPr kumimoji="1" lang="en-US" altLang="zh-CN" sz="2000" b="1" dirty="0"/>
              <a:t>	</a:t>
            </a:r>
            <a:r>
              <a:rPr kumimoji="1" lang="en-US" altLang="zh-CN" sz="2000" b="1" dirty="0" smtClean="0"/>
              <a:t>(1)</a:t>
            </a:r>
            <a:r>
              <a:rPr kumimoji="1" lang="zh-CN" altLang="en-US" sz="2000" b="1" dirty="0" smtClean="0"/>
              <a:t>只要数据采集服务正常</a:t>
            </a:r>
            <a:r>
              <a:rPr kumimoji="1" lang="en-US" altLang="zh-CN" sz="2000" b="1" dirty="0" smtClean="0"/>
              <a:t>,</a:t>
            </a:r>
            <a:r>
              <a:rPr kumimoji="1" lang="zh-CN" altLang="en-US" sz="2000" b="1" dirty="0" smtClean="0"/>
              <a:t> 其所采集的数据就能正常</a:t>
            </a:r>
            <a:r>
              <a:rPr kumimoji="1" lang="en-US" altLang="zh-CN" sz="2000" b="1" dirty="0" smtClean="0"/>
              <a:t>push</a:t>
            </a:r>
            <a:r>
              <a:rPr kumimoji="1" lang="zh-CN" altLang="en-US" sz="2000" b="1" dirty="0" smtClean="0"/>
              <a:t>到</a:t>
            </a:r>
            <a:r>
              <a:rPr kumimoji="1" lang="en-US" altLang="zh-CN" sz="2000" b="1" dirty="0" smtClean="0"/>
              <a:t>falcon</a:t>
            </a:r>
          </a:p>
          <a:p>
            <a:r>
              <a:rPr kumimoji="1" lang="en-US" altLang="zh-CN" sz="2000" b="1" dirty="0"/>
              <a:t>	</a:t>
            </a:r>
            <a:r>
              <a:rPr kumimoji="1" lang="en-US" altLang="zh-CN" sz="2000" b="1" dirty="0" smtClean="0"/>
              <a:t>(2)</a:t>
            </a:r>
            <a:r>
              <a:rPr kumimoji="1" lang="zh-CN" altLang="en-US" sz="2000" b="1" dirty="0" smtClean="0"/>
              <a:t>主要</a:t>
            </a:r>
            <a:r>
              <a:rPr kumimoji="1" lang="en-US" altLang="zh-CN" sz="2000" b="1" dirty="0" smtClean="0"/>
              <a:t>”</a:t>
            </a:r>
            <a:r>
              <a:rPr kumimoji="1" lang="zh-CN" altLang="en-US" sz="2000" b="1" dirty="0" smtClean="0"/>
              <a:t>特征采集项</a:t>
            </a:r>
            <a:r>
              <a:rPr kumimoji="1" lang="en-US" altLang="zh-CN" sz="2000" b="1" dirty="0" smtClean="0"/>
              <a:t>”</a:t>
            </a:r>
            <a:r>
              <a:rPr kumimoji="1" lang="zh-CN" altLang="en-US" sz="2000" b="1" dirty="0" smtClean="0"/>
              <a:t>正常</a:t>
            </a:r>
            <a:r>
              <a:rPr kumimoji="1" lang="en-US" altLang="zh-CN" sz="2000" b="1" dirty="0" smtClean="0"/>
              <a:t>,</a:t>
            </a:r>
            <a:r>
              <a:rPr kumimoji="1" lang="zh-CN" altLang="en-US" sz="2000" b="1" dirty="0" smtClean="0"/>
              <a:t> 数据采集服务程序 就是正常的</a:t>
            </a:r>
            <a:endParaRPr kumimoji="1" lang="en-US" altLang="zh-CN" sz="2000" b="1" dirty="0" smtClean="0"/>
          </a:p>
          <a:p>
            <a:r>
              <a:rPr kumimoji="1" lang="en-US" altLang="zh-CN" sz="2000" b="1" dirty="0"/>
              <a:t>	</a:t>
            </a:r>
            <a:r>
              <a:rPr kumimoji="1" lang="zh-CN" altLang="en-US" sz="2000" b="1" dirty="0" smtClean="0"/>
              <a:t>对采集服务的</a:t>
            </a:r>
            <a:r>
              <a:rPr kumimoji="1" lang="en-US" altLang="zh-CN" sz="2000" b="1" dirty="0" smtClean="0"/>
              <a:t>”</a:t>
            </a:r>
            <a:r>
              <a:rPr kumimoji="1" lang="zh-CN" altLang="en-US" sz="2000" b="1" dirty="0" smtClean="0"/>
              <a:t>特征采集项</a:t>
            </a:r>
            <a:r>
              <a:rPr kumimoji="1" lang="en-US" altLang="zh-CN" sz="2000" b="1" dirty="0" smtClean="0"/>
              <a:t>”</a:t>
            </a:r>
            <a:r>
              <a:rPr kumimoji="1" lang="zh-CN" altLang="en-US" sz="2000" b="1" dirty="0" smtClean="0"/>
              <a:t>加</a:t>
            </a:r>
            <a:r>
              <a:rPr kumimoji="1" lang="en-US" altLang="zh-CN" sz="2000" b="1" dirty="0" err="1" smtClean="0"/>
              <a:t>nodata</a:t>
            </a:r>
            <a:r>
              <a:rPr kumimoji="1" lang="en-US" altLang="zh-CN" sz="2000" b="1" dirty="0" smtClean="0"/>
              <a:t>,</a:t>
            </a:r>
            <a:r>
              <a:rPr kumimoji="1" lang="zh-CN" altLang="en-US" sz="2000" b="1" dirty="0" smtClean="0"/>
              <a:t>如</a:t>
            </a:r>
            <a:r>
              <a:rPr kumimoji="1" lang="en-US" altLang="zh-CN" sz="2000" b="1" dirty="0" smtClean="0"/>
              <a:t>falcon-agent</a:t>
            </a:r>
            <a:r>
              <a:rPr kumimoji="1" lang="zh-CN" altLang="en-US" sz="2000" b="1" dirty="0" smtClean="0"/>
              <a:t>的</a:t>
            </a:r>
            <a:r>
              <a:rPr kumimoji="1" lang="en-US" altLang="zh-CN" sz="2000" b="1" dirty="0" err="1" smtClean="0"/>
              <a:t>agent.alive</a:t>
            </a:r>
            <a:endParaRPr kumimoji="1" lang="en-US" altLang="zh-CN" sz="2000" b="1" dirty="0"/>
          </a:p>
          <a:p>
            <a:endParaRPr kumimoji="1" lang="en-US" altLang="zh-CN" sz="2000" b="1" dirty="0" smtClean="0"/>
          </a:p>
          <a:p>
            <a:r>
              <a:rPr kumimoji="1" lang="en-US" altLang="zh-CN" sz="2000" b="1" dirty="0" smtClean="0"/>
              <a:t>3.</a:t>
            </a:r>
            <a:r>
              <a:rPr kumimoji="1" lang="zh-CN" altLang="en-US" sz="2000" b="1" dirty="0" smtClean="0"/>
              <a:t> 其他</a:t>
            </a:r>
            <a:r>
              <a:rPr kumimoji="1" lang="en-US" altLang="zh-CN" sz="200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596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2642" y="364671"/>
            <a:ext cx="61875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/>
              <a:t>方案一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 smtClean="0"/>
              <a:t>”</a:t>
            </a:r>
            <a:r>
              <a:rPr kumimoji="1" lang="zh-CN" altLang="en-US" sz="3200" b="1" dirty="0" smtClean="0"/>
              <a:t>制造非法数据</a:t>
            </a:r>
            <a:r>
              <a:rPr kumimoji="1" lang="en-US" altLang="zh-CN" sz="3200" b="1" dirty="0" smtClean="0"/>
              <a:t>”,</a:t>
            </a:r>
            <a:r>
              <a:rPr kumimoji="1" lang="zh-CN" altLang="en-US" sz="3200" b="1" dirty="0" smtClean="0"/>
              <a:t>触发报警</a:t>
            </a:r>
            <a:endParaRPr kumimoji="1"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06561" y="1210375"/>
            <a:ext cx="7994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 smtClean="0">
                <a:latin typeface="黑体"/>
                <a:ea typeface="黑体"/>
                <a:cs typeface="黑体"/>
              </a:rPr>
              <a:t>原理</a:t>
            </a:r>
            <a:r>
              <a:rPr kumimoji="1" lang="en-US" altLang="zh-CN" sz="2000" b="1" dirty="0" smtClean="0"/>
              <a:t>: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falcon</a:t>
            </a:r>
            <a:r>
              <a:rPr kumimoji="1" lang="zh-CN" altLang="en-US" sz="2000" b="1" dirty="0" smtClean="0"/>
              <a:t>检测到</a:t>
            </a:r>
            <a:r>
              <a:rPr kumimoji="1" lang="en-US" altLang="zh-CN" sz="2000" b="1" dirty="0" err="1" smtClean="0"/>
              <a:t>nodata</a:t>
            </a:r>
            <a:r>
              <a:rPr kumimoji="1" lang="zh-CN" altLang="en-US" sz="2000" b="1" dirty="0" smtClean="0"/>
              <a:t>发生后</a:t>
            </a:r>
            <a:r>
              <a:rPr kumimoji="1" lang="en-US" altLang="zh-CN" sz="2000" b="1" dirty="0" smtClean="0"/>
              <a:t>,</a:t>
            </a:r>
            <a:r>
              <a:rPr kumimoji="1" lang="zh-CN" altLang="en-US" sz="2000" b="1" dirty="0" smtClean="0"/>
              <a:t> 模拟上报一条</a:t>
            </a:r>
            <a:r>
              <a:rPr kumimoji="1" lang="en-US" altLang="zh-CN" sz="2000" b="1" dirty="0" smtClean="0"/>
              <a:t>”</a:t>
            </a:r>
            <a:r>
              <a:rPr kumimoji="1" lang="zh-CN" altLang="en-US" sz="2000" b="1" dirty="0" smtClean="0"/>
              <a:t>非法数据</a:t>
            </a:r>
            <a:r>
              <a:rPr kumimoji="1" lang="en-US" altLang="zh-CN" sz="2000" b="1" dirty="0" smtClean="0"/>
              <a:t>”;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judge</a:t>
            </a:r>
            <a:r>
              <a:rPr kumimoji="1" lang="zh-CN" altLang="en-US" sz="2000" b="1" dirty="0" smtClean="0"/>
              <a:t>根据</a:t>
            </a:r>
            <a:endParaRPr kumimoji="1" lang="en-US" altLang="zh-CN" sz="2000" b="1" dirty="0" smtClean="0"/>
          </a:p>
          <a:p>
            <a:r>
              <a:rPr kumimoji="1" lang="en-US" altLang="zh-CN" sz="2000" b="1" dirty="0"/>
              <a:t>	</a:t>
            </a:r>
            <a:r>
              <a:rPr kumimoji="1" lang="zh-CN" altLang="en-US" sz="2000" b="1" dirty="0" smtClean="0"/>
              <a:t> 策略规则</a:t>
            </a:r>
            <a:r>
              <a:rPr kumimoji="1" lang="en-US" altLang="zh-CN" sz="2000" b="1" dirty="0" smtClean="0"/>
              <a:t>,</a:t>
            </a:r>
            <a:r>
              <a:rPr kumimoji="1" lang="zh-CN" altLang="en-US" sz="2000" b="1" dirty="0" smtClean="0"/>
              <a:t>触发报警动作。</a:t>
            </a:r>
            <a:endParaRPr kumimoji="1"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08085" y="2016662"/>
            <a:ext cx="6006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 smtClean="0">
                <a:latin typeface="黑体"/>
                <a:ea typeface="黑体"/>
                <a:cs typeface="黑体"/>
              </a:rPr>
              <a:t>使用</a:t>
            </a:r>
            <a:r>
              <a:rPr kumimoji="1" lang="en-US" altLang="zh-CN" sz="2000" b="1" dirty="0" smtClean="0"/>
              <a:t>: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(1)</a:t>
            </a:r>
            <a:r>
              <a:rPr kumimoji="1" lang="zh-CN" altLang="en-US" sz="2000" b="1" dirty="0" smtClean="0"/>
              <a:t> 配置</a:t>
            </a:r>
            <a:r>
              <a:rPr kumimoji="1" lang="en-US" altLang="zh-CN" sz="2000" b="1" dirty="0" smtClean="0"/>
              <a:t>”</a:t>
            </a:r>
            <a:r>
              <a:rPr kumimoji="1" lang="zh-CN" altLang="en-US" sz="2000" b="1" dirty="0" smtClean="0"/>
              <a:t>非法数据</a:t>
            </a:r>
            <a:r>
              <a:rPr kumimoji="1" lang="en-US" altLang="zh-CN" sz="2000" b="1" dirty="0" smtClean="0"/>
              <a:t>”</a:t>
            </a:r>
            <a:r>
              <a:rPr kumimoji="1" lang="zh-CN" altLang="en-US" sz="2000" b="1" dirty="0" smtClean="0"/>
              <a:t>的默认值 </a:t>
            </a:r>
            <a:r>
              <a:rPr kumimoji="1" lang="en-US" altLang="zh-CN" sz="2000" b="1" dirty="0" smtClean="0"/>
              <a:t>(2)</a:t>
            </a:r>
            <a:r>
              <a:rPr kumimoji="1" lang="zh-CN" altLang="en-US" sz="2000" b="1" dirty="0" smtClean="0"/>
              <a:t>配置报警策略</a:t>
            </a:r>
            <a:endParaRPr kumimoji="1" lang="en-US" altLang="zh-CN" sz="2000" b="1" dirty="0" smtClean="0"/>
          </a:p>
        </p:txBody>
      </p:sp>
      <p:sp>
        <p:nvSpPr>
          <p:cNvPr id="9" name="矩形 8"/>
          <p:cNvSpPr/>
          <p:nvPr/>
        </p:nvSpPr>
        <p:spPr>
          <a:xfrm>
            <a:off x="880133" y="2251561"/>
            <a:ext cx="77074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 err="1" smtClean="0"/>
              <a:t>eg</a:t>
            </a:r>
            <a:r>
              <a:rPr kumimoji="1" lang="en-US" altLang="zh-CN" b="1" dirty="0" smtClean="0"/>
              <a:t>.</a:t>
            </a:r>
          </a:p>
          <a:p>
            <a:r>
              <a:rPr kumimoji="1" lang="zh-CN" altLang="en-US" b="1" dirty="0" smtClean="0"/>
              <a:t>配置非法数据</a:t>
            </a:r>
            <a:endParaRPr kumimoji="1" lang="en-US" altLang="zh-CN" b="1" dirty="0" smtClean="0"/>
          </a:p>
          <a:p>
            <a:r>
              <a:rPr kumimoji="1" lang="en-US" altLang="zh-CN" b="1" dirty="0" smtClean="0"/>
              <a:t>	exact(endpoint=lg-graph01.bj,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metric=</a:t>
            </a:r>
            <a:r>
              <a:rPr kumimoji="1" lang="en-US" altLang="zh-CN" b="1" dirty="0" err="1" smtClean="0"/>
              <a:t>agent.alive</a:t>
            </a:r>
            <a:r>
              <a:rPr kumimoji="1" lang="en-US" altLang="zh-CN" b="1" dirty="0" smtClean="0"/>
              <a:t>,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err="1" smtClean="0"/>
              <a:t>dstype</a:t>
            </a:r>
            <a:r>
              <a:rPr kumimoji="1" lang="en-US" altLang="zh-CN" b="1" dirty="0" smtClean="0"/>
              <a:t>=</a:t>
            </a:r>
            <a:r>
              <a:rPr kumimoji="1" lang="en-US" altLang="zh-CN" b="1" dirty="0" err="1" smtClean="0"/>
              <a:t>guage</a:t>
            </a:r>
            <a:r>
              <a:rPr kumimoji="1" lang="en-US" altLang="zh-CN" b="1" dirty="0" smtClean="0"/>
              <a:t>,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step=60),</a:t>
            </a:r>
          </a:p>
          <a:p>
            <a:r>
              <a:rPr kumimoji="1" lang="en-US" altLang="zh-CN" b="1" dirty="0" smtClean="0"/>
              <a:t>	if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err="1" smtClean="0"/>
              <a:t>nodata</a:t>
            </a:r>
            <a:r>
              <a:rPr kumimoji="1" lang="en-US" altLang="zh-CN" b="1" dirty="0" smtClean="0"/>
              <a:t>()&gt;3</a:t>
            </a:r>
            <a:r>
              <a:rPr kumimoji="1" lang="zh-CN" altLang="en-US" b="1" dirty="0" smtClean="0"/>
              <a:t>*</a:t>
            </a:r>
            <a:r>
              <a:rPr kumimoji="1" lang="en-US" altLang="zh-CN" b="1" dirty="0" smtClean="0"/>
              <a:t>60: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err="1" smtClean="0"/>
              <a:t>send_mock</a:t>
            </a:r>
            <a:r>
              <a:rPr kumimoji="1" lang="en-US" altLang="zh-CN" b="1" dirty="0" smtClean="0"/>
              <a:t>(</a:t>
            </a:r>
            <a:r>
              <a:rPr kumimoji="1" lang="en-US" altLang="zh-CN" b="1" dirty="0" err="1" smtClean="0"/>
              <a:t>val</a:t>
            </a:r>
            <a:r>
              <a:rPr kumimoji="1" lang="en-US" altLang="zh-CN" b="1" dirty="0" smtClean="0"/>
              <a:t>=-1)</a:t>
            </a:r>
          </a:p>
          <a:p>
            <a:r>
              <a:rPr kumimoji="1" lang="zh-CN" altLang="en-US" b="1" dirty="0" smtClean="0"/>
              <a:t>配置报警策略</a:t>
            </a:r>
            <a:endParaRPr kumimoji="1" lang="en-US" altLang="zh-CN" b="1" dirty="0" smtClean="0"/>
          </a:p>
          <a:p>
            <a:r>
              <a:rPr kumimoji="1" lang="en-US" altLang="zh-CN" b="1" dirty="0" smtClean="0"/>
              <a:t>	each(endpoint=lg-graph01.bj,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metric=</a:t>
            </a:r>
            <a:r>
              <a:rPr kumimoji="1" lang="en-US" altLang="zh-CN" b="1" dirty="0" err="1" smtClean="0"/>
              <a:t>agent.alive</a:t>
            </a:r>
            <a:r>
              <a:rPr kumimoji="1" lang="en-US" altLang="zh-CN" b="1" dirty="0" smtClean="0"/>
              <a:t>),</a:t>
            </a:r>
          </a:p>
          <a:p>
            <a:r>
              <a:rPr kumimoji="1" lang="en-US" altLang="zh-CN" b="1" dirty="0" smtClean="0"/>
              <a:t>	if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all(#3)&lt;0: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alarm(“</a:t>
            </a:r>
            <a:r>
              <a:rPr kumimoji="1" lang="en-US" altLang="zh-CN" b="1" dirty="0" err="1" smtClean="0"/>
              <a:t>nodata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occurs,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help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me”)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3380" y="4545705"/>
            <a:ext cx="85348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 smtClean="0">
                <a:latin typeface="黑体"/>
                <a:ea typeface="黑体"/>
                <a:cs typeface="黑体"/>
              </a:rPr>
              <a:t>优点</a:t>
            </a:r>
            <a:r>
              <a:rPr kumimoji="1" lang="en-US" altLang="zh-CN" sz="2000" b="1" dirty="0" smtClean="0"/>
              <a:t>:</a:t>
            </a:r>
            <a:r>
              <a:rPr kumimoji="1" lang="zh-CN" altLang="en-US" sz="2000" b="1" dirty="0" smtClean="0"/>
              <a:t> 复用普通报警策略来实现</a:t>
            </a:r>
            <a:r>
              <a:rPr kumimoji="1" lang="en-US" altLang="zh-CN" sz="2000" b="1" dirty="0" err="1" smtClean="0"/>
              <a:t>nodata</a:t>
            </a:r>
            <a:r>
              <a:rPr kumimoji="1" lang="en-US" altLang="zh-CN" sz="2000" b="1" dirty="0" smtClean="0"/>
              <a:t>,</a:t>
            </a:r>
            <a:r>
              <a:rPr kumimoji="1" lang="zh-CN" altLang="en-US" sz="2000" b="1" dirty="0" smtClean="0"/>
              <a:t>工作量变少</a:t>
            </a:r>
            <a:r>
              <a:rPr kumimoji="1" lang="en-US" altLang="zh-CN" sz="2000" b="1" dirty="0" smtClean="0"/>
              <a:t>;</a:t>
            </a:r>
            <a:r>
              <a:rPr kumimoji="1" lang="zh-CN" altLang="en-US" sz="2000" b="1" dirty="0" smtClean="0"/>
              <a:t>沿袭了用户的部分</a:t>
            </a:r>
            <a:endParaRPr kumimoji="1" lang="en-US" altLang="zh-CN" sz="2000" b="1" dirty="0" smtClean="0"/>
          </a:p>
          <a:p>
            <a:r>
              <a:rPr kumimoji="1" lang="en-US" altLang="zh-CN" sz="2000" b="1" dirty="0"/>
              <a:t>	</a:t>
            </a:r>
            <a:r>
              <a:rPr kumimoji="1" lang="zh-CN" altLang="en-US" sz="2000" b="1" dirty="0" smtClean="0"/>
              <a:t>使用习惯。</a:t>
            </a:r>
            <a:endParaRPr kumimoji="1" lang="en-US" altLang="zh-CN" sz="2000" b="1" dirty="0" smtClean="0"/>
          </a:p>
          <a:p>
            <a:r>
              <a:rPr kumimoji="1" lang="zh-CN" altLang="en-US" sz="2000" b="1" dirty="0" smtClean="0">
                <a:latin typeface="黑体"/>
                <a:ea typeface="黑体"/>
                <a:cs typeface="黑体"/>
              </a:rPr>
              <a:t>缺点</a:t>
            </a:r>
            <a:r>
              <a:rPr kumimoji="1" lang="en-US" altLang="zh-CN" sz="2000" b="1" dirty="0" smtClean="0"/>
              <a:t>:</a:t>
            </a:r>
            <a:r>
              <a:rPr kumimoji="1" lang="zh-CN" altLang="en-US" sz="2000" b="1" dirty="0" smtClean="0"/>
              <a:t> 操作复杂</a:t>
            </a:r>
            <a:r>
              <a:rPr kumimoji="1" lang="en-US" altLang="zh-CN" sz="2000" b="1" dirty="0" smtClean="0"/>
              <a:t>,</a:t>
            </a:r>
            <a:r>
              <a:rPr kumimoji="1" lang="zh-CN" altLang="en-US" sz="2000" b="1" dirty="0" smtClean="0"/>
              <a:t>两个配置协调使用才能搞定</a:t>
            </a:r>
            <a:r>
              <a:rPr kumimoji="1" lang="en-US" altLang="zh-CN" sz="2000" b="1" dirty="0" err="1" smtClean="0"/>
              <a:t>nodata</a:t>
            </a:r>
            <a:r>
              <a:rPr kumimoji="1" lang="en-US" altLang="zh-CN" sz="2000" b="1" dirty="0" smtClean="0"/>
              <a:t>;</a:t>
            </a:r>
            <a:r>
              <a:rPr kumimoji="1" lang="zh-CN" altLang="en-US" sz="2000" b="1" dirty="0" smtClean="0"/>
              <a:t> 模拟的非法数据</a:t>
            </a:r>
            <a:r>
              <a:rPr kumimoji="1" lang="en-US" altLang="zh-CN" sz="2000" b="1" dirty="0" smtClean="0"/>
              <a:t>,</a:t>
            </a:r>
            <a:r>
              <a:rPr kumimoji="1" lang="zh-CN" altLang="en-US" sz="2000" b="1" dirty="0" smtClean="0"/>
              <a:t>在</a:t>
            </a:r>
            <a:endParaRPr kumimoji="1" lang="en-US" altLang="zh-CN" sz="2000" b="1" dirty="0" smtClean="0"/>
          </a:p>
          <a:p>
            <a:r>
              <a:rPr kumimoji="1" lang="en-US" altLang="zh-CN" sz="2000" b="1" dirty="0"/>
              <a:t>	</a:t>
            </a:r>
            <a:r>
              <a:rPr kumimoji="1" lang="zh-CN" altLang="en-US" sz="2000" b="1" dirty="0" smtClean="0"/>
              <a:t>绘图时怎么处理</a:t>
            </a:r>
            <a:r>
              <a:rPr kumimoji="1" lang="en-US" altLang="zh-CN" sz="2000" b="1" dirty="0" smtClean="0"/>
              <a:t>(</a:t>
            </a:r>
            <a:r>
              <a:rPr kumimoji="1" lang="zh-CN" altLang="en-US" sz="2000" b="1" dirty="0" smtClean="0"/>
              <a:t>保留丢数据的现场、还是插入假数据</a:t>
            </a:r>
            <a:r>
              <a:rPr kumimoji="1" lang="en-US" altLang="zh-CN" sz="2000" b="1" dirty="0" smtClean="0"/>
              <a:t>)?</a:t>
            </a:r>
          </a:p>
          <a:p>
            <a:endParaRPr kumimoji="1" lang="en-US" altLang="zh-CN" sz="2000" b="1" dirty="0"/>
          </a:p>
          <a:p>
            <a:r>
              <a:rPr kumimoji="1" lang="en-US" altLang="zh-CN" sz="2000" b="1" dirty="0" smtClean="0"/>
              <a:t>TODO</a:t>
            </a:r>
            <a:r>
              <a:rPr kumimoji="1" lang="zh-CN" altLang="en-US" sz="2000" b="1" dirty="0" smtClean="0"/>
              <a:t> 误报</a:t>
            </a:r>
            <a:r>
              <a:rPr kumimoji="1" lang="en-US" altLang="zh-CN" sz="2000" b="1" dirty="0" smtClean="0"/>
              <a:t>&amp;</a:t>
            </a:r>
            <a:r>
              <a:rPr kumimoji="1" lang="zh-CN" altLang="en-US" sz="2000" b="1" dirty="0" smtClean="0"/>
              <a:t>其场景</a:t>
            </a:r>
            <a:r>
              <a:rPr kumimoji="1" lang="en-US" altLang="zh-CN" sz="2000" b="1" dirty="0" smtClean="0"/>
              <a:t>(graph</a:t>
            </a:r>
            <a:r>
              <a:rPr kumimoji="1" lang="zh-CN" altLang="en-US" sz="2000" b="1" dirty="0" smtClean="0"/>
              <a:t>重启</a:t>
            </a:r>
            <a:r>
              <a:rPr kumimoji="1" lang="en-US" altLang="zh-CN" sz="2000" b="1" dirty="0" smtClean="0"/>
              <a:t>\</a:t>
            </a:r>
            <a:r>
              <a:rPr kumimoji="1" lang="zh-CN" altLang="en-US" sz="2000" b="1" dirty="0" smtClean="0"/>
              <a:t>被分区</a:t>
            </a:r>
            <a:r>
              <a:rPr kumimoji="1" lang="en-US" altLang="zh-CN" sz="2000" b="1" dirty="0" smtClean="0"/>
              <a:t>==),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err="1" smtClean="0"/>
              <a:t>nodata</a:t>
            </a:r>
            <a:r>
              <a:rPr kumimoji="1" lang="zh-CN" altLang="en-US" sz="2000" b="1" dirty="0" smtClean="0"/>
              <a:t>采集要有业务逻辑的考虑 </a:t>
            </a:r>
            <a:endParaRPr kumimoji="1"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82789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87" y="1340509"/>
            <a:ext cx="8519988" cy="416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0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2642" y="364671"/>
            <a:ext cx="52916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/>
              <a:t>方案二 直接进行</a:t>
            </a:r>
            <a:r>
              <a:rPr kumimoji="1" lang="en-US" altLang="zh-CN" sz="3200" b="1" dirty="0" err="1" smtClean="0"/>
              <a:t>nodata</a:t>
            </a:r>
            <a:r>
              <a:rPr kumimoji="1" lang="zh-CN" altLang="en-US" sz="3200" b="1" dirty="0" smtClean="0"/>
              <a:t>检测</a:t>
            </a:r>
            <a:endParaRPr kumimoji="1"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06561" y="1210375"/>
            <a:ext cx="6070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 smtClean="0">
                <a:latin typeface="黑体"/>
                <a:ea typeface="黑体"/>
                <a:cs typeface="黑体"/>
              </a:rPr>
              <a:t>原理</a:t>
            </a:r>
            <a:r>
              <a:rPr kumimoji="1" lang="en-US" altLang="zh-CN" sz="2000" b="1" dirty="0" smtClean="0"/>
              <a:t>:</a:t>
            </a:r>
            <a:r>
              <a:rPr kumimoji="1" lang="zh-CN" altLang="en-US" sz="2000" b="1" dirty="0" smtClean="0"/>
              <a:t> 检测</a:t>
            </a:r>
            <a:r>
              <a:rPr kumimoji="1" lang="en-US" altLang="zh-CN" sz="2000" b="1" dirty="0" err="1" smtClean="0"/>
              <a:t>nodata</a:t>
            </a:r>
            <a:r>
              <a:rPr kumimoji="1" lang="zh-CN" altLang="en-US" sz="2000" b="1" dirty="0" smtClean="0"/>
              <a:t>的发生</a:t>
            </a:r>
            <a:r>
              <a:rPr kumimoji="1" lang="en-US" altLang="zh-CN" sz="2000" b="1" dirty="0" smtClean="0"/>
              <a:t>,</a:t>
            </a:r>
            <a:r>
              <a:rPr kumimoji="1" lang="zh-CN" altLang="en-US" sz="2000" b="1" dirty="0" smtClean="0"/>
              <a:t>并使用</a:t>
            </a:r>
            <a:r>
              <a:rPr kumimoji="1" lang="en-US" altLang="zh-CN" sz="2000" b="1" dirty="0" err="1" smtClean="0"/>
              <a:t>nodata</a:t>
            </a:r>
            <a:r>
              <a:rPr kumimoji="1" lang="zh-CN" altLang="en-US" sz="2000" b="1" dirty="0" smtClean="0"/>
              <a:t>策略进行报警</a:t>
            </a:r>
            <a:endParaRPr kumimoji="1"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08085" y="2016662"/>
            <a:ext cx="3044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 smtClean="0">
                <a:latin typeface="黑体"/>
                <a:ea typeface="黑体"/>
                <a:cs typeface="黑体"/>
              </a:rPr>
              <a:t>使用</a:t>
            </a:r>
            <a:r>
              <a:rPr kumimoji="1" lang="en-US" altLang="zh-CN" sz="2000" b="1" dirty="0" smtClean="0"/>
              <a:t>: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(1)</a:t>
            </a:r>
            <a:r>
              <a:rPr kumimoji="1" lang="zh-CN" altLang="en-US" sz="2000" b="1" dirty="0" smtClean="0"/>
              <a:t> 配置</a:t>
            </a:r>
            <a:r>
              <a:rPr kumimoji="1" lang="en-US" altLang="zh-CN" sz="2000" b="1" dirty="0" err="1" smtClean="0"/>
              <a:t>nodata</a:t>
            </a:r>
            <a:r>
              <a:rPr kumimoji="1" lang="zh-CN" altLang="en-US" sz="2000" b="1" dirty="0" smtClean="0"/>
              <a:t>策略</a:t>
            </a:r>
            <a:endParaRPr kumimoji="1" lang="en-US" altLang="zh-CN" sz="2000" b="1" dirty="0" smtClean="0"/>
          </a:p>
        </p:txBody>
      </p:sp>
      <p:sp>
        <p:nvSpPr>
          <p:cNvPr id="9" name="矩形 8"/>
          <p:cNvSpPr/>
          <p:nvPr/>
        </p:nvSpPr>
        <p:spPr>
          <a:xfrm>
            <a:off x="880133" y="2251561"/>
            <a:ext cx="7707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 err="1" smtClean="0"/>
              <a:t>eg</a:t>
            </a:r>
            <a:r>
              <a:rPr kumimoji="1" lang="en-US" altLang="zh-CN" b="1" dirty="0" smtClean="0"/>
              <a:t>.</a:t>
            </a:r>
          </a:p>
          <a:p>
            <a:r>
              <a:rPr kumimoji="1" lang="zh-CN" altLang="en-US" b="1" dirty="0" smtClean="0"/>
              <a:t>配置</a:t>
            </a:r>
            <a:r>
              <a:rPr kumimoji="1" lang="en-US" altLang="zh-CN" b="1" dirty="0" err="1" smtClean="0"/>
              <a:t>nodata</a:t>
            </a:r>
            <a:r>
              <a:rPr kumimoji="1" lang="zh-CN" altLang="en-US" b="1" dirty="0" smtClean="0"/>
              <a:t>策略</a:t>
            </a:r>
            <a:endParaRPr kumimoji="1" lang="en-US" altLang="zh-CN" b="1" dirty="0" smtClean="0"/>
          </a:p>
          <a:p>
            <a:r>
              <a:rPr kumimoji="1" lang="en-US" altLang="zh-CN" b="1" dirty="0" smtClean="0"/>
              <a:t>	exact(endpoint=lg-graph01.bj,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metric=</a:t>
            </a:r>
            <a:r>
              <a:rPr kumimoji="1" lang="en-US" altLang="zh-CN" b="1" dirty="0" err="1" smtClean="0"/>
              <a:t>agent.alive</a:t>
            </a:r>
            <a:r>
              <a:rPr kumimoji="1" lang="en-US" altLang="zh-CN" b="1" dirty="0" smtClean="0"/>
              <a:t>),</a:t>
            </a:r>
          </a:p>
          <a:p>
            <a:r>
              <a:rPr kumimoji="1" lang="en-US" altLang="zh-CN" b="1" dirty="0" smtClean="0"/>
              <a:t>	if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err="1" smtClean="0"/>
              <a:t>nodata</a:t>
            </a:r>
            <a:r>
              <a:rPr kumimoji="1" lang="en-US" altLang="zh-CN" b="1" dirty="0" smtClean="0"/>
              <a:t>()&gt;10</a:t>
            </a:r>
            <a:r>
              <a:rPr kumimoji="1" lang="zh-CN" altLang="en-US" b="1" dirty="0" smtClean="0"/>
              <a:t>*</a:t>
            </a:r>
            <a:r>
              <a:rPr kumimoji="1" lang="en-US" altLang="zh-CN" b="1" dirty="0" smtClean="0"/>
              <a:t>60: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alarm(“</a:t>
            </a:r>
            <a:r>
              <a:rPr kumimoji="1" lang="en-US" altLang="zh-CN" b="1" dirty="0" err="1" smtClean="0"/>
              <a:t>nodata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occurs,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help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me”)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8234" y="3564867"/>
            <a:ext cx="7545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 smtClean="0">
                <a:latin typeface="黑体"/>
                <a:ea typeface="黑体"/>
                <a:cs typeface="黑体"/>
              </a:rPr>
              <a:t>优点</a:t>
            </a:r>
            <a:r>
              <a:rPr kumimoji="1" lang="en-US" altLang="zh-CN" sz="2000" b="1" dirty="0" smtClean="0"/>
              <a:t>:</a:t>
            </a:r>
            <a:r>
              <a:rPr kumimoji="1" lang="zh-CN" altLang="en-US" sz="2000" b="1" dirty="0" smtClean="0"/>
              <a:t> 独立的</a:t>
            </a:r>
            <a:r>
              <a:rPr kumimoji="1" lang="en-US" altLang="zh-CN" sz="2000" b="1" dirty="0" err="1" smtClean="0"/>
              <a:t>nodata</a:t>
            </a:r>
            <a:r>
              <a:rPr kumimoji="1" lang="zh-CN" altLang="en-US" sz="2000" b="1" dirty="0" smtClean="0"/>
              <a:t>配置、无需借助普通策略</a:t>
            </a:r>
            <a:r>
              <a:rPr kumimoji="1" lang="en-US" altLang="zh-CN" sz="2000" b="1" dirty="0" smtClean="0"/>
              <a:t>,</a:t>
            </a:r>
            <a:r>
              <a:rPr kumimoji="1" lang="zh-CN" altLang="en-US" sz="2000" b="1" dirty="0" smtClean="0"/>
              <a:t> 更清晰的模块划分</a:t>
            </a:r>
          </a:p>
          <a:p>
            <a:r>
              <a:rPr kumimoji="1" lang="zh-CN" altLang="en-US" sz="2000" b="1" dirty="0" smtClean="0">
                <a:latin typeface="黑体"/>
                <a:ea typeface="黑体"/>
                <a:cs typeface="黑体"/>
              </a:rPr>
              <a:t>缺点</a:t>
            </a:r>
            <a:r>
              <a:rPr kumimoji="1" lang="en-US" altLang="zh-CN" sz="2000" b="1" dirty="0" smtClean="0"/>
              <a:t>:</a:t>
            </a:r>
            <a:r>
              <a:rPr kumimoji="1" lang="zh-CN" altLang="en-US" sz="2000" b="1" dirty="0" smtClean="0"/>
              <a:t> 实现与</a:t>
            </a:r>
            <a:r>
              <a:rPr kumimoji="1" lang="en-US" altLang="zh-CN" sz="2000" b="1" dirty="0" smtClean="0"/>
              <a:t>judge</a:t>
            </a:r>
            <a:r>
              <a:rPr kumimoji="1" lang="zh-CN" altLang="en-US" sz="2000" b="1" dirty="0" smtClean="0"/>
              <a:t>类似的逻辑</a:t>
            </a:r>
            <a:r>
              <a:rPr kumimoji="1" lang="en-US" altLang="zh-CN" sz="2000" b="1" dirty="0" smtClean="0"/>
              <a:t>,</a:t>
            </a:r>
            <a:r>
              <a:rPr kumimoji="1" lang="zh-CN" altLang="en-US" sz="2000" b="1" dirty="0" smtClean="0"/>
              <a:t> 全新的</a:t>
            </a:r>
            <a:r>
              <a:rPr kumimoji="1" lang="en-US" altLang="zh-CN" sz="2000" b="1" dirty="0" err="1" smtClean="0"/>
              <a:t>nodata</a:t>
            </a:r>
            <a:r>
              <a:rPr kumimoji="1" lang="zh-CN" altLang="en-US" sz="2000" b="1" dirty="0" smtClean="0"/>
              <a:t>策略概念</a:t>
            </a:r>
            <a:endParaRPr kumimoji="1"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52676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84" y="1721260"/>
            <a:ext cx="8466887" cy="30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8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2642" y="364671"/>
            <a:ext cx="34676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/>
              <a:t>已确定的设计思路</a:t>
            </a:r>
            <a:endParaRPr kumimoji="1" lang="zh-CN" altLang="en-US" sz="32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08234" y="1175648"/>
            <a:ext cx="7494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000" b="1" dirty="0" err="1" smtClean="0"/>
              <a:t>nodata</a:t>
            </a:r>
            <a:r>
              <a:rPr kumimoji="1" lang="zh-CN" altLang="en-US" sz="2000" b="1" dirty="0" smtClean="0"/>
              <a:t>跟着数据源走</a:t>
            </a:r>
            <a:r>
              <a:rPr kumimoji="1" lang="zh-CN" altLang="zh-CN" sz="2000" b="1" dirty="0" smtClean="0"/>
              <a:t>。</a:t>
            </a:r>
            <a:r>
              <a:rPr kumimoji="1" lang="zh-CN" altLang="en-US" sz="2000" b="1" dirty="0" smtClean="0"/>
              <a:t>数据分区后要部署多个</a:t>
            </a:r>
            <a:r>
              <a:rPr kumimoji="1" lang="en-US" altLang="zh-CN" sz="2000" b="1" dirty="0" err="1" smtClean="0"/>
              <a:t>nodata</a:t>
            </a:r>
            <a:r>
              <a:rPr kumimoji="1" lang="zh-CN" altLang="en-US" sz="2000" b="1" dirty="0" smtClean="0"/>
              <a:t>实例</a:t>
            </a:r>
            <a:endParaRPr kumimoji="1" lang="en-US" altLang="zh-CN" sz="2000" b="1" dirty="0" smtClean="0"/>
          </a:p>
          <a:p>
            <a:pPr marL="457200" indent="-457200">
              <a:buAutoNum type="arabicPeriod"/>
            </a:pPr>
            <a:r>
              <a:rPr kumimoji="1" lang="en-US" altLang="zh-CN" sz="2000" b="1" dirty="0" err="1" smtClean="0"/>
              <a:t>nodata</a:t>
            </a:r>
            <a:r>
              <a:rPr kumimoji="1" lang="zh-CN" altLang="en-US" sz="2000" b="1" dirty="0" smtClean="0"/>
              <a:t>的量要尽量小</a:t>
            </a:r>
            <a:r>
              <a:rPr kumimoji="1" lang="zh-CN" altLang="zh-CN" sz="2000" b="1" dirty="0" smtClean="0"/>
              <a:t>。</a:t>
            </a:r>
            <a:r>
              <a:rPr kumimoji="1" lang="zh-CN" altLang="en-US" sz="2000" b="1" dirty="0" smtClean="0"/>
              <a:t>尽量只关注特征采集项</a:t>
            </a:r>
            <a:r>
              <a:rPr kumimoji="1" lang="en-US" altLang="zh-CN" sz="2000" b="1" dirty="0" smtClean="0"/>
              <a:t>,</a:t>
            </a:r>
            <a:r>
              <a:rPr kumimoji="1" lang="zh-CN" altLang="en-US" sz="2000" b="1" dirty="0" smtClean="0"/>
              <a:t>如</a:t>
            </a:r>
            <a:r>
              <a:rPr kumimoji="1" lang="en-US" altLang="zh-CN" sz="2000" b="1" dirty="0" err="1" smtClean="0"/>
              <a:t>agent.alive</a:t>
            </a:r>
            <a:endParaRPr kumimoji="1"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4147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150</Words>
  <Application>Microsoft Macintosh PowerPoint</Application>
  <PresentationFormat>全屏显示(4:3)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Falcon-Nodata 讨论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Falcon-Nodata 讨论</dc:title>
  <dc:creator>anan.nie</dc:creator>
  <cp:lastModifiedBy>anan.nie</cp:lastModifiedBy>
  <cp:revision>73</cp:revision>
  <dcterms:created xsi:type="dcterms:W3CDTF">2015-06-15T09:08:37Z</dcterms:created>
  <dcterms:modified xsi:type="dcterms:W3CDTF">2015-06-17T12:53:11Z</dcterms:modified>
</cp:coreProperties>
</file>