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3"/>
    <p:restoredTop sz="95701"/>
  </p:normalViewPr>
  <p:slideViewPr>
    <p:cSldViewPr snapToGrid="0" snapToObjects="1">
      <p:cViewPr varScale="1">
        <p:scale>
          <a:sx n="108" d="100"/>
          <a:sy n="108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76AF-28D2-0D47-A412-4399E644F951}" type="datetimeFigureOut">
              <a:rPr kumimoji="1" lang="zh-CN" altLang="en-US" smtClean="0"/>
              <a:t>19/3/13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DBA-1E19-0F4A-80A1-6B1133892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91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76AF-28D2-0D47-A412-4399E644F951}" type="datetimeFigureOut">
              <a:rPr kumimoji="1" lang="zh-CN" altLang="en-US" smtClean="0"/>
              <a:t>19/3/13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DBA-1E19-0F4A-80A1-6B1133892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9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76AF-28D2-0D47-A412-4399E644F951}" type="datetimeFigureOut">
              <a:rPr kumimoji="1" lang="zh-CN" altLang="en-US" smtClean="0"/>
              <a:t>19/3/13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DBA-1E19-0F4A-80A1-6B1133892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79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76AF-28D2-0D47-A412-4399E644F951}" type="datetimeFigureOut">
              <a:rPr kumimoji="1" lang="zh-CN" altLang="en-US" smtClean="0"/>
              <a:t>19/3/13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DBA-1E19-0F4A-80A1-6B1133892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78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76AF-28D2-0D47-A412-4399E644F951}" type="datetimeFigureOut">
              <a:rPr kumimoji="1" lang="zh-CN" altLang="en-US" smtClean="0"/>
              <a:t>19/3/13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DBA-1E19-0F4A-80A1-6B1133892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0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76AF-28D2-0D47-A412-4399E644F951}" type="datetimeFigureOut">
              <a:rPr kumimoji="1" lang="zh-CN" altLang="en-US" smtClean="0"/>
              <a:t>19/3/13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DBA-1E19-0F4A-80A1-6B1133892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05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76AF-28D2-0D47-A412-4399E644F951}" type="datetimeFigureOut">
              <a:rPr kumimoji="1" lang="zh-CN" altLang="en-US" smtClean="0"/>
              <a:t>19/3/13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DBA-1E19-0F4A-80A1-6B1133892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7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76AF-28D2-0D47-A412-4399E644F951}" type="datetimeFigureOut">
              <a:rPr kumimoji="1" lang="zh-CN" altLang="en-US" smtClean="0"/>
              <a:t>19/3/13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DBA-1E19-0F4A-80A1-6B1133892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40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76AF-28D2-0D47-A412-4399E644F951}" type="datetimeFigureOut">
              <a:rPr kumimoji="1" lang="zh-CN" altLang="en-US" smtClean="0"/>
              <a:t>19/3/13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DBA-1E19-0F4A-80A1-6B1133892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129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76AF-28D2-0D47-A412-4399E644F951}" type="datetimeFigureOut">
              <a:rPr kumimoji="1" lang="zh-CN" altLang="en-US" smtClean="0"/>
              <a:t>19/3/13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DBA-1E19-0F4A-80A1-6B1133892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21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76AF-28D2-0D47-A412-4399E644F951}" type="datetimeFigureOut">
              <a:rPr kumimoji="1" lang="zh-CN" altLang="en-US" smtClean="0"/>
              <a:t>19/3/13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DBA-1E19-0F4A-80A1-6B1133892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64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F76AF-28D2-0D47-A412-4399E644F951}" type="datetimeFigureOut">
              <a:rPr kumimoji="1" lang="zh-CN" altLang="en-US" smtClean="0"/>
              <a:t>19/3/13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D7DBA-1E19-0F4A-80A1-6B1133892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463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空心弧 5"/>
          <p:cNvSpPr/>
          <p:nvPr/>
        </p:nvSpPr>
        <p:spPr>
          <a:xfrm>
            <a:off x="4261885" y="1794731"/>
            <a:ext cx="3531002" cy="3531002"/>
          </a:xfrm>
          <a:prstGeom prst="blockArc">
            <a:avLst>
              <a:gd name="adj1" fmla="val 10800000"/>
              <a:gd name="adj2" fmla="val 16200000"/>
              <a:gd name="adj3" fmla="val 4639"/>
            </a:avLst>
          </a:prstGeom>
          <a:gradFill>
            <a:gsLst>
              <a:gs pos="0">
                <a:schemeClr val="accent2">
                  <a:tint val="60000"/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chemeClr>
              </a:gs>
              <a:gs pos="50000">
                <a:schemeClr val="accent2"/>
              </a:gs>
              <a:gs pos="100000">
                <a:schemeClr val="accent2">
                  <a:tint val="60000"/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7" name="空心弧 6"/>
          <p:cNvSpPr/>
          <p:nvPr/>
        </p:nvSpPr>
        <p:spPr>
          <a:xfrm>
            <a:off x="4261885" y="1794731"/>
            <a:ext cx="3531002" cy="3531002"/>
          </a:xfrm>
          <a:prstGeom prst="blockArc">
            <a:avLst>
              <a:gd name="adj1" fmla="val 5400000"/>
              <a:gd name="adj2" fmla="val 10800000"/>
              <a:gd name="adj3" fmla="val 4639"/>
            </a:avLst>
          </a:prstGeom>
          <a:gradFill>
            <a:gsLst>
              <a:gs pos="0">
                <a:schemeClr val="accent2">
                  <a:tint val="60000"/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chemeClr>
              </a:gs>
              <a:gs pos="50000">
                <a:schemeClr val="accent2"/>
              </a:gs>
              <a:gs pos="100000">
                <a:schemeClr val="accent2">
                  <a:tint val="60000"/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8" name="空心弧 7"/>
          <p:cNvSpPr/>
          <p:nvPr/>
        </p:nvSpPr>
        <p:spPr>
          <a:xfrm>
            <a:off x="4261885" y="1794731"/>
            <a:ext cx="3531002" cy="3531002"/>
          </a:xfrm>
          <a:prstGeom prst="blockArc">
            <a:avLst>
              <a:gd name="adj1" fmla="val 0"/>
              <a:gd name="adj2" fmla="val 5400000"/>
              <a:gd name="adj3" fmla="val 4639"/>
            </a:avLst>
          </a:prstGeom>
          <a:gradFill>
            <a:gsLst>
              <a:gs pos="0">
                <a:schemeClr val="accent2">
                  <a:tint val="60000"/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chemeClr>
              </a:gs>
              <a:gs pos="50000">
                <a:schemeClr val="accent2"/>
              </a:gs>
              <a:gs pos="100000">
                <a:schemeClr val="accent2">
                  <a:tint val="60000"/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9" name="空心弧 8"/>
          <p:cNvSpPr/>
          <p:nvPr/>
        </p:nvSpPr>
        <p:spPr>
          <a:xfrm>
            <a:off x="4261885" y="1794731"/>
            <a:ext cx="3531002" cy="3531002"/>
          </a:xfrm>
          <a:prstGeom prst="blockArc">
            <a:avLst>
              <a:gd name="adj1" fmla="val 16200000"/>
              <a:gd name="adj2" fmla="val 0"/>
              <a:gd name="adj3" fmla="val 4639"/>
            </a:avLst>
          </a:prstGeom>
          <a:gradFill>
            <a:gsLst>
              <a:gs pos="0">
                <a:schemeClr val="accent2">
                  <a:tint val="60000"/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chemeClr>
              </a:gs>
              <a:gs pos="51000">
                <a:schemeClr val="accent2"/>
              </a:gs>
              <a:gs pos="100000">
                <a:schemeClr val="accent2">
                  <a:tint val="60000"/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0" name="任意形状 9"/>
          <p:cNvSpPr/>
          <p:nvPr/>
        </p:nvSpPr>
        <p:spPr>
          <a:xfrm>
            <a:off x="5308494" y="2835440"/>
            <a:ext cx="1440000" cy="1440000"/>
          </a:xfrm>
          <a:custGeom>
            <a:avLst/>
            <a:gdLst>
              <a:gd name="connsiteX0" fmla="*/ 0 w 1625063"/>
              <a:gd name="connsiteY0" fmla="*/ 812532 h 1625063"/>
              <a:gd name="connsiteX1" fmla="*/ 812532 w 1625063"/>
              <a:gd name="connsiteY1" fmla="*/ 0 h 1625063"/>
              <a:gd name="connsiteX2" fmla="*/ 1625064 w 1625063"/>
              <a:gd name="connsiteY2" fmla="*/ 812532 h 1625063"/>
              <a:gd name="connsiteX3" fmla="*/ 812532 w 1625063"/>
              <a:gd name="connsiteY3" fmla="*/ 1625064 h 1625063"/>
              <a:gd name="connsiteX4" fmla="*/ 0 w 1625063"/>
              <a:gd name="connsiteY4" fmla="*/ 812532 h 162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063" h="1625063">
                <a:moveTo>
                  <a:pt x="0" y="812532"/>
                </a:moveTo>
                <a:cubicBezTo>
                  <a:pt x="0" y="363783"/>
                  <a:pt x="363783" y="0"/>
                  <a:pt x="812532" y="0"/>
                </a:cubicBezTo>
                <a:cubicBezTo>
                  <a:pt x="1261281" y="0"/>
                  <a:pt x="1625064" y="363783"/>
                  <a:pt x="1625064" y="812532"/>
                </a:cubicBezTo>
                <a:cubicBezTo>
                  <a:pt x="1625064" y="1261281"/>
                  <a:pt x="1261281" y="1625064"/>
                  <a:pt x="812532" y="1625064"/>
                </a:cubicBezTo>
                <a:cubicBezTo>
                  <a:pt x="363783" y="1625064"/>
                  <a:pt x="0" y="1261281"/>
                  <a:pt x="0" y="812532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292595" rIns="0" bIns="292595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>
                <a:solidFill>
                  <a:schemeClr val="bg1"/>
                </a:solidFill>
              </a:rPr>
              <a:t>业务</a:t>
            </a:r>
            <a:endParaRPr lang="zh-CN" altLang="en-US" sz="3600" kern="1200" dirty="0">
              <a:solidFill>
                <a:schemeClr val="bg1"/>
              </a:solidFill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5458614" y="1257327"/>
            <a:ext cx="1137544" cy="1137544"/>
          </a:xfrm>
          <a:custGeom>
            <a:avLst/>
            <a:gdLst>
              <a:gd name="connsiteX0" fmla="*/ 0 w 1137544"/>
              <a:gd name="connsiteY0" fmla="*/ 568772 h 1137544"/>
              <a:gd name="connsiteX1" fmla="*/ 568772 w 1137544"/>
              <a:gd name="connsiteY1" fmla="*/ 0 h 1137544"/>
              <a:gd name="connsiteX2" fmla="*/ 1137544 w 1137544"/>
              <a:gd name="connsiteY2" fmla="*/ 568772 h 1137544"/>
              <a:gd name="connsiteX3" fmla="*/ 568772 w 1137544"/>
              <a:gd name="connsiteY3" fmla="*/ 1137544 h 1137544"/>
              <a:gd name="connsiteX4" fmla="*/ 0 w 1137544"/>
              <a:gd name="connsiteY4" fmla="*/ 568772 h 113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544" h="1137544">
                <a:moveTo>
                  <a:pt x="0" y="568772"/>
                </a:moveTo>
                <a:cubicBezTo>
                  <a:pt x="0" y="254648"/>
                  <a:pt x="254648" y="0"/>
                  <a:pt x="568772" y="0"/>
                </a:cubicBezTo>
                <a:cubicBezTo>
                  <a:pt x="882896" y="0"/>
                  <a:pt x="1137544" y="254648"/>
                  <a:pt x="1137544" y="568772"/>
                </a:cubicBezTo>
                <a:cubicBezTo>
                  <a:pt x="1137544" y="882896"/>
                  <a:pt x="882896" y="1137544"/>
                  <a:pt x="568772" y="1137544"/>
                </a:cubicBezTo>
                <a:cubicBezTo>
                  <a:pt x="254648" y="1137544"/>
                  <a:pt x="0" y="882896"/>
                  <a:pt x="0" y="5687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04689" tIns="204689" rIns="204689" bIns="204689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smtClean="0">
                <a:solidFill>
                  <a:schemeClr val="bg1"/>
                </a:solidFill>
              </a:rPr>
              <a:t>研发</a:t>
            </a:r>
            <a:endParaRPr lang="zh-CN" altLang="en-US" sz="2400" kern="1200" dirty="0">
              <a:solidFill>
                <a:schemeClr val="bg1"/>
              </a:solidFill>
            </a:endParaRPr>
          </a:p>
        </p:txBody>
      </p:sp>
      <p:sp>
        <p:nvSpPr>
          <p:cNvPr id="12" name="任意形状 11"/>
          <p:cNvSpPr/>
          <p:nvPr/>
        </p:nvSpPr>
        <p:spPr>
          <a:xfrm>
            <a:off x="7505714" y="2991459"/>
            <a:ext cx="1137544" cy="1137544"/>
          </a:xfrm>
          <a:custGeom>
            <a:avLst/>
            <a:gdLst>
              <a:gd name="connsiteX0" fmla="*/ 0 w 1137544"/>
              <a:gd name="connsiteY0" fmla="*/ 568772 h 1137544"/>
              <a:gd name="connsiteX1" fmla="*/ 568772 w 1137544"/>
              <a:gd name="connsiteY1" fmla="*/ 0 h 1137544"/>
              <a:gd name="connsiteX2" fmla="*/ 1137544 w 1137544"/>
              <a:gd name="connsiteY2" fmla="*/ 568772 h 1137544"/>
              <a:gd name="connsiteX3" fmla="*/ 568772 w 1137544"/>
              <a:gd name="connsiteY3" fmla="*/ 1137544 h 1137544"/>
              <a:gd name="connsiteX4" fmla="*/ 0 w 1137544"/>
              <a:gd name="connsiteY4" fmla="*/ 568772 h 113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544" h="1137544">
                <a:moveTo>
                  <a:pt x="0" y="568772"/>
                </a:moveTo>
                <a:cubicBezTo>
                  <a:pt x="0" y="254648"/>
                  <a:pt x="254648" y="0"/>
                  <a:pt x="568772" y="0"/>
                </a:cubicBezTo>
                <a:cubicBezTo>
                  <a:pt x="882896" y="0"/>
                  <a:pt x="1137544" y="254648"/>
                  <a:pt x="1137544" y="568772"/>
                </a:cubicBezTo>
                <a:cubicBezTo>
                  <a:pt x="1137544" y="882896"/>
                  <a:pt x="882896" y="1137544"/>
                  <a:pt x="568772" y="1137544"/>
                </a:cubicBezTo>
                <a:cubicBezTo>
                  <a:pt x="254648" y="1137544"/>
                  <a:pt x="0" y="882896"/>
                  <a:pt x="0" y="5687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04689" tIns="204689" rIns="204689" bIns="204689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solidFill>
                  <a:schemeClr val="bg1"/>
                </a:solidFill>
              </a:rPr>
              <a:t>测试</a:t>
            </a:r>
            <a:endParaRPr lang="zh-CN" altLang="en-US" sz="2400" kern="1200" dirty="0">
              <a:solidFill>
                <a:schemeClr val="bg1"/>
              </a:solidFill>
            </a:endParaRPr>
          </a:p>
        </p:txBody>
      </p:sp>
      <p:sp>
        <p:nvSpPr>
          <p:cNvPr id="13" name="任意形状 12"/>
          <p:cNvSpPr/>
          <p:nvPr/>
        </p:nvSpPr>
        <p:spPr>
          <a:xfrm>
            <a:off x="5458614" y="4716009"/>
            <a:ext cx="1137544" cy="1137544"/>
          </a:xfrm>
          <a:custGeom>
            <a:avLst/>
            <a:gdLst>
              <a:gd name="connsiteX0" fmla="*/ 0 w 1137544"/>
              <a:gd name="connsiteY0" fmla="*/ 568772 h 1137544"/>
              <a:gd name="connsiteX1" fmla="*/ 568772 w 1137544"/>
              <a:gd name="connsiteY1" fmla="*/ 0 h 1137544"/>
              <a:gd name="connsiteX2" fmla="*/ 1137544 w 1137544"/>
              <a:gd name="connsiteY2" fmla="*/ 568772 h 1137544"/>
              <a:gd name="connsiteX3" fmla="*/ 568772 w 1137544"/>
              <a:gd name="connsiteY3" fmla="*/ 1137544 h 1137544"/>
              <a:gd name="connsiteX4" fmla="*/ 0 w 1137544"/>
              <a:gd name="connsiteY4" fmla="*/ 568772 h 113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544" h="1137544">
                <a:moveTo>
                  <a:pt x="0" y="568772"/>
                </a:moveTo>
                <a:cubicBezTo>
                  <a:pt x="0" y="254648"/>
                  <a:pt x="254648" y="0"/>
                  <a:pt x="568772" y="0"/>
                </a:cubicBezTo>
                <a:cubicBezTo>
                  <a:pt x="882896" y="0"/>
                  <a:pt x="1137544" y="254648"/>
                  <a:pt x="1137544" y="568772"/>
                </a:cubicBezTo>
                <a:cubicBezTo>
                  <a:pt x="1137544" y="882896"/>
                  <a:pt x="882896" y="1137544"/>
                  <a:pt x="568772" y="1137544"/>
                </a:cubicBezTo>
                <a:cubicBezTo>
                  <a:pt x="254648" y="1137544"/>
                  <a:pt x="0" y="882896"/>
                  <a:pt x="0" y="5687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204689" rIns="0" bIns="204689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solidFill>
                  <a:schemeClr val="bg1"/>
                </a:solidFill>
              </a:rPr>
              <a:t>中间件</a:t>
            </a:r>
            <a:endParaRPr lang="zh-CN" altLang="en-US" sz="2400" kern="1200" dirty="0">
              <a:solidFill>
                <a:schemeClr val="bg1"/>
              </a:solidFill>
            </a:endParaRPr>
          </a:p>
        </p:txBody>
      </p:sp>
      <p:sp>
        <p:nvSpPr>
          <p:cNvPr id="14" name="任意形状 13"/>
          <p:cNvSpPr/>
          <p:nvPr/>
        </p:nvSpPr>
        <p:spPr>
          <a:xfrm>
            <a:off x="3413818" y="2991459"/>
            <a:ext cx="1137544" cy="1137544"/>
          </a:xfrm>
          <a:custGeom>
            <a:avLst/>
            <a:gdLst>
              <a:gd name="connsiteX0" fmla="*/ 0 w 1137544"/>
              <a:gd name="connsiteY0" fmla="*/ 568772 h 1137544"/>
              <a:gd name="connsiteX1" fmla="*/ 568772 w 1137544"/>
              <a:gd name="connsiteY1" fmla="*/ 0 h 1137544"/>
              <a:gd name="connsiteX2" fmla="*/ 1137544 w 1137544"/>
              <a:gd name="connsiteY2" fmla="*/ 568772 h 1137544"/>
              <a:gd name="connsiteX3" fmla="*/ 568772 w 1137544"/>
              <a:gd name="connsiteY3" fmla="*/ 1137544 h 1137544"/>
              <a:gd name="connsiteX4" fmla="*/ 0 w 1137544"/>
              <a:gd name="connsiteY4" fmla="*/ 568772 h 113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544" h="1137544">
                <a:moveTo>
                  <a:pt x="0" y="568772"/>
                </a:moveTo>
                <a:cubicBezTo>
                  <a:pt x="0" y="254648"/>
                  <a:pt x="254648" y="0"/>
                  <a:pt x="568772" y="0"/>
                </a:cubicBezTo>
                <a:cubicBezTo>
                  <a:pt x="882896" y="0"/>
                  <a:pt x="1137544" y="254648"/>
                  <a:pt x="1137544" y="568772"/>
                </a:cubicBezTo>
                <a:cubicBezTo>
                  <a:pt x="1137544" y="882896"/>
                  <a:pt x="882896" y="1137544"/>
                  <a:pt x="568772" y="1137544"/>
                </a:cubicBezTo>
                <a:cubicBezTo>
                  <a:pt x="254648" y="1137544"/>
                  <a:pt x="0" y="882896"/>
                  <a:pt x="0" y="5687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04689" tIns="204689" rIns="204689" bIns="204689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solidFill>
                  <a:schemeClr val="bg1"/>
                </a:solidFill>
              </a:rPr>
              <a:t>运维</a:t>
            </a:r>
            <a:endParaRPr lang="zh-CN" altLang="en-US" sz="2400" kern="1200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201642" y="2288004"/>
            <a:ext cx="1587594" cy="6149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运维工具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9265535" y="3252738"/>
            <a:ext cx="1587594" cy="6149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质量管理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201642" y="4217472"/>
            <a:ext cx="1587594" cy="6149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安全工具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234075" y="6053289"/>
            <a:ext cx="1587594" cy="6149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基础中间件</a:t>
            </a:r>
          </a:p>
          <a:p>
            <a:pPr algn="ctr"/>
            <a:r>
              <a:rPr kumimoji="1" lang="zh-CN" altLang="en-US" dirty="0" smtClean="0"/>
              <a:t>业务中间件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9265535" y="4209384"/>
            <a:ext cx="1587594" cy="6149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质量工具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1201642" y="3252738"/>
            <a:ext cx="1587594" cy="6149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业务运维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5234075" y="398618"/>
            <a:ext cx="1587594" cy="6149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产品运营</a:t>
            </a:r>
          </a:p>
          <a:p>
            <a:pPr algn="ctr"/>
            <a:r>
              <a:rPr kumimoji="1" lang="zh-CN" altLang="en-US" dirty="0" smtClean="0"/>
              <a:t>功能研发</a:t>
            </a:r>
          </a:p>
        </p:txBody>
      </p:sp>
      <p:cxnSp>
        <p:nvCxnSpPr>
          <p:cNvPr id="29" name="直线连接符 28"/>
          <p:cNvCxnSpPr>
            <a:stCxn id="14" idx="0"/>
            <a:endCxn id="21" idx="3"/>
          </p:cNvCxnSpPr>
          <p:nvPr/>
        </p:nvCxnSpPr>
        <p:spPr>
          <a:xfrm flipH="1">
            <a:off x="2789236" y="3560231"/>
            <a:ext cx="62458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21" idx="0"/>
            <a:endCxn id="16" idx="2"/>
          </p:cNvCxnSpPr>
          <p:nvPr/>
        </p:nvCxnSpPr>
        <p:spPr>
          <a:xfrm flipV="1">
            <a:off x="1995439" y="2902990"/>
            <a:ext cx="0" cy="349748"/>
          </a:xfrm>
          <a:prstGeom prst="line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21" idx="2"/>
            <a:endCxn id="18" idx="0"/>
          </p:cNvCxnSpPr>
          <p:nvPr/>
        </p:nvCxnSpPr>
        <p:spPr>
          <a:xfrm>
            <a:off x="1995439" y="3867724"/>
            <a:ext cx="0" cy="349748"/>
          </a:xfrm>
          <a:prstGeom prst="line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17" idx="1"/>
            <a:endCxn id="12" idx="2"/>
          </p:cNvCxnSpPr>
          <p:nvPr/>
        </p:nvCxnSpPr>
        <p:spPr>
          <a:xfrm flipH="1">
            <a:off x="8643258" y="3560231"/>
            <a:ext cx="62227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>
            <a:stCxn id="17" idx="2"/>
            <a:endCxn id="20" idx="0"/>
          </p:cNvCxnSpPr>
          <p:nvPr/>
        </p:nvCxnSpPr>
        <p:spPr>
          <a:xfrm>
            <a:off x="10059332" y="3867724"/>
            <a:ext cx="0" cy="341660"/>
          </a:xfrm>
          <a:prstGeom prst="line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>
            <a:stCxn id="19" idx="0"/>
            <a:endCxn id="13" idx="3"/>
          </p:cNvCxnSpPr>
          <p:nvPr/>
        </p:nvCxnSpPr>
        <p:spPr>
          <a:xfrm flipH="1" flipV="1">
            <a:off x="6027386" y="5853553"/>
            <a:ext cx="486" cy="1997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>
            <a:stCxn id="11" idx="1"/>
            <a:endCxn id="22" idx="2"/>
          </p:cNvCxnSpPr>
          <p:nvPr/>
        </p:nvCxnSpPr>
        <p:spPr>
          <a:xfrm flipV="1">
            <a:off x="6027386" y="1013604"/>
            <a:ext cx="486" cy="2437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636886" y="32909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支持</a:t>
            </a:r>
            <a:endParaRPr kumimoji="1" lang="zh-CN" altLang="en-US" sz="1200" dirty="0"/>
          </a:p>
        </p:txBody>
      </p:sp>
      <p:cxnSp>
        <p:nvCxnSpPr>
          <p:cNvPr id="67" name="直线连接符 66"/>
          <p:cNvCxnSpPr>
            <a:stCxn id="10" idx="0"/>
            <a:endCxn id="14" idx="2"/>
          </p:cNvCxnSpPr>
          <p:nvPr/>
        </p:nvCxnSpPr>
        <p:spPr>
          <a:xfrm flipH="1">
            <a:off x="4551362" y="3555440"/>
            <a:ext cx="757132" cy="47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stCxn id="12" idx="0"/>
            <a:endCxn id="10" idx="2"/>
          </p:cNvCxnSpPr>
          <p:nvPr/>
        </p:nvCxnSpPr>
        <p:spPr>
          <a:xfrm flipH="1" flipV="1">
            <a:off x="6748495" y="3555440"/>
            <a:ext cx="757219" cy="47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927659" y="32909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支持</a:t>
            </a:r>
            <a:endParaRPr kumimoji="1" lang="zh-CN" altLang="en-US" sz="1200" dirty="0"/>
          </a:p>
        </p:txBody>
      </p:sp>
      <p:cxnSp>
        <p:nvCxnSpPr>
          <p:cNvPr id="74" name="直线连接符 73"/>
          <p:cNvCxnSpPr>
            <a:stCxn id="10" idx="3"/>
            <a:endCxn id="13" idx="1"/>
          </p:cNvCxnSpPr>
          <p:nvPr/>
        </p:nvCxnSpPr>
        <p:spPr>
          <a:xfrm flipH="1">
            <a:off x="6027386" y="4275441"/>
            <a:ext cx="1108" cy="4405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6035805" y="44058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支撑</a:t>
            </a:r>
            <a:endParaRPr kumimoji="1" lang="zh-CN" altLang="en-US" sz="1200" dirty="0"/>
          </a:p>
        </p:txBody>
      </p:sp>
      <p:cxnSp>
        <p:nvCxnSpPr>
          <p:cNvPr id="79" name="直线连接符 78"/>
          <p:cNvCxnSpPr>
            <a:stCxn id="11" idx="3"/>
            <a:endCxn id="10" idx="1"/>
          </p:cNvCxnSpPr>
          <p:nvPr/>
        </p:nvCxnSpPr>
        <p:spPr>
          <a:xfrm>
            <a:off x="6027386" y="2394871"/>
            <a:ext cx="1108" cy="4405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021769" y="24410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主导</a:t>
            </a:r>
            <a:endParaRPr kumimoji="1" lang="zh-CN" altLang="en-US" sz="1200" dirty="0"/>
          </a:p>
        </p:txBody>
      </p:sp>
      <p:sp>
        <p:nvSpPr>
          <p:cNvPr id="85" name="任意形状 84"/>
          <p:cNvSpPr/>
          <p:nvPr/>
        </p:nvSpPr>
        <p:spPr>
          <a:xfrm>
            <a:off x="3890590" y="4217472"/>
            <a:ext cx="612000" cy="612000"/>
          </a:xfrm>
          <a:custGeom>
            <a:avLst/>
            <a:gdLst>
              <a:gd name="connsiteX0" fmla="*/ 0 w 1137544"/>
              <a:gd name="connsiteY0" fmla="*/ 568772 h 1137544"/>
              <a:gd name="connsiteX1" fmla="*/ 568772 w 1137544"/>
              <a:gd name="connsiteY1" fmla="*/ 0 h 1137544"/>
              <a:gd name="connsiteX2" fmla="*/ 1137544 w 1137544"/>
              <a:gd name="connsiteY2" fmla="*/ 568772 h 1137544"/>
              <a:gd name="connsiteX3" fmla="*/ 568772 w 1137544"/>
              <a:gd name="connsiteY3" fmla="*/ 1137544 h 1137544"/>
              <a:gd name="connsiteX4" fmla="*/ 0 w 1137544"/>
              <a:gd name="connsiteY4" fmla="*/ 568772 h 113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544" h="1137544">
                <a:moveTo>
                  <a:pt x="0" y="568772"/>
                </a:moveTo>
                <a:cubicBezTo>
                  <a:pt x="0" y="254648"/>
                  <a:pt x="254648" y="0"/>
                  <a:pt x="568772" y="0"/>
                </a:cubicBezTo>
                <a:cubicBezTo>
                  <a:pt x="882896" y="0"/>
                  <a:pt x="1137544" y="254648"/>
                  <a:pt x="1137544" y="568772"/>
                </a:cubicBezTo>
                <a:cubicBezTo>
                  <a:pt x="1137544" y="882896"/>
                  <a:pt x="882896" y="1137544"/>
                  <a:pt x="568772" y="1137544"/>
                </a:cubicBezTo>
                <a:cubicBezTo>
                  <a:pt x="254648" y="1137544"/>
                  <a:pt x="0" y="882896"/>
                  <a:pt x="0" y="56877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204689" rIns="0" bIns="204689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kern="1200" smtClean="0">
                <a:solidFill>
                  <a:schemeClr val="bg1"/>
                </a:solidFill>
              </a:rPr>
              <a:t>安全</a:t>
            </a:r>
            <a:endParaRPr lang="zh-CN" altLang="en-US" sz="1200" kern="1200" dirty="0">
              <a:solidFill>
                <a:schemeClr val="bg1"/>
              </a:solidFill>
            </a:endParaRPr>
          </a:p>
        </p:txBody>
      </p:sp>
      <p:sp>
        <p:nvSpPr>
          <p:cNvPr id="86" name="任意形状 85"/>
          <p:cNvSpPr/>
          <p:nvPr/>
        </p:nvSpPr>
        <p:spPr>
          <a:xfrm>
            <a:off x="7542433" y="4217472"/>
            <a:ext cx="612000" cy="612000"/>
          </a:xfrm>
          <a:custGeom>
            <a:avLst/>
            <a:gdLst>
              <a:gd name="connsiteX0" fmla="*/ 0 w 1137544"/>
              <a:gd name="connsiteY0" fmla="*/ 568772 h 1137544"/>
              <a:gd name="connsiteX1" fmla="*/ 568772 w 1137544"/>
              <a:gd name="connsiteY1" fmla="*/ 0 h 1137544"/>
              <a:gd name="connsiteX2" fmla="*/ 1137544 w 1137544"/>
              <a:gd name="connsiteY2" fmla="*/ 568772 h 1137544"/>
              <a:gd name="connsiteX3" fmla="*/ 568772 w 1137544"/>
              <a:gd name="connsiteY3" fmla="*/ 1137544 h 1137544"/>
              <a:gd name="connsiteX4" fmla="*/ 0 w 1137544"/>
              <a:gd name="connsiteY4" fmla="*/ 568772 h 113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544" h="1137544">
                <a:moveTo>
                  <a:pt x="0" y="568772"/>
                </a:moveTo>
                <a:cubicBezTo>
                  <a:pt x="0" y="254648"/>
                  <a:pt x="254648" y="0"/>
                  <a:pt x="568772" y="0"/>
                </a:cubicBezTo>
                <a:cubicBezTo>
                  <a:pt x="882896" y="0"/>
                  <a:pt x="1137544" y="254648"/>
                  <a:pt x="1137544" y="568772"/>
                </a:cubicBezTo>
                <a:cubicBezTo>
                  <a:pt x="1137544" y="882896"/>
                  <a:pt x="882896" y="1137544"/>
                  <a:pt x="568772" y="1137544"/>
                </a:cubicBezTo>
                <a:cubicBezTo>
                  <a:pt x="254648" y="1137544"/>
                  <a:pt x="0" y="882896"/>
                  <a:pt x="0" y="56877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204689" rIns="0" bIns="204689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kern="1200" smtClean="0">
                <a:solidFill>
                  <a:schemeClr val="bg1"/>
                </a:solidFill>
              </a:rPr>
              <a:t>效能</a:t>
            </a:r>
            <a:endParaRPr lang="zh-CN" altLang="en-US" sz="1200" kern="1200" dirty="0">
              <a:solidFill>
                <a:schemeClr val="bg1"/>
              </a:solidFill>
            </a:endParaRPr>
          </a:p>
        </p:txBody>
      </p:sp>
      <p:sp>
        <p:nvSpPr>
          <p:cNvPr id="91" name="任意形状 90"/>
          <p:cNvSpPr/>
          <p:nvPr/>
        </p:nvSpPr>
        <p:spPr>
          <a:xfrm>
            <a:off x="6821104" y="1506948"/>
            <a:ext cx="612000" cy="612000"/>
          </a:xfrm>
          <a:custGeom>
            <a:avLst/>
            <a:gdLst>
              <a:gd name="connsiteX0" fmla="*/ 0 w 1137544"/>
              <a:gd name="connsiteY0" fmla="*/ 568772 h 1137544"/>
              <a:gd name="connsiteX1" fmla="*/ 568772 w 1137544"/>
              <a:gd name="connsiteY1" fmla="*/ 0 h 1137544"/>
              <a:gd name="connsiteX2" fmla="*/ 1137544 w 1137544"/>
              <a:gd name="connsiteY2" fmla="*/ 568772 h 1137544"/>
              <a:gd name="connsiteX3" fmla="*/ 568772 w 1137544"/>
              <a:gd name="connsiteY3" fmla="*/ 1137544 h 1137544"/>
              <a:gd name="connsiteX4" fmla="*/ 0 w 1137544"/>
              <a:gd name="connsiteY4" fmla="*/ 568772 h 113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544" h="1137544">
                <a:moveTo>
                  <a:pt x="0" y="568772"/>
                </a:moveTo>
                <a:cubicBezTo>
                  <a:pt x="0" y="254648"/>
                  <a:pt x="254648" y="0"/>
                  <a:pt x="568772" y="0"/>
                </a:cubicBezTo>
                <a:cubicBezTo>
                  <a:pt x="882896" y="0"/>
                  <a:pt x="1137544" y="254648"/>
                  <a:pt x="1137544" y="568772"/>
                </a:cubicBezTo>
                <a:cubicBezTo>
                  <a:pt x="1137544" y="882896"/>
                  <a:pt x="882896" y="1137544"/>
                  <a:pt x="568772" y="1137544"/>
                </a:cubicBezTo>
                <a:cubicBezTo>
                  <a:pt x="254648" y="1137544"/>
                  <a:pt x="0" y="882896"/>
                  <a:pt x="0" y="56877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204689" rIns="0" bIns="204689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kern="1200" smtClean="0">
                <a:solidFill>
                  <a:schemeClr val="bg1"/>
                </a:solidFill>
              </a:rPr>
              <a:t>运营</a:t>
            </a:r>
            <a:endParaRPr lang="zh-CN" altLang="en-US" sz="1200" kern="1200" dirty="0">
              <a:solidFill>
                <a:schemeClr val="bg1"/>
              </a:solidFill>
            </a:endParaRPr>
          </a:p>
        </p:txBody>
      </p:sp>
      <p:sp>
        <p:nvSpPr>
          <p:cNvPr id="92" name="任意形状 91"/>
          <p:cNvSpPr/>
          <p:nvPr/>
        </p:nvSpPr>
        <p:spPr>
          <a:xfrm>
            <a:off x="4622075" y="1506948"/>
            <a:ext cx="612000" cy="612000"/>
          </a:xfrm>
          <a:custGeom>
            <a:avLst/>
            <a:gdLst>
              <a:gd name="connsiteX0" fmla="*/ 0 w 1137544"/>
              <a:gd name="connsiteY0" fmla="*/ 568772 h 1137544"/>
              <a:gd name="connsiteX1" fmla="*/ 568772 w 1137544"/>
              <a:gd name="connsiteY1" fmla="*/ 0 h 1137544"/>
              <a:gd name="connsiteX2" fmla="*/ 1137544 w 1137544"/>
              <a:gd name="connsiteY2" fmla="*/ 568772 h 1137544"/>
              <a:gd name="connsiteX3" fmla="*/ 568772 w 1137544"/>
              <a:gd name="connsiteY3" fmla="*/ 1137544 h 1137544"/>
              <a:gd name="connsiteX4" fmla="*/ 0 w 1137544"/>
              <a:gd name="connsiteY4" fmla="*/ 568772 h 113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544" h="1137544">
                <a:moveTo>
                  <a:pt x="0" y="568772"/>
                </a:moveTo>
                <a:cubicBezTo>
                  <a:pt x="0" y="254648"/>
                  <a:pt x="254648" y="0"/>
                  <a:pt x="568772" y="0"/>
                </a:cubicBezTo>
                <a:cubicBezTo>
                  <a:pt x="882896" y="0"/>
                  <a:pt x="1137544" y="254648"/>
                  <a:pt x="1137544" y="568772"/>
                </a:cubicBezTo>
                <a:cubicBezTo>
                  <a:pt x="1137544" y="882896"/>
                  <a:pt x="882896" y="1137544"/>
                  <a:pt x="568772" y="1137544"/>
                </a:cubicBezTo>
                <a:cubicBezTo>
                  <a:pt x="254648" y="1137544"/>
                  <a:pt x="0" y="882896"/>
                  <a:pt x="0" y="56877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204689" rIns="0" bIns="204689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kern="1200" dirty="0" smtClean="0">
                <a:solidFill>
                  <a:schemeClr val="bg1"/>
                </a:solidFill>
              </a:rPr>
              <a:t>产品</a:t>
            </a:r>
            <a:endParaRPr lang="zh-CN" altLang="en-US" sz="12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7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</Words>
  <Application>Microsoft Macintosh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68</cp:revision>
  <dcterms:created xsi:type="dcterms:W3CDTF">2019-03-13T09:37:33Z</dcterms:created>
  <dcterms:modified xsi:type="dcterms:W3CDTF">2019-03-13T10:29:16Z</dcterms:modified>
</cp:coreProperties>
</file>