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E56B-62DC-4C13-B362-166EA2BBF59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0CBB-3F33-4B9F-A916-E24660576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E0CBB-3F33-4B9F-A916-E246605764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8961-F625-4220-B99C-79ADB92A1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6D77B-C7B2-460D-A45D-61C10BA4A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032AD-3055-4139-BCCB-C36F85EF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7939-7CEC-4FE9-8EA5-739040F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D8EE-9981-4FCC-8800-E6CBF511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4DD6-1039-4BB4-B26C-1B82C806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B5D4B-16C0-4A26-A50A-D711068D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B67C-0214-4330-97DA-A3A8EE11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D357-F7AE-456B-A177-F97076A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9572-D223-420F-B5E8-E45CC23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FF876-1D71-41F6-AD5C-94DD361B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E8F39-609A-43D2-90B0-4022817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76B9-ADC7-4B16-9B08-FD97C2FF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4D29F-C311-41A2-9192-CF6E17F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ECD9-D68D-4A34-B067-4E8DBACE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5D1A-D434-4077-A76D-3F0AD67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DC4D9-9F13-42F8-A5DF-BBBF270D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08E64-4A62-4129-8B5A-82ECD42F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96563-48B0-48DC-9703-1823B7F0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77EEB-9248-41E1-8B35-60DE6A2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5C63-3693-44DF-8E62-926E6DF0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93D77-29CA-47D7-91BB-00D47E74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CCB28-A0B6-448C-A575-0300F247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24A7A-1077-4331-B0F0-7C4B2C33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03C0C-F8F2-4E9B-BE44-D0813FE8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A833-0116-4432-A1D5-37F243C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2C5FD-7841-4DB1-BF05-A5AC20FC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D99EC-04CA-4931-BF1A-5D6A861C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F07BA-4BDB-4E16-BD6A-0609AD13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8347F-B1E6-4C22-BBAC-62A1AF7B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FEC1B-9E41-4402-ADD2-40D7F85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0C21-8BE8-4EA0-8731-85EBF10C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E959-421D-427E-AF9C-069BAF60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65622-77D7-4D93-A970-83B47B6C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AA65D-1CA4-430E-B0C2-D5A08A21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DC80A-BD22-474F-9CD6-315C76155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A36D0-9FE1-4171-B39B-DB4CE011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2F298-E683-4290-B325-AC1F607E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BCB19-DBA5-4F17-99B5-0582A14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8498-C6D4-41A4-8D61-D2217B9F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0ABF4-E516-4BE0-AC0C-E6A316FB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1A886-4483-4E5E-9F67-F5A9FBDA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6EC7C-89B8-45E1-ADB6-B0888A68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2F922-9CD3-4F18-9893-500969B8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DCFC7-559C-4972-958D-D22A666A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13FE2-8A74-48BB-89E8-432CA6B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7E83-C936-4D8B-A0B1-F6CA0895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5E571-967B-494A-8C81-05778CD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CF692-CA16-408B-B0E8-2BCA7680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75CAF-09E1-4F24-9F9E-12850922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4239-A43B-42B0-A74E-D8F281F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DD9E2-801B-4F98-94B5-E60BECE5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7443-96AA-48DC-83BE-C24BFCB3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C6C456-659C-4C5D-85A7-7AD48C6A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7A1DC-2189-4EB4-84AD-015020CF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7F2AB-29EE-4E8B-861F-883E328D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B5407-ED42-4EDF-9BB8-C911D72E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37331-E043-41FA-BB97-7D474A8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AA56F-9571-4DB6-A2E9-4EEFCE6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8FF4F-0393-485F-B4DF-F2101715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A70DD-C1A5-4CBC-BF3D-186F179E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281A-EA41-49C1-842C-A632D6C7403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063B5-4749-4080-8D52-907BC4DCE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E953-0FD4-449B-A371-8EBE4308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1322962" y="398835"/>
            <a:ext cx="10126494" cy="512918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1731544" y="1329978"/>
            <a:ext cx="2607583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236726" y="1329824"/>
            <a:ext cx="3852806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664436" y="4346418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353278" y="400163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144821" y="3717422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349980" y="4360632"/>
            <a:ext cx="1458187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664436" y="4701522"/>
            <a:ext cx="1842254" cy="3689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rgbClr val="FF0000"/>
                </a:solidFill>
              </a:rPr>
              <a:t>REF =r</a:t>
            </a:r>
            <a:r>
              <a:rPr lang="en-US" sz="1200" b="1">
                <a:solidFill>
                  <a:srgbClr val="FF0000"/>
                </a:solidFill>
              </a:rPr>
              <a:t>efer(</a:t>
            </a:r>
            <a:r>
              <a:rPr lang="en-US" sz="1200" b="1" err="1">
                <a:solidFill>
                  <a:srgbClr val="FF0000"/>
                </a:solidFill>
              </a:rPr>
              <a:t>interface</a:t>
            </a:r>
            <a:r>
              <a:rPr lang="en-US" sz="1200" b="1">
                <a:solidFill>
                  <a:srgbClr val="FF0000"/>
                </a:solidFill>
              </a:rPr>
              <a:t>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034540" y="3037952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8715319" y="2876098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2297051" y="1813544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2814493" y="2163326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3274711" y="2542062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2640769" y="2136448"/>
            <a:ext cx="437711" cy="901504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V="1">
            <a:off x="3078480" y="2486230"/>
            <a:ext cx="140060" cy="551722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3078480" y="2864966"/>
            <a:ext cx="524078" cy="172986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0" idx="3"/>
            <a:endCxn id="14" idx="4"/>
          </p:cNvCxnSpPr>
          <p:nvPr/>
        </p:nvCxnSpPr>
        <p:spPr>
          <a:xfrm flipV="1">
            <a:off x="9506690" y="3459030"/>
            <a:ext cx="352887" cy="1426952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440038" y="3755873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674954" y="3843473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585563" y="4078777"/>
            <a:ext cx="258522" cy="2676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8002801" y="4166377"/>
            <a:ext cx="582762" cy="1800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9115219" y="1595538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9859577" y="2456822"/>
            <a:ext cx="0" cy="41927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078480" y="3572034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3809870" y="4174622"/>
            <a:ext cx="1339505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384E88-F691-42E6-8A49-8A14BCEA1E15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>
            <a:off x="6611913" y="4174622"/>
            <a:ext cx="1052523" cy="35169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419972" y="4809430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9219496" y="2159979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9219496" y="3178930"/>
            <a:ext cx="434340" cy="202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131">
            <a:extLst>
              <a:ext uri="{FF2B5EF4-FFF2-40B4-BE49-F238E27FC236}">
                <a16:creationId xmlns:a16="http://schemas.microsoft.com/office/drawing/2014/main" id="{BDF29661-FF06-409D-B394-37FCD5964E40}"/>
              </a:ext>
            </a:extLst>
          </p:cNvPr>
          <p:cNvCxnSpPr>
            <a:cxnSpLocks/>
            <a:stCxn id="26" idx="1"/>
            <a:endCxn id="14" idx="2"/>
          </p:cNvCxnSpPr>
          <p:nvPr/>
        </p:nvCxnSpPr>
        <p:spPr>
          <a:xfrm rot="10800000" flipV="1">
            <a:off x="8715319" y="2026180"/>
            <a:ext cx="399900" cy="1141384"/>
          </a:xfrm>
          <a:prstGeom prst="bentConnector3">
            <a:avLst>
              <a:gd name="adj1" fmla="val 145731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C76FA6-3662-404B-AE64-808C37E39CC0}"/>
              </a:ext>
            </a:extLst>
          </p:cNvPr>
          <p:cNvCxnSpPr>
            <a:cxnSpLocks/>
            <a:stCxn id="33" idx="1"/>
            <a:endCxn id="8" idx="0"/>
          </p:cNvCxnSpPr>
          <p:nvPr/>
        </p:nvCxnSpPr>
        <p:spPr>
          <a:xfrm flipH="1">
            <a:off x="6611913" y="3279966"/>
            <a:ext cx="2607583" cy="894656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F860E4-E3BE-4D21-876C-CEA386DF19F0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115882" y="4174622"/>
            <a:ext cx="2189141" cy="742278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1F7F95A-C289-404B-B175-0E9BA9AD9F1D}"/>
              </a:ext>
            </a:extLst>
          </p:cNvPr>
          <p:cNvCxnSpPr>
            <a:cxnSpLocks/>
            <a:stCxn id="31" idx="1"/>
            <a:endCxn id="13" idx="2"/>
          </p:cNvCxnSpPr>
          <p:nvPr/>
        </p:nvCxnSpPr>
        <p:spPr>
          <a:xfrm rot="10800000">
            <a:off x="2034540" y="3304994"/>
            <a:ext cx="385432" cy="1611907"/>
          </a:xfrm>
          <a:prstGeom prst="bentConnector3">
            <a:avLst>
              <a:gd name="adj1" fmla="val 141643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492755" y="3294007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F44614-0BF6-49B8-A67C-0BAD86AAB85B}"/>
              </a:ext>
            </a:extLst>
          </p:cNvPr>
          <p:cNvCxnSpPr>
            <a:cxnSpLocks/>
          </p:cNvCxnSpPr>
          <p:nvPr/>
        </p:nvCxnSpPr>
        <p:spPr>
          <a:xfrm flipH="1">
            <a:off x="1794682" y="865469"/>
            <a:ext cx="698073" cy="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93C00ED-47B8-41BF-8A6D-E5CFFDD25CF5}"/>
              </a:ext>
            </a:extLst>
          </p:cNvPr>
          <p:cNvSpPr txBox="1"/>
          <p:nvPr/>
        </p:nvSpPr>
        <p:spPr>
          <a:xfrm>
            <a:off x="1615592" y="42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图例：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A7329E-E96D-4EA0-800A-740BF8E6AC51}"/>
              </a:ext>
            </a:extLst>
          </p:cNvPr>
          <p:cNvSpPr txBox="1"/>
          <p:nvPr/>
        </p:nvSpPr>
        <p:spPr>
          <a:xfrm>
            <a:off x="2492755" y="6337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服务的暴露与引入过程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0C1D1F-4688-4B64-B612-045ADE79DC4F}"/>
              </a:ext>
            </a:extLst>
          </p:cNvPr>
          <p:cNvCxnSpPr>
            <a:cxnSpLocks/>
          </p:cNvCxnSpPr>
          <p:nvPr/>
        </p:nvCxnSpPr>
        <p:spPr>
          <a:xfrm>
            <a:off x="1794680" y="1128409"/>
            <a:ext cx="698075" cy="8383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8B46491-B258-4605-9718-9BEBE3EA769E}"/>
              </a:ext>
            </a:extLst>
          </p:cNvPr>
          <p:cNvSpPr txBox="1"/>
          <p:nvPr/>
        </p:nvSpPr>
        <p:spPr>
          <a:xfrm>
            <a:off x="2492755" y="9510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消费端调用远程服务的过程</a:t>
            </a:r>
          </a:p>
        </p:txBody>
      </p:sp>
    </p:spTree>
    <p:extLst>
      <p:ext uri="{BB962C8B-B14F-4D97-AF65-F5344CB8AC3E}">
        <p14:creationId xmlns:p14="http://schemas.microsoft.com/office/powerpoint/2010/main" val="8803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FADC44-9DC8-446E-BFF1-BE0AFFC8B195}"/>
              </a:ext>
            </a:extLst>
          </p:cNvPr>
          <p:cNvSpPr/>
          <p:nvPr/>
        </p:nvSpPr>
        <p:spPr>
          <a:xfrm>
            <a:off x="358550" y="106517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16DD46-9264-414C-8DF3-284B3302BDED}"/>
              </a:ext>
            </a:extLst>
          </p:cNvPr>
          <p:cNvSpPr/>
          <p:nvPr/>
        </p:nvSpPr>
        <p:spPr>
          <a:xfrm>
            <a:off x="2080346" y="106517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EFB347-B5AB-446E-A463-1BE69622EDE5}"/>
              </a:ext>
            </a:extLst>
          </p:cNvPr>
          <p:cNvSpPr/>
          <p:nvPr/>
        </p:nvSpPr>
        <p:spPr>
          <a:xfrm>
            <a:off x="3740533" y="1065177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376D474-CBBB-4366-B525-A8172BE9CA3D}"/>
              </a:ext>
            </a:extLst>
          </p:cNvPr>
          <p:cNvSpPr/>
          <p:nvPr/>
        </p:nvSpPr>
        <p:spPr>
          <a:xfrm>
            <a:off x="5257487" y="96546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034B97-886B-493F-836E-8C4BC2934481}"/>
              </a:ext>
            </a:extLst>
          </p:cNvPr>
          <p:cNvSpPr/>
          <p:nvPr/>
        </p:nvSpPr>
        <p:spPr>
          <a:xfrm>
            <a:off x="7291318" y="106517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660918-DB49-4C6A-B7F3-228E23176E4C}"/>
              </a:ext>
            </a:extLst>
          </p:cNvPr>
          <p:cNvSpPr/>
          <p:nvPr/>
        </p:nvSpPr>
        <p:spPr>
          <a:xfrm>
            <a:off x="9013114" y="106517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459E13-6F60-40AC-AA2C-D43E72508F3C}"/>
              </a:ext>
            </a:extLst>
          </p:cNvPr>
          <p:cNvSpPr/>
          <p:nvPr/>
        </p:nvSpPr>
        <p:spPr>
          <a:xfrm>
            <a:off x="10685586" y="106517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7EDE93-37F6-4506-84C9-E8BE1BC7738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06414" y="1422667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54026F-FE8F-47BE-8392-DB6368BEDDA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28210" y="1422667"/>
            <a:ext cx="51232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596FBD-97DD-473B-9861-34CB0620840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4888397" y="1422666"/>
            <a:ext cx="373644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A76FD9-AA73-411B-9C6E-F02192C3FA1E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>
            <a:off x="6724579" y="1422666"/>
            <a:ext cx="56673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E10DA1-C980-490C-8D30-31942A945A9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8439182" y="1422668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E63408-9BA2-456A-A188-F2AE1A09533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0160978" y="1422666"/>
            <a:ext cx="52460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62906" y="132080"/>
            <a:ext cx="12047814" cy="636188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232864" y="1514858"/>
            <a:ext cx="4346619" cy="48351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027330" y="1571650"/>
            <a:ext cx="4932161" cy="47783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505143" y="4390165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RegistryProtocol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617309" y="4639553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030900" y="4355338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617309" y="4998548"/>
            <a:ext cx="1456851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505143" y="4746307"/>
            <a:ext cx="1842254" cy="1443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REF =r</a:t>
            </a:r>
            <a:r>
              <a:rPr lang="en-US" sz="1200" b="1" dirty="0">
                <a:solidFill>
                  <a:srgbClr val="FF0000"/>
                </a:solidFill>
              </a:rPr>
              <a:t>efer(</a:t>
            </a:r>
            <a:r>
              <a:rPr lang="en-US" sz="1200" b="1" dirty="0" err="1">
                <a:solidFill>
                  <a:srgbClr val="FF0000"/>
                </a:solidFill>
              </a:rPr>
              <a:t>interface,url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</a:p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078649" y="369800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69764" y="2971242"/>
            <a:ext cx="1348965" cy="377257"/>
          </a:xfrm>
          <a:prstGeom prst="wedgeEllipseCallout">
            <a:avLst>
              <a:gd name="adj1" fmla="val 25143"/>
              <a:gd name="adj2" fmla="val 315011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298571" y="3675868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9615809" y="3535214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341142" y="5670020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971655" y="5285120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1546486" y="5638921"/>
            <a:ext cx="992599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45" idx="4"/>
            <a:endCxn id="15" idx="0"/>
          </p:cNvCxnSpPr>
          <p:nvPr/>
        </p:nvCxnSpPr>
        <p:spPr>
          <a:xfrm flipH="1">
            <a:off x="684860" y="4769319"/>
            <a:ext cx="756611" cy="9007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45" idx="4"/>
            <a:endCxn id="16" idx="0"/>
          </p:cNvCxnSpPr>
          <p:nvPr/>
        </p:nvCxnSpPr>
        <p:spPr>
          <a:xfrm flipH="1">
            <a:off x="1375702" y="4769319"/>
            <a:ext cx="65769" cy="5158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451118" y="4804293"/>
            <a:ext cx="591668" cy="834628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65" idx="2"/>
            <a:endCxn id="14" idx="4"/>
          </p:cNvCxnSpPr>
          <p:nvPr/>
        </p:nvCxnSpPr>
        <p:spPr>
          <a:xfrm rot="5400000" flipH="1" flipV="1">
            <a:off x="8604055" y="3942402"/>
            <a:ext cx="1980267" cy="2331755"/>
          </a:xfrm>
          <a:prstGeom prst="bentConnector3">
            <a:avLst>
              <a:gd name="adj1" fmla="val -8105"/>
            </a:avLst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322157" y="3478071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326348" y="2920092"/>
            <a:ext cx="1040365" cy="3598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426270" y="3800975"/>
            <a:ext cx="299934" cy="58919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7846531" y="3279898"/>
            <a:ext cx="579739" cy="111026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10016864" y="2129841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10760067" y="2991125"/>
            <a:ext cx="1155" cy="54408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342511" y="4209950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073901" y="4812538"/>
            <a:ext cx="961553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684003" y="5447346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10132397" y="2696003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10129257" y="3827031"/>
            <a:ext cx="434340" cy="209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756786" y="3931923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0712FB0-9908-4E4A-B984-504F96FB78AF}"/>
              </a:ext>
            </a:extLst>
          </p:cNvPr>
          <p:cNvSpPr/>
          <p:nvPr/>
        </p:nvSpPr>
        <p:spPr>
          <a:xfrm>
            <a:off x="397531" y="4235237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A7E819-EABD-42BD-A0AB-372453962F28}"/>
              </a:ext>
            </a:extLst>
          </p:cNvPr>
          <p:cNvSpPr/>
          <p:nvPr/>
        </p:nvSpPr>
        <p:spPr>
          <a:xfrm>
            <a:off x="713044" y="2108841"/>
            <a:ext cx="1466369" cy="48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RegistryProtocol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FDDFB07-1916-499D-BE1F-B687BD5F8619}"/>
              </a:ext>
            </a:extLst>
          </p:cNvPr>
          <p:cNvSpPr/>
          <p:nvPr/>
        </p:nvSpPr>
        <p:spPr>
          <a:xfrm>
            <a:off x="713045" y="2611627"/>
            <a:ext cx="1466369" cy="956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B610D7-2617-4AD6-89D7-9164A834C2C3}"/>
              </a:ext>
            </a:extLst>
          </p:cNvPr>
          <p:cNvCxnSpPr>
            <a:cxnSpLocks/>
            <a:stCxn id="68" idx="2"/>
            <a:endCxn id="45" idx="0"/>
          </p:cNvCxnSpPr>
          <p:nvPr/>
        </p:nvCxnSpPr>
        <p:spPr>
          <a:xfrm flipH="1">
            <a:off x="1441471" y="3568416"/>
            <a:ext cx="4759" cy="66682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51AD9A6-A50F-497E-80DC-CCFDCB2B5E7F}"/>
              </a:ext>
            </a:extLst>
          </p:cNvPr>
          <p:cNvSpPr/>
          <p:nvPr/>
        </p:nvSpPr>
        <p:spPr>
          <a:xfrm>
            <a:off x="866471" y="4514170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D79E046-3019-4E92-9C0F-4BF883E7C38D}"/>
              </a:ext>
            </a:extLst>
          </p:cNvPr>
          <p:cNvSpPr/>
          <p:nvPr/>
        </p:nvSpPr>
        <p:spPr>
          <a:xfrm>
            <a:off x="787031" y="2878119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doLocalExport</a:t>
            </a:r>
            <a:endParaRPr lang="zh-CN" altLang="en-US" sz="1200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A27F1C-2779-4860-A2CB-25E77DC0CB7D}"/>
              </a:ext>
            </a:extLst>
          </p:cNvPr>
          <p:cNvSpPr/>
          <p:nvPr/>
        </p:nvSpPr>
        <p:spPr>
          <a:xfrm>
            <a:off x="787031" y="3227562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register</a:t>
            </a:r>
            <a:endParaRPr lang="zh-CN" altLang="en-US" sz="1200" b="1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9A1111B-9006-4695-AB10-6763DDFC2AFD}"/>
              </a:ext>
            </a:extLst>
          </p:cNvPr>
          <p:cNvCxnSpPr>
            <a:cxnSpLocks/>
            <a:stCxn id="109" idx="3"/>
            <a:endCxn id="13" idx="0"/>
          </p:cNvCxnSpPr>
          <p:nvPr/>
        </p:nvCxnSpPr>
        <p:spPr>
          <a:xfrm>
            <a:off x="2042786" y="3021549"/>
            <a:ext cx="1299725" cy="65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60ED49-A740-4912-BF8A-1B719A203833}"/>
              </a:ext>
            </a:extLst>
          </p:cNvPr>
          <p:cNvSpPr txBox="1"/>
          <p:nvPr/>
        </p:nvSpPr>
        <p:spPr>
          <a:xfrm>
            <a:off x="2202264" y="32184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进行实际的服务发布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CCD05A5-8B26-48F3-B41D-985C46B25D5C}"/>
              </a:ext>
            </a:extLst>
          </p:cNvPr>
          <p:cNvSpPr/>
          <p:nvPr/>
        </p:nvSpPr>
        <p:spPr>
          <a:xfrm>
            <a:off x="3105741" y="277713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注册中心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DE7C19A-02FA-435C-90D4-BA12DA4B26C2}"/>
              </a:ext>
            </a:extLst>
          </p:cNvPr>
          <p:cNvSpPr/>
          <p:nvPr/>
        </p:nvSpPr>
        <p:spPr>
          <a:xfrm>
            <a:off x="3841615" y="587792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zk1</a:t>
            </a:r>
            <a:endParaRPr lang="zh-CN" altLang="en-US" sz="105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15374C8-F10C-4CDF-AEA0-A7D7115B5303}"/>
              </a:ext>
            </a:extLst>
          </p:cNvPr>
          <p:cNvSpPr/>
          <p:nvPr/>
        </p:nvSpPr>
        <p:spPr>
          <a:xfrm>
            <a:off x="5434865" y="590722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zk2</a:t>
            </a:r>
            <a:endParaRPr lang="zh-CN" altLang="en-US" sz="105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63FFC81-6DBF-462E-AA38-0BD12BDB5C18}"/>
              </a:ext>
            </a:extLst>
          </p:cNvPr>
          <p:cNvSpPr/>
          <p:nvPr/>
        </p:nvSpPr>
        <p:spPr>
          <a:xfrm>
            <a:off x="7308497" y="584861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zk3</a:t>
            </a:r>
            <a:endParaRPr lang="zh-CN" altLang="en-US" sz="1050" dirty="0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DCF4D96-3CC3-4E8C-8FA2-B19154284061}"/>
              </a:ext>
            </a:extLst>
          </p:cNvPr>
          <p:cNvCxnSpPr>
            <a:stCxn id="111" idx="1"/>
            <a:endCxn id="127" idx="1"/>
          </p:cNvCxnSpPr>
          <p:nvPr/>
        </p:nvCxnSpPr>
        <p:spPr>
          <a:xfrm rot="10800000" flipH="1">
            <a:off x="787031" y="674832"/>
            <a:ext cx="2318710" cy="2696160"/>
          </a:xfrm>
          <a:prstGeom prst="bentConnector3">
            <a:avLst>
              <a:gd name="adj1" fmla="val -985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4981E116-C42E-4B3C-869F-AB28650CEF12}"/>
              </a:ext>
            </a:extLst>
          </p:cNvPr>
          <p:cNvSpPr/>
          <p:nvPr/>
        </p:nvSpPr>
        <p:spPr>
          <a:xfrm>
            <a:off x="7608174" y="5000018"/>
            <a:ext cx="1627193" cy="36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获取到注册中心对象（</a:t>
            </a:r>
            <a:r>
              <a:rPr lang="en-US" altLang="zh-CN" sz="1200" b="1" dirty="0"/>
              <a:t>SPI</a:t>
            </a:r>
            <a:r>
              <a:rPr lang="zh-CN" altLang="en-US" sz="1200" b="1" dirty="0"/>
              <a:t>）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0648FE44-7595-45B9-B4B4-F8D9A3C9E5BE}"/>
              </a:ext>
            </a:extLst>
          </p:cNvPr>
          <p:cNvCxnSpPr>
            <a:cxnSpLocks/>
            <a:stCxn id="127" idx="3"/>
            <a:endCxn id="165" idx="3"/>
          </p:cNvCxnSpPr>
          <p:nvPr/>
        </p:nvCxnSpPr>
        <p:spPr>
          <a:xfrm>
            <a:off x="8655515" y="674832"/>
            <a:ext cx="584351" cy="5097603"/>
          </a:xfrm>
          <a:prstGeom prst="bentConnector3">
            <a:avLst>
              <a:gd name="adj1" fmla="val 13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AEF6FC28-7C33-4A7E-A480-512709633A66}"/>
              </a:ext>
            </a:extLst>
          </p:cNvPr>
          <p:cNvSpPr/>
          <p:nvPr/>
        </p:nvSpPr>
        <p:spPr>
          <a:xfrm>
            <a:off x="7616757" y="5446457"/>
            <a:ext cx="1623109" cy="6519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b="1" dirty="0"/>
              <a:t>拿着获取到的注册中心对象、接口等获取</a:t>
            </a:r>
            <a:r>
              <a:rPr lang="en-US" altLang="zh-CN" sz="1200" b="1" dirty="0"/>
              <a:t>invoke</a:t>
            </a:r>
            <a:endParaRPr lang="zh-CN" altLang="en-US" sz="1200" b="1" dirty="0"/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8DBBB43-C6B8-4F9E-9CE4-95C22F1398D4}"/>
              </a:ext>
            </a:extLst>
          </p:cNvPr>
          <p:cNvCxnSpPr>
            <a:cxnSpLocks/>
            <a:stCxn id="8" idx="0"/>
            <a:endCxn id="165" idx="1"/>
          </p:cNvCxnSpPr>
          <p:nvPr/>
        </p:nvCxnSpPr>
        <p:spPr>
          <a:xfrm>
            <a:off x="6497992" y="4812538"/>
            <a:ext cx="1118765" cy="95989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7B8A4C8-9297-423C-90C1-D86503FA4F92}"/>
              </a:ext>
            </a:extLst>
          </p:cNvPr>
          <p:cNvSpPr txBox="1"/>
          <p:nvPr/>
        </p:nvSpPr>
        <p:spPr>
          <a:xfrm>
            <a:off x="8655515" y="1324603"/>
            <a:ext cx="148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根据具体注册中心对象，去相应的注册中心获取服务的</a:t>
            </a:r>
            <a:r>
              <a:rPr lang="en-US" altLang="zh-CN" sz="1200" b="1" dirty="0" err="1"/>
              <a:t>url</a:t>
            </a:r>
            <a:r>
              <a:rPr lang="zh-CN" altLang="en-US" sz="1200" b="1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12917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5A245-824F-4E13-8ABE-814F18230EB9}"/>
              </a:ext>
            </a:extLst>
          </p:cNvPr>
          <p:cNvSpPr/>
          <p:nvPr/>
        </p:nvSpPr>
        <p:spPr>
          <a:xfrm>
            <a:off x="94034" y="97277"/>
            <a:ext cx="12003932" cy="396888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2F626-1C5A-429A-8811-76D91E564448}"/>
              </a:ext>
            </a:extLst>
          </p:cNvPr>
          <p:cNvSpPr/>
          <p:nvPr/>
        </p:nvSpPr>
        <p:spPr>
          <a:xfrm>
            <a:off x="162063" y="390728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B9EE9-909D-407E-86FB-E02C13308D18}"/>
              </a:ext>
            </a:extLst>
          </p:cNvPr>
          <p:cNvSpPr/>
          <p:nvPr/>
        </p:nvSpPr>
        <p:spPr>
          <a:xfrm>
            <a:off x="1592715" y="39072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0D86-724F-45EB-8D1D-0092597DB9EE}"/>
              </a:ext>
            </a:extLst>
          </p:cNvPr>
          <p:cNvSpPr/>
          <p:nvPr/>
        </p:nvSpPr>
        <p:spPr>
          <a:xfrm>
            <a:off x="7233387" y="381001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76DF57F-2D73-4919-8DAD-3F339AC68218}"/>
              </a:ext>
            </a:extLst>
          </p:cNvPr>
          <p:cNvSpPr/>
          <p:nvPr/>
        </p:nvSpPr>
        <p:spPr>
          <a:xfrm>
            <a:off x="5455876" y="1826373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BCACC9-EA61-4F2C-B4FB-53EB180CED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309927" y="748218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053EA-A2A8-4C76-8E28-52B5A18AA4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740579" y="748218"/>
            <a:ext cx="24182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71BB331-57AB-4E30-B292-9F4B138EA309}"/>
              </a:ext>
            </a:extLst>
          </p:cNvPr>
          <p:cNvSpPr/>
          <p:nvPr/>
        </p:nvSpPr>
        <p:spPr>
          <a:xfrm>
            <a:off x="2982399" y="390728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587DEA-CF8B-4E21-8C3E-EAC33399DA99}"/>
              </a:ext>
            </a:extLst>
          </p:cNvPr>
          <p:cNvSpPr/>
          <p:nvPr/>
        </p:nvSpPr>
        <p:spPr>
          <a:xfrm>
            <a:off x="4372083" y="38100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9A57D-276A-42DC-A894-0CB249053D60}"/>
              </a:ext>
            </a:extLst>
          </p:cNvPr>
          <p:cNvSpPr/>
          <p:nvPr/>
        </p:nvSpPr>
        <p:spPr>
          <a:xfrm>
            <a:off x="5802735" y="381003"/>
            <a:ext cx="1147864" cy="714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F5B365-C050-4BA8-9B83-512808C4B09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4130263" y="738494"/>
            <a:ext cx="241820" cy="9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C20B44-5BE1-4D2E-B866-444D782287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19947" y="738494"/>
            <a:ext cx="282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8207AC-B927-4DA9-8981-F0AF18350AEC}"/>
              </a:ext>
            </a:extLst>
          </p:cNvPr>
          <p:cNvSpPr/>
          <p:nvPr/>
        </p:nvSpPr>
        <p:spPr>
          <a:xfrm>
            <a:off x="3787246" y="322796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E3667F-21D4-4A67-BFA9-DC661D716EE8}"/>
              </a:ext>
            </a:extLst>
          </p:cNvPr>
          <p:cNvSpPr/>
          <p:nvPr/>
        </p:nvSpPr>
        <p:spPr>
          <a:xfrm>
            <a:off x="5217898" y="3227967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432E6-5550-45A1-8D46-164E04D2C15B}"/>
              </a:ext>
            </a:extLst>
          </p:cNvPr>
          <p:cNvSpPr/>
          <p:nvPr/>
        </p:nvSpPr>
        <p:spPr>
          <a:xfrm>
            <a:off x="10858570" y="321824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41467B-9231-47B5-ADFC-D953C63E959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935110" y="3585459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BA78F1-AD40-481C-8071-379E6C08210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365762" y="3585459"/>
            <a:ext cx="24182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DD02ECC-EAA1-4B5C-A82C-431526941E55}"/>
              </a:ext>
            </a:extLst>
          </p:cNvPr>
          <p:cNvSpPr/>
          <p:nvPr/>
        </p:nvSpPr>
        <p:spPr>
          <a:xfrm>
            <a:off x="6607582" y="322796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426456-BD7C-4AA1-A1D1-F04F23DBDBFB}"/>
              </a:ext>
            </a:extLst>
          </p:cNvPr>
          <p:cNvSpPr/>
          <p:nvPr/>
        </p:nvSpPr>
        <p:spPr>
          <a:xfrm>
            <a:off x="7997266" y="3218243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83BC15-0249-4DC4-BFD9-1BA43FDC45C6}"/>
              </a:ext>
            </a:extLst>
          </p:cNvPr>
          <p:cNvSpPr/>
          <p:nvPr/>
        </p:nvSpPr>
        <p:spPr>
          <a:xfrm>
            <a:off x="9427918" y="3218244"/>
            <a:ext cx="1147864" cy="714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C2C9884-6CFD-4B61-B31F-5E93AA255309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755446" y="3575735"/>
            <a:ext cx="241820" cy="9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AD47C4-D913-4C1B-AF91-E40B5543D4D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145130" y="3575735"/>
            <a:ext cx="282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A396C6-299D-452C-96E3-1EC7F8A28EB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50599" y="738493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4798C1-E966-4A27-A002-27DD02CA9A78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10575782" y="3575734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7857B2-5AF5-4431-A347-B55829BE914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922968" y="738493"/>
            <a:ext cx="1458283" cy="1545080"/>
          </a:xfrm>
          <a:prstGeom prst="bentConnector3">
            <a:avLst>
              <a:gd name="adj1" fmla="val -156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1FB75F-5363-4385-9048-339FF8EE4D42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0800000" flipV="1">
            <a:off x="3787246" y="2283573"/>
            <a:ext cx="1673184" cy="1301888"/>
          </a:xfrm>
          <a:prstGeom prst="bentConnector3">
            <a:avLst>
              <a:gd name="adj1" fmla="val 1136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C34380-2725-49B8-9316-2FDE809EE319}"/>
              </a:ext>
            </a:extLst>
          </p:cNvPr>
          <p:cNvSpPr/>
          <p:nvPr/>
        </p:nvSpPr>
        <p:spPr>
          <a:xfrm>
            <a:off x="1945532" y="1468877"/>
            <a:ext cx="8155020" cy="250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1BCB2-BC02-4B28-922E-98E48A5D3EB1}"/>
              </a:ext>
            </a:extLst>
          </p:cNvPr>
          <p:cNvSpPr/>
          <p:nvPr/>
        </p:nvSpPr>
        <p:spPr>
          <a:xfrm>
            <a:off x="2176393" y="2151435"/>
            <a:ext cx="7745820" cy="1671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 Invoker&lt;T&gt; invoker;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wrapperInvoker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里包含了其他的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Result invoke(Invocation invocation) throws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RpcException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invoker.invoke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(invocation);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调用其他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CA1438-9146-475A-83CA-2DDB3CB025E3}"/>
              </a:ext>
            </a:extLst>
          </p:cNvPr>
          <p:cNvSpPr txBox="1"/>
          <p:nvPr/>
        </p:nvSpPr>
        <p:spPr>
          <a:xfrm>
            <a:off x="2091448" y="1665371"/>
            <a:ext cx="336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wrapperInvoker</a:t>
            </a:r>
            <a:r>
              <a:rPr lang="zh-CN" altLang="en-US" dirty="0"/>
              <a:t>的具体逻辑</a:t>
            </a:r>
          </a:p>
        </p:txBody>
      </p:sp>
    </p:spTree>
    <p:extLst>
      <p:ext uri="{BB962C8B-B14F-4D97-AF65-F5344CB8AC3E}">
        <p14:creationId xmlns:p14="http://schemas.microsoft.com/office/powerpoint/2010/main" val="3807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5A245-824F-4E13-8ABE-814F18230EB9}"/>
              </a:ext>
            </a:extLst>
          </p:cNvPr>
          <p:cNvSpPr/>
          <p:nvPr/>
        </p:nvSpPr>
        <p:spPr>
          <a:xfrm>
            <a:off x="149086" y="199740"/>
            <a:ext cx="11947476" cy="490897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2F626-1C5A-429A-8811-76D91E564448}"/>
              </a:ext>
            </a:extLst>
          </p:cNvPr>
          <p:cNvSpPr/>
          <p:nvPr/>
        </p:nvSpPr>
        <p:spPr>
          <a:xfrm>
            <a:off x="234584" y="71284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B9EE9-909D-407E-86FB-E02C13308D18}"/>
              </a:ext>
            </a:extLst>
          </p:cNvPr>
          <p:cNvSpPr/>
          <p:nvPr/>
        </p:nvSpPr>
        <p:spPr>
          <a:xfrm>
            <a:off x="1662288" y="410604"/>
            <a:ext cx="114786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0D86-724F-45EB-8D1D-0092597DB9EE}"/>
              </a:ext>
            </a:extLst>
          </p:cNvPr>
          <p:cNvSpPr/>
          <p:nvPr/>
        </p:nvSpPr>
        <p:spPr>
          <a:xfrm>
            <a:off x="8502819" y="88904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76DF57F-2D73-4919-8DAD-3F339AC68218}"/>
              </a:ext>
            </a:extLst>
          </p:cNvPr>
          <p:cNvSpPr/>
          <p:nvPr/>
        </p:nvSpPr>
        <p:spPr>
          <a:xfrm>
            <a:off x="5536735" y="220141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BCACC9-EA61-4F2C-B4FB-53EB180CED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382448" y="1070336"/>
            <a:ext cx="279840" cy="58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053EA-A2A8-4C76-8E28-52B5A18AA4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810152" y="1076139"/>
            <a:ext cx="24182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71BB331-57AB-4E30-B292-9F4B138EA309}"/>
              </a:ext>
            </a:extLst>
          </p:cNvPr>
          <p:cNvSpPr/>
          <p:nvPr/>
        </p:nvSpPr>
        <p:spPr>
          <a:xfrm>
            <a:off x="3051972" y="410606"/>
            <a:ext cx="1147864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587DEA-CF8B-4E21-8C3E-EAC33399DA99}"/>
              </a:ext>
            </a:extLst>
          </p:cNvPr>
          <p:cNvSpPr/>
          <p:nvPr/>
        </p:nvSpPr>
        <p:spPr>
          <a:xfrm>
            <a:off x="4441656" y="400880"/>
            <a:ext cx="1147864" cy="13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9A57D-276A-42DC-A894-0CB249053D60}"/>
              </a:ext>
            </a:extLst>
          </p:cNvPr>
          <p:cNvSpPr/>
          <p:nvPr/>
        </p:nvSpPr>
        <p:spPr>
          <a:xfrm>
            <a:off x="5908748" y="413920"/>
            <a:ext cx="2299686" cy="134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 err="1"/>
              <a:t>InvokerN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F5B365-C050-4BA8-9B83-512808C4B09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4199836" y="1076140"/>
            <a:ext cx="241820" cy="16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C20B44-5BE1-4D2E-B866-444D782287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89520" y="1077771"/>
            <a:ext cx="319228" cy="88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A396C6-299D-452C-96E3-1EC7F8A28EB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8113499" y="1246537"/>
            <a:ext cx="3893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7857B2-5AF5-4431-A347-B55829BE914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7003827" y="1246537"/>
            <a:ext cx="2646856" cy="1412073"/>
          </a:xfrm>
          <a:prstGeom prst="bentConnector3">
            <a:avLst>
              <a:gd name="adj1" fmla="val -863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1FB75F-5363-4385-9048-339FF8EE4D42}"/>
              </a:ext>
            </a:extLst>
          </p:cNvPr>
          <p:cNvCxnSpPr>
            <a:cxnSpLocks/>
            <a:stCxn id="8" idx="2"/>
            <a:endCxn id="67" idx="1"/>
          </p:cNvCxnSpPr>
          <p:nvPr/>
        </p:nvCxnSpPr>
        <p:spPr>
          <a:xfrm rot="10800000" flipV="1">
            <a:off x="2523893" y="2658609"/>
            <a:ext cx="3017396" cy="1555801"/>
          </a:xfrm>
          <a:prstGeom prst="bentConnector3">
            <a:avLst>
              <a:gd name="adj1" fmla="val 10757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1907694-43E0-4976-BC72-044E039298D1}"/>
              </a:ext>
            </a:extLst>
          </p:cNvPr>
          <p:cNvSpPr/>
          <p:nvPr/>
        </p:nvSpPr>
        <p:spPr>
          <a:xfrm>
            <a:off x="1714761" y="1026971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0FD660-2C49-40BE-A79C-5EAB43A12BFB}"/>
              </a:ext>
            </a:extLst>
          </p:cNvPr>
          <p:cNvSpPr/>
          <p:nvPr/>
        </p:nvSpPr>
        <p:spPr>
          <a:xfrm>
            <a:off x="3104134" y="1049529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0524FE-12FF-4D68-A99D-A0B4B46775D1}"/>
              </a:ext>
            </a:extLst>
          </p:cNvPr>
          <p:cNvSpPr/>
          <p:nvPr/>
        </p:nvSpPr>
        <p:spPr>
          <a:xfrm>
            <a:off x="4493818" y="1035410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</a:t>
            </a:r>
            <a:r>
              <a:rPr lang="zh-CN" altLang="en-US" dirty="0"/>
              <a:t>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E16CAD8-754B-4339-ADB2-10285B7A3150}"/>
              </a:ext>
            </a:extLst>
          </p:cNvPr>
          <p:cNvSpPr/>
          <p:nvPr/>
        </p:nvSpPr>
        <p:spPr>
          <a:xfrm>
            <a:off x="5986997" y="779021"/>
            <a:ext cx="2126502" cy="935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持有可直接调用远程服务的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DCAA3E4-18E7-438E-911F-344B5EBD38AF}"/>
              </a:ext>
            </a:extLst>
          </p:cNvPr>
          <p:cNvSpPr/>
          <p:nvPr/>
        </p:nvSpPr>
        <p:spPr>
          <a:xfrm>
            <a:off x="2523893" y="385691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E9031A-24BC-4998-8323-6B8CF020E9F1}"/>
              </a:ext>
            </a:extLst>
          </p:cNvPr>
          <p:cNvSpPr/>
          <p:nvPr/>
        </p:nvSpPr>
        <p:spPr>
          <a:xfrm>
            <a:off x="3951597" y="3554679"/>
            <a:ext cx="114786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Invoker1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B05F6C9-1124-4F18-9628-8C5DCE674B7D}"/>
              </a:ext>
            </a:extLst>
          </p:cNvPr>
          <p:cNvSpPr/>
          <p:nvPr/>
        </p:nvSpPr>
        <p:spPr>
          <a:xfrm>
            <a:off x="10792128" y="4033120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811AACE-5616-41EA-B574-FE8D0DC2A53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3671757" y="4214411"/>
            <a:ext cx="279840" cy="58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DCFD401-9550-4C52-B97E-2BB05F3199B7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5099461" y="4220214"/>
            <a:ext cx="24182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42A25A0-6A57-4628-B917-3AAF21793258}"/>
              </a:ext>
            </a:extLst>
          </p:cNvPr>
          <p:cNvSpPr/>
          <p:nvPr/>
        </p:nvSpPr>
        <p:spPr>
          <a:xfrm>
            <a:off x="5341281" y="3554681"/>
            <a:ext cx="1147864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1CC5B4-C4B3-42AD-A90D-0A1D2A2EED21}"/>
              </a:ext>
            </a:extLst>
          </p:cNvPr>
          <p:cNvSpPr/>
          <p:nvPr/>
        </p:nvSpPr>
        <p:spPr>
          <a:xfrm>
            <a:off x="6730965" y="3544955"/>
            <a:ext cx="1147864" cy="13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EBBB3F-F0CB-45A3-852A-FBF753CD9497}"/>
              </a:ext>
            </a:extLst>
          </p:cNvPr>
          <p:cNvSpPr/>
          <p:nvPr/>
        </p:nvSpPr>
        <p:spPr>
          <a:xfrm>
            <a:off x="8198057" y="3557995"/>
            <a:ext cx="2299686" cy="134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 err="1"/>
              <a:t>InvokerN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DBDF34-C30E-4436-895C-38A796DE9FB3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 flipV="1">
            <a:off x="6489145" y="4220215"/>
            <a:ext cx="241820" cy="16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F1C9F4D-576E-4680-9788-69C55AAE2243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7878829" y="4221846"/>
            <a:ext cx="319228" cy="88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872F04-1F74-4F45-A500-BEA3C36E7A2D}"/>
              </a:ext>
            </a:extLst>
          </p:cNvPr>
          <p:cNvCxnSpPr>
            <a:cxnSpLocks/>
            <a:stCxn id="81" idx="3"/>
            <a:endCxn id="69" idx="1"/>
          </p:cNvCxnSpPr>
          <p:nvPr/>
        </p:nvCxnSpPr>
        <p:spPr>
          <a:xfrm>
            <a:off x="10426145" y="4390612"/>
            <a:ext cx="36598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0FAA3C4-BFD2-44F8-BE9B-543FC3D25A73}"/>
              </a:ext>
            </a:extLst>
          </p:cNvPr>
          <p:cNvSpPr/>
          <p:nvPr/>
        </p:nvSpPr>
        <p:spPr>
          <a:xfrm>
            <a:off x="4004070" y="4171046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D1861BC-9D83-4172-92FF-FCE51D110892}"/>
              </a:ext>
            </a:extLst>
          </p:cNvPr>
          <p:cNvSpPr/>
          <p:nvPr/>
        </p:nvSpPr>
        <p:spPr>
          <a:xfrm>
            <a:off x="5393443" y="4193604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9CBDB8B-3E37-4C56-B4B3-5E9987E2A53D}"/>
              </a:ext>
            </a:extLst>
          </p:cNvPr>
          <p:cNvSpPr/>
          <p:nvPr/>
        </p:nvSpPr>
        <p:spPr>
          <a:xfrm>
            <a:off x="6783127" y="4179485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</a:t>
            </a:r>
            <a:r>
              <a:rPr lang="zh-CN" altLang="en-US" dirty="0"/>
              <a:t>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DF2D22-C08F-4D45-9D64-D7D9765E5B2A}"/>
              </a:ext>
            </a:extLst>
          </p:cNvPr>
          <p:cNvSpPr/>
          <p:nvPr/>
        </p:nvSpPr>
        <p:spPr>
          <a:xfrm>
            <a:off x="8299643" y="3923096"/>
            <a:ext cx="2126502" cy="935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持有可直接调用具体服务（</a:t>
            </a:r>
            <a:r>
              <a:rPr lang="en-US" altLang="zh-CN" dirty="0"/>
              <a:t>ref</a:t>
            </a:r>
            <a:r>
              <a:rPr lang="zh-CN" altLang="en-US" dirty="0"/>
              <a:t>）的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A405B97-7D36-49EE-88AE-F62CEA031343}"/>
              </a:ext>
            </a:extLst>
          </p:cNvPr>
          <p:cNvSpPr/>
          <p:nvPr/>
        </p:nvSpPr>
        <p:spPr>
          <a:xfrm>
            <a:off x="175098" y="194553"/>
            <a:ext cx="11916383" cy="6429983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927C3C-761E-416C-8201-89BC16C01845}"/>
              </a:ext>
            </a:extLst>
          </p:cNvPr>
          <p:cNvSpPr/>
          <p:nvPr/>
        </p:nvSpPr>
        <p:spPr>
          <a:xfrm>
            <a:off x="2909039" y="1693011"/>
            <a:ext cx="8969848" cy="44452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47BE0D-A5F7-4D22-9584-71BD69EA2AB9}"/>
              </a:ext>
            </a:extLst>
          </p:cNvPr>
          <p:cNvSpPr/>
          <p:nvPr/>
        </p:nvSpPr>
        <p:spPr>
          <a:xfrm>
            <a:off x="2578449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D0C05C8-6F2D-40B0-AE29-432D92F0CBD1}"/>
              </a:ext>
            </a:extLst>
          </p:cNvPr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DE5059F-3F42-4AF3-BD29-17BC21E6E12A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2246635" y="4226786"/>
            <a:ext cx="331814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形标注 12">
            <a:extLst>
              <a:ext uri="{FF2B5EF4-FFF2-40B4-BE49-F238E27FC236}">
                <a16:creationId xmlns:a16="http://schemas.microsoft.com/office/drawing/2014/main" id="{A43A171A-A3EB-4A27-A26C-E3ECEC529444}"/>
              </a:ext>
            </a:extLst>
          </p:cNvPr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椭圆形标注 13">
            <a:extLst>
              <a:ext uri="{FF2B5EF4-FFF2-40B4-BE49-F238E27FC236}">
                <a16:creationId xmlns:a16="http://schemas.microsoft.com/office/drawing/2014/main" id="{76558BB9-D32A-4C33-BE1C-4D13257DAC1A}"/>
              </a:ext>
            </a:extLst>
          </p:cNvPr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E5AF7F-67B3-47F0-A322-3DC613F4A76E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994546" y="3829548"/>
            <a:ext cx="523131" cy="3972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43">
            <a:extLst>
              <a:ext uri="{FF2B5EF4-FFF2-40B4-BE49-F238E27FC236}">
                <a16:creationId xmlns:a16="http://schemas.microsoft.com/office/drawing/2014/main" id="{88CA31E7-B670-43D8-AE19-D3B1A5D4A3A9}"/>
              </a:ext>
            </a:extLst>
          </p:cNvPr>
          <p:cNvSpPr/>
          <p:nvPr/>
        </p:nvSpPr>
        <p:spPr>
          <a:xfrm>
            <a:off x="4517677" y="3530783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InvokerA</a:t>
            </a:r>
            <a:endParaRPr lang="zh-CN" altLang="en-US" sz="16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79880213-5202-41A8-86A1-B59091B2008D}"/>
              </a:ext>
            </a:extLst>
          </p:cNvPr>
          <p:cNvSpPr/>
          <p:nvPr/>
        </p:nvSpPr>
        <p:spPr>
          <a:xfrm>
            <a:off x="4489004" y="444367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InvokerB</a:t>
            </a:r>
            <a:endParaRPr lang="zh-CN" altLang="en-US" sz="1600" dirty="0"/>
          </a:p>
        </p:txBody>
      </p:sp>
      <p:sp>
        <p:nvSpPr>
          <p:cNvPr id="11" name="圆角矩形 66">
            <a:extLst>
              <a:ext uri="{FF2B5EF4-FFF2-40B4-BE49-F238E27FC236}">
                <a16:creationId xmlns:a16="http://schemas.microsoft.com/office/drawing/2014/main" id="{CC92D6A0-D9B9-462B-A2C7-84FB5D46C10D}"/>
              </a:ext>
            </a:extLst>
          </p:cNvPr>
          <p:cNvSpPr/>
          <p:nvPr/>
        </p:nvSpPr>
        <p:spPr>
          <a:xfrm>
            <a:off x="4442229" y="5474291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InvokerN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AF7791-475E-448F-9BE5-28DA1552C25D}"/>
              </a:ext>
            </a:extLst>
          </p:cNvPr>
          <p:cNvCxnSpPr>
            <a:endCxn id="9" idx="3"/>
          </p:cNvCxnSpPr>
          <p:nvPr/>
        </p:nvCxnSpPr>
        <p:spPr>
          <a:xfrm rot="10800000">
            <a:off x="5631254" y="3829548"/>
            <a:ext cx="715227" cy="5251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CB72EC-33B6-4350-A6C2-85DD418F097C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5602580" y="4354702"/>
            <a:ext cx="743900" cy="387738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BE90D8-69CA-4248-8BC7-17B3BE4E95B3}"/>
              </a:ext>
            </a:extLst>
          </p:cNvPr>
          <p:cNvCxnSpPr>
            <a:endCxn id="11" idx="3"/>
          </p:cNvCxnSpPr>
          <p:nvPr/>
        </p:nvCxnSpPr>
        <p:spPr>
          <a:xfrm rot="10800000" flipV="1">
            <a:off x="5604098" y="4354702"/>
            <a:ext cx="742382" cy="14183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3">
            <a:extLst>
              <a:ext uri="{FF2B5EF4-FFF2-40B4-BE49-F238E27FC236}">
                <a16:creationId xmlns:a16="http://schemas.microsoft.com/office/drawing/2014/main" id="{FAF32836-FBF2-4AF7-80B7-D7D5B328194B}"/>
              </a:ext>
            </a:extLst>
          </p:cNvPr>
          <p:cNvSpPr txBox="1"/>
          <p:nvPr/>
        </p:nvSpPr>
        <p:spPr>
          <a:xfrm>
            <a:off x="417601" y="379150"/>
            <a:ext cx="2390398" cy="7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容错组件</a:t>
            </a:r>
            <a:endParaRPr lang="en-US" altLang="zh-CN" sz="2665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400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消费端面临多选一的抉择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BEB5F0-4F4B-4859-895B-DD7A784E3463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4019769" y="4273205"/>
            <a:ext cx="478258" cy="46021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62E6FF-1BBD-4742-892A-7286753A5D1E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3994546" y="4226787"/>
            <a:ext cx="447683" cy="154626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5">
            <a:extLst>
              <a:ext uri="{FF2B5EF4-FFF2-40B4-BE49-F238E27FC236}">
                <a16:creationId xmlns:a16="http://schemas.microsoft.com/office/drawing/2014/main" id="{388B6348-CD5A-463F-9402-C76E1D93825C}"/>
              </a:ext>
            </a:extLst>
          </p:cNvPr>
          <p:cNvSpPr txBox="1"/>
          <p:nvPr/>
        </p:nvSpPr>
        <p:spPr>
          <a:xfrm>
            <a:off x="4635375" y="50608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zh-CN" altLang="en-US" dirty="0"/>
          </a:p>
        </p:txBody>
      </p:sp>
      <p:sp>
        <p:nvSpPr>
          <p:cNvPr id="19" name="圆角矩形 108">
            <a:extLst>
              <a:ext uri="{FF2B5EF4-FFF2-40B4-BE49-F238E27FC236}">
                <a16:creationId xmlns:a16="http://schemas.microsoft.com/office/drawing/2014/main" id="{F0739E8E-C8FE-42B6-9B09-23573A795356}"/>
              </a:ext>
            </a:extLst>
          </p:cNvPr>
          <p:cNvSpPr/>
          <p:nvPr/>
        </p:nvSpPr>
        <p:spPr>
          <a:xfrm>
            <a:off x="6346479" y="4092166"/>
            <a:ext cx="1457605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loadbalance</a:t>
            </a:r>
            <a:endParaRPr lang="zh-CN" altLang="en-US" sz="1600" dirty="0"/>
          </a:p>
        </p:txBody>
      </p:sp>
      <p:sp>
        <p:nvSpPr>
          <p:cNvPr id="20" name="圆角矩形 119">
            <a:extLst>
              <a:ext uri="{FF2B5EF4-FFF2-40B4-BE49-F238E27FC236}">
                <a16:creationId xmlns:a16="http://schemas.microsoft.com/office/drawing/2014/main" id="{23BE935E-4719-4792-8B8F-37FAF4EC657C}"/>
              </a:ext>
            </a:extLst>
          </p:cNvPr>
          <p:cNvSpPr/>
          <p:nvPr/>
        </p:nvSpPr>
        <p:spPr>
          <a:xfrm>
            <a:off x="8128503" y="4126842"/>
            <a:ext cx="1466661" cy="41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ClusterInvoker</a:t>
            </a:r>
            <a:endParaRPr lang="zh-CN" altLang="en-US" sz="1400" dirty="0"/>
          </a:p>
        </p:txBody>
      </p:sp>
      <p:sp>
        <p:nvSpPr>
          <p:cNvPr id="21" name="圆角矩形 120">
            <a:extLst>
              <a:ext uri="{FF2B5EF4-FFF2-40B4-BE49-F238E27FC236}">
                <a16:creationId xmlns:a16="http://schemas.microsoft.com/office/drawing/2014/main" id="{9D5DA367-7297-4136-AF3A-BD4918C0BB3C}"/>
              </a:ext>
            </a:extLst>
          </p:cNvPr>
          <p:cNvSpPr/>
          <p:nvPr/>
        </p:nvSpPr>
        <p:spPr>
          <a:xfrm>
            <a:off x="8353324" y="3067611"/>
            <a:ext cx="1015500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</a:t>
            </a:r>
            <a:endParaRPr lang="zh-CN" altLang="en-US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A3B3A5-D377-4827-8739-5CAD2F19EBB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8570967" y="3835974"/>
            <a:ext cx="580975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54440A-1D9B-4884-82B2-A52A39D193DE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>
            <a:off x="7804085" y="4331295"/>
            <a:ext cx="324419" cy="3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0924DCD-A483-44FF-813B-A6D2226D3212}"/>
              </a:ext>
            </a:extLst>
          </p:cNvPr>
          <p:cNvSpPr/>
          <p:nvPr/>
        </p:nvSpPr>
        <p:spPr>
          <a:xfrm>
            <a:off x="9918064" y="3017515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1AFECF6-03D2-4AEE-877F-D4677D7C1A91}"/>
              </a:ext>
            </a:extLst>
          </p:cNvPr>
          <p:cNvSpPr/>
          <p:nvPr/>
        </p:nvSpPr>
        <p:spPr>
          <a:xfrm>
            <a:off x="10168991" y="4082542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Invoker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1EE94E1-88E8-484B-804B-C5BA82B41A59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0832705" y="3557372"/>
            <a:ext cx="741" cy="5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35A0177-E718-4AF8-BAFB-A346831976DE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rot="10800000">
            <a:off x="9595165" y="4335087"/>
            <a:ext cx="573827" cy="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41">
            <a:extLst>
              <a:ext uri="{FF2B5EF4-FFF2-40B4-BE49-F238E27FC236}">
                <a16:creationId xmlns:a16="http://schemas.microsoft.com/office/drawing/2014/main" id="{8FD356B8-CF6D-4D35-83BD-AB6CF1E8ECD5}"/>
              </a:ext>
            </a:extLst>
          </p:cNvPr>
          <p:cNvSpPr/>
          <p:nvPr/>
        </p:nvSpPr>
        <p:spPr>
          <a:xfrm>
            <a:off x="7736180" y="1925365"/>
            <a:ext cx="2240739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RegistryDirectory</a:t>
            </a:r>
            <a:endParaRPr lang="zh-CN" altLang="en-US" sz="16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C4A47ED-99F0-4203-8C1B-5B3023A0B47E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rot="16200000" flipH="1">
            <a:off x="8526817" y="2733354"/>
            <a:ext cx="663990" cy="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8809C65-0C83-4DCC-BE46-8255B706F7C6}"/>
              </a:ext>
            </a:extLst>
          </p:cNvPr>
          <p:cNvSpPr/>
          <p:nvPr/>
        </p:nvSpPr>
        <p:spPr>
          <a:xfrm>
            <a:off x="7668285" y="733331"/>
            <a:ext cx="2353901" cy="5069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providerUrls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BB986E-EF75-48DB-98DE-4A222FC76228}"/>
              </a:ext>
            </a:extLst>
          </p:cNvPr>
          <p:cNvCxnSpPr>
            <a:stCxn id="28" idx="0"/>
            <a:endCxn id="30" idx="2"/>
          </p:cNvCxnSpPr>
          <p:nvPr/>
        </p:nvCxnSpPr>
        <p:spPr>
          <a:xfrm rot="16200000" flipV="1">
            <a:off x="8508373" y="1577188"/>
            <a:ext cx="685040" cy="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FD7C584-F3E3-4D57-8EC7-4709E41FB3B0}"/>
              </a:ext>
            </a:extLst>
          </p:cNvPr>
          <p:cNvSpPr txBox="1"/>
          <p:nvPr/>
        </p:nvSpPr>
        <p:spPr>
          <a:xfrm>
            <a:off x="7954441" y="4699106"/>
            <a:ext cx="392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决定了本次调用失败后，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下次调用会去选择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哪些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可用的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Invoker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25793-6B20-4531-A0E9-611FE2C890BF}"/>
              </a:ext>
            </a:extLst>
          </p:cNvPr>
          <p:cNvSpPr txBox="1"/>
          <p:nvPr/>
        </p:nvSpPr>
        <p:spPr>
          <a:xfrm>
            <a:off x="5681045" y="3496791"/>
            <a:ext cx="369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决定本次调用从可选的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Invoker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到底选择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哪个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Invoker</a:t>
            </a:r>
          </a:p>
        </p:txBody>
      </p:sp>
    </p:spTree>
    <p:extLst>
      <p:ext uri="{BB962C8B-B14F-4D97-AF65-F5344CB8AC3E}">
        <p14:creationId xmlns:p14="http://schemas.microsoft.com/office/powerpoint/2010/main" val="162066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13191B8-A687-4FD4-A084-645206C39994}"/>
              </a:ext>
            </a:extLst>
          </p:cNvPr>
          <p:cNvSpPr/>
          <p:nvPr/>
        </p:nvSpPr>
        <p:spPr>
          <a:xfrm>
            <a:off x="165370" y="398834"/>
            <a:ext cx="11523174" cy="607978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1948D83-AE42-4A5C-A269-102FD32D4F56}"/>
              </a:ext>
            </a:extLst>
          </p:cNvPr>
          <p:cNvSpPr txBox="1"/>
          <p:nvPr/>
        </p:nvSpPr>
        <p:spPr>
          <a:xfrm>
            <a:off x="503456" y="787751"/>
            <a:ext cx="202049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925836-886C-4C8E-9D32-4F7844185A96}"/>
              </a:ext>
            </a:extLst>
          </p:cNvPr>
          <p:cNvSpPr/>
          <p:nvPr/>
        </p:nvSpPr>
        <p:spPr>
          <a:xfrm>
            <a:off x="2944512" y="3014788"/>
            <a:ext cx="8164089" cy="19808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rgbClr val="FF0000"/>
                </a:solidFill>
              </a:rPr>
              <a:t>ProtocolFilterWrapper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AB7E2-EBAA-4402-B352-4285C1942DFE}"/>
              </a:ext>
            </a:extLst>
          </p:cNvPr>
          <p:cNvSpPr/>
          <p:nvPr/>
        </p:nvSpPr>
        <p:spPr>
          <a:xfrm>
            <a:off x="3185031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9A0E3611-DFEA-439A-8A29-0EF5E65A2223}"/>
              </a:ext>
            </a:extLst>
          </p:cNvPr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817DD2-AC2D-4A24-8DBA-7F0DA1A49992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2246635" y="4226786"/>
            <a:ext cx="938396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40A564-F4A8-4AE0-BD92-ECE727360DE6}"/>
              </a:ext>
            </a:extLst>
          </p:cNvPr>
          <p:cNvSpPr/>
          <p:nvPr/>
        </p:nvSpPr>
        <p:spPr>
          <a:xfrm>
            <a:off x="3180916" y="4401989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Refer(</a:t>
            </a:r>
            <a:r>
              <a:rPr lang="en-US" sz="1200" dirty="0" err="1"/>
              <a:t>int,url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0" name="椭圆形标注 12">
            <a:extLst>
              <a:ext uri="{FF2B5EF4-FFF2-40B4-BE49-F238E27FC236}">
                <a16:creationId xmlns:a16="http://schemas.microsoft.com/office/drawing/2014/main" id="{23491738-A335-4A53-B493-62EA17D95DF6}"/>
              </a:ext>
            </a:extLst>
          </p:cNvPr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椭圆形标注 13">
            <a:extLst>
              <a:ext uri="{FF2B5EF4-FFF2-40B4-BE49-F238E27FC236}">
                <a16:creationId xmlns:a16="http://schemas.microsoft.com/office/drawing/2014/main" id="{15FDCDC0-ECFB-4599-B694-19A9FE917804}"/>
              </a:ext>
            </a:extLst>
          </p:cNvPr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D4C4318-FAE1-4ACD-9763-FA410DA1FAB0}"/>
              </a:ext>
            </a:extLst>
          </p:cNvPr>
          <p:cNvSpPr/>
          <p:nvPr/>
        </p:nvSpPr>
        <p:spPr>
          <a:xfrm>
            <a:off x="4990409" y="3955796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Invoker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1F74FD-749F-483B-8F50-159F3B92F58E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601128" y="4214097"/>
            <a:ext cx="389281" cy="1269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322A397-664E-4B43-8D39-174789F7D67B}"/>
              </a:ext>
            </a:extLst>
          </p:cNvPr>
          <p:cNvSpPr/>
          <p:nvPr/>
        </p:nvSpPr>
        <p:spPr>
          <a:xfrm>
            <a:off x="2943003" y="5085267"/>
            <a:ext cx="8164089" cy="9715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rgbClr val="FF0000"/>
                </a:solidFill>
              </a:rPr>
              <a:t>FilterL</a:t>
            </a:r>
            <a:r>
              <a:rPr lang="en-US" altLang="zh-CN" sz="1400" dirty="0" err="1">
                <a:solidFill>
                  <a:srgbClr val="FF0000"/>
                </a:solidFill>
              </a:rPr>
              <a:t>ist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8311E76-A1C8-4D89-A04E-39DAB7F859D9}"/>
              </a:ext>
            </a:extLst>
          </p:cNvPr>
          <p:cNvSpPr/>
          <p:nvPr/>
        </p:nvSpPr>
        <p:spPr>
          <a:xfrm>
            <a:off x="6845600" y="5528248"/>
            <a:ext cx="1058060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FilterA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821537F-07A0-42BA-90A9-A29B8DE926FC}"/>
              </a:ext>
            </a:extLst>
          </p:cNvPr>
          <p:cNvSpPr/>
          <p:nvPr/>
        </p:nvSpPr>
        <p:spPr>
          <a:xfrm>
            <a:off x="8084416" y="5517686"/>
            <a:ext cx="1058060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FilterB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4D67F5D-3660-486B-BD2D-12292B36D676}"/>
              </a:ext>
            </a:extLst>
          </p:cNvPr>
          <p:cNvSpPr/>
          <p:nvPr/>
        </p:nvSpPr>
        <p:spPr>
          <a:xfrm>
            <a:off x="9818162" y="5513161"/>
            <a:ext cx="1127471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FilterN</a:t>
            </a:r>
            <a:endParaRPr lang="zh-CN" altLang="en-US" sz="1400" dirty="0"/>
          </a:p>
        </p:txBody>
      </p:sp>
      <p:sp>
        <p:nvSpPr>
          <p:cNvPr id="18" name="圆角矩形 43">
            <a:extLst>
              <a:ext uri="{FF2B5EF4-FFF2-40B4-BE49-F238E27FC236}">
                <a16:creationId xmlns:a16="http://schemas.microsoft.com/office/drawing/2014/main" id="{F9D5C0D7-800F-4828-81E2-BC17B4C16E49}"/>
              </a:ext>
            </a:extLst>
          </p:cNvPr>
          <p:cNvSpPr/>
          <p:nvPr/>
        </p:nvSpPr>
        <p:spPr>
          <a:xfrm>
            <a:off x="6790097" y="392013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InvokerA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3B2AD1-FD54-44D6-AD01-9D2FE32972AB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16200000" flipH="1">
            <a:off x="6855465" y="5009083"/>
            <a:ext cx="1010584" cy="27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53">
            <a:extLst>
              <a:ext uri="{FF2B5EF4-FFF2-40B4-BE49-F238E27FC236}">
                <a16:creationId xmlns:a16="http://schemas.microsoft.com/office/drawing/2014/main" id="{24D95C49-A021-4D0E-BF56-6DE630317435}"/>
              </a:ext>
            </a:extLst>
          </p:cNvPr>
          <p:cNvSpPr/>
          <p:nvPr/>
        </p:nvSpPr>
        <p:spPr>
          <a:xfrm>
            <a:off x="8056069" y="3936734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InvokerB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E59E5CC-BD6B-41C8-8DD3-0A8F98B05B6A}"/>
              </a:ext>
            </a:extLst>
          </p:cNvPr>
          <p:cNvCxnSpPr>
            <a:stCxn id="20" idx="0"/>
            <a:endCxn id="16" idx="0"/>
          </p:cNvCxnSpPr>
          <p:nvPr/>
        </p:nvCxnSpPr>
        <p:spPr>
          <a:xfrm rot="16200000" flipH="1">
            <a:off x="7822675" y="4726916"/>
            <a:ext cx="1580952" cy="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F7503E-3318-496E-921D-305B9A4C5936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rot="16200000" flipV="1">
            <a:off x="9007929" y="4139191"/>
            <a:ext cx="978898" cy="1769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89B380-D6FF-40A8-83FD-B2C504FF5D79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rot="16200000" flipV="1">
            <a:off x="7480155" y="4384394"/>
            <a:ext cx="1000022" cy="1266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8A3FBC7-0470-4FC0-9E35-B7C006786587}"/>
              </a:ext>
            </a:extLst>
          </p:cNvPr>
          <p:cNvCxnSpPr>
            <a:stCxn id="15" idx="0"/>
            <a:endCxn id="12" idx="5"/>
          </p:cNvCxnSpPr>
          <p:nvPr/>
        </p:nvCxnSpPr>
        <p:spPr>
          <a:xfrm rot="16200000" flipV="1">
            <a:off x="6183915" y="4337533"/>
            <a:ext cx="1131505" cy="1249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66">
            <a:extLst>
              <a:ext uri="{FF2B5EF4-FFF2-40B4-BE49-F238E27FC236}">
                <a16:creationId xmlns:a16="http://schemas.microsoft.com/office/drawing/2014/main" id="{A417ECD4-AAD8-4CC7-B0EA-2A18B235C037}"/>
              </a:ext>
            </a:extLst>
          </p:cNvPr>
          <p:cNvSpPr/>
          <p:nvPr/>
        </p:nvSpPr>
        <p:spPr>
          <a:xfrm>
            <a:off x="9829039" y="3889957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InvokerN</a:t>
            </a:r>
            <a:endParaRPr lang="zh-CN" altLang="en-US" sz="1600" dirty="0"/>
          </a:p>
        </p:txBody>
      </p:sp>
      <p:sp>
        <p:nvSpPr>
          <p:cNvPr id="26" name="TextBox 67">
            <a:extLst>
              <a:ext uri="{FF2B5EF4-FFF2-40B4-BE49-F238E27FC236}">
                <a16:creationId xmlns:a16="http://schemas.microsoft.com/office/drawing/2014/main" id="{17A91554-BCF5-45E5-9833-A35F72F57246}"/>
              </a:ext>
            </a:extLst>
          </p:cNvPr>
          <p:cNvSpPr txBox="1"/>
          <p:nvPr/>
        </p:nvSpPr>
        <p:spPr>
          <a:xfrm>
            <a:off x="9297906" y="546829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…..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A78DDB-8348-4C17-B6B9-B7CB3A33DF22}"/>
              </a:ext>
            </a:extLst>
          </p:cNvPr>
          <p:cNvCxnSpPr>
            <a:stCxn id="25" idx="0"/>
            <a:endCxn id="17" idx="0"/>
          </p:cNvCxnSpPr>
          <p:nvPr/>
        </p:nvCxnSpPr>
        <p:spPr>
          <a:xfrm rot="16200000" flipH="1" flipV="1">
            <a:off x="9584334" y="4687521"/>
            <a:ext cx="1623204" cy="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4">
            <a:extLst>
              <a:ext uri="{FF2B5EF4-FFF2-40B4-BE49-F238E27FC236}">
                <a16:creationId xmlns:a16="http://schemas.microsoft.com/office/drawing/2014/main" id="{59C8CDD7-7A55-4FD1-98C2-E4EA67150DF4}"/>
              </a:ext>
            </a:extLst>
          </p:cNvPr>
          <p:cNvSpPr/>
          <p:nvPr/>
        </p:nvSpPr>
        <p:spPr>
          <a:xfrm>
            <a:off x="7116024" y="2055136"/>
            <a:ext cx="1702052" cy="552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消费端调用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23A13B8-AB4D-4AD7-A4EA-0B69C644C04E}"/>
              </a:ext>
            </a:extLst>
          </p:cNvPr>
          <p:cNvCxnSpPr>
            <a:stCxn id="28" idx="2"/>
            <a:endCxn id="12" idx="7"/>
          </p:cNvCxnSpPr>
          <p:nvPr/>
        </p:nvCxnSpPr>
        <p:spPr>
          <a:xfrm rot="5400000">
            <a:off x="6333851" y="2398251"/>
            <a:ext cx="1424052" cy="1842346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5D10BC-23CB-451C-9DC6-47DE2D3C348A}"/>
              </a:ext>
            </a:extLst>
          </p:cNvPr>
          <p:cNvCxnSpPr>
            <a:stCxn id="28" idx="2"/>
            <a:endCxn id="18" idx="0"/>
          </p:cNvCxnSpPr>
          <p:nvPr/>
        </p:nvCxnSpPr>
        <p:spPr>
          <a:xfrm rot="5400000">
            <a:off x="7000600" y="2953684"/>
            <a:ext cx="1312737" cy="620165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5ABF67C-BC3D-4E3E-8F5F-22B7C2164C5B}"/>
              </a:ext>
            </a:extLst>
          </p:cNvPr>
          <p:cNvCxnSpPr>
            <a:stCxn id="28" idx="2"/>
            <a:endCxn id="20" idx="0"/>
          </p:cNvCxnSpPr>
          <p:nvPr/>
        </p:nvCxnSpPr>
        <p:spPr>
          <a:xfrm rot="16200000" flipH="1">
            <a:off x="7625285" y="2949162"/>
            <a:ext cx="1329336" cy="645807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1623C15-D26A-4B7B-8656-BD030CD8EE66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 rot="16200000" flipH="1">
            <a:off x="8547233" y="2027215"/>
            <a:ext cx="1282559" cy="244292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21">
            <a:extLst>
              <a:ext uri="{FF2B5EF4-FFF2-40B4-BE49-F238E27FC236}">
                <a16:creationId xmlns:a16="http://schemas.microsoft.com/office/drawing/2014/main" id="{33C59B8E-5B6F-45C2-92D5-218AC36B0F20}"/>
              </a:ext>
            </a:extLst>
          </p:cNvPr>
          <p:cNvSpPr txBox="1"/>
          <p:nvPr/>
        </p:nvSpPr>
        <p:spPr>
          <a:xfrm>
            <a:off x="1272746" y="1423143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dubbo</a:t>
            </a:r>
            <a:r>
              <a:rPr lang="zh-CN" altLang="en-US" dirty="0"/>
              <a:t>中，不同的服务，组合的</a:t>
            </a:r>
            <a:r>
              <a:rPr lang="en-US" altLang="zh-CN" dirty="0"/>
              <a:t>filter</a:t>
            </a:r>
            <a:r>
              <a:rPr lang="zh-CN" altLang="en-US" dirty="0"/>
              <a:t>是不同的。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Invoker</a:t>
            </a:r>
            <a:r>
              <a:rPr lang="zh-CN" altLang="en-US" dirty="0">
                <a:solidFill>
                  <a:srgbClr val="FF0000"/>
                </a:solidFill>
              </a:rPr>
              <a:t>统一不同组件的调用入口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调用者可从任何节点发起调用，都是通的</a:t>
            </a:r>
          </a:p>
        </p:txBody>
      </p:sp>
    </p:spTree>
    <p:extLst>
      <p:ext uri="{BB962C8B-B14F-4D97-AF65-F5344CB8AC3E}">
        <p14:creationId xmlns:p14="http://schemas.microsoft.com/office/powerpoint/2010/main" val="330814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479</Words>
  <Application>Microsoft Office PowerPoint</Application>
  <PresentationFormat>宽屏</PresentationFormat>
  <Paragraphs>157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黑体</vt:lpstr>
      <vt:lpstr>华文楷体</vt:lpstr>
      <vt:lpstr>华文新魏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30</cp:revision>
  <dcterms:created xsi:type="dcterms:W3CDTF">2020-07-16T02:05:58Z</dcterms:created>
  <dcterms:modified xsi:type="dcterms:W3CDTF">2020-07-20T16:11:47Z</dcterms:modified>
</cp:coreProperties>
</file>