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EE56B-62DC-4C13-B362-166EA2BBF590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E0CBB-3F33-4B9F-A916-E24660576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6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E0CBB-3F33-4B9F-A916-E2466057647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4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C8961-F625-4220-B99C-79ADB92A1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C6D77B-C7B2-460D-A45D-61C10BA4A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2032AD-3055-4139-BCCB-C36F85EF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D7939-7CEC-4FE9-8EA5-739040F9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8BD8EE-9981-4FCC-8800-E6CBF511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17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84DD6-1039-4BB4-B26C-1B82C806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CB5D4B-16C0-4A26-A50A-D711068D7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95B67C-0214-4330-97DA-A3A8EE11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BD357-F7AE-456B-A177-F97076A7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99572-D223-420F-B5E8-E45CC237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23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CFF876-1D71-41F6-AD5C-94DD361B2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7E8F39-609A-43D2-90B0-4022817FD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4976B9-ADC7-4B16-9B08-FD97C2FF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64D29F-C311-41A2-9192-CF6E17F5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4BECD9-D68D-4A34-B067-4E8DBACE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13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25D1A-D434-4077-A76D-3F0AD679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DC4D9-9F13-42F8-A5DF-BBBF270D0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A08E64-4A62-4129-8B5A-82ECD42F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96563-48B0-48DC-9703-1823B7F0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077EEB-9248-41E1-8B35-60DE6A26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75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35C63-3693-44DF-8E62-926E6DF0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A93D77-29CA-47D7-91BB-00D47E742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FCCB28-A0B6-448C-A575-0300F247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24A7A-1077-4331-B0F0-7C4B2C33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103C0C-F8F2-4E9B-BE44-D0813FE8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95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0A833-0116-4432-A1D5-37F243C4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2C5FD-7841-4DB1-BF05-A5AC20FCB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CD99EC-04CA-4931-BF1A-5D6A861C7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AF07BA-4BDB-4E16-BD6A-0609AD13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98347F-B1E6-4C22-BBAC-62A1AF7B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CFEC1B-9E41-4402-ADD2-40D7F85B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49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80C21-8BE8-4EA0-8731-85EBF10C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90E959-421D-427E-AF9C-069BAF608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F65622-77D7-4D93-A970-83B47B6CA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8AA65D-1CA4-430E-B0C2-D5A08A21B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BDC80A-BD22-474F-9CD6-315C76155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8A36D0-9FE1-4171-B39B-DB4CE011B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62F298-E683-4290-B325-AC1F607E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8BCB19-DBA5-4F17-99B5-0582A14F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4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28498-C6D4-41A4-8D61-D2217B9F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C0ABF4-E516-4BE0-AC0C-E6A316FB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11A886-4483-4E5E-9F67-F5A9FBDAD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16EC7C-89B8-45E1-ADB6-B0888A68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20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62F922-9CD3-4F18-9893-500969B8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3DCFC7-559C-4972-958D-D22A666A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D13FE2-8A74-48BB-89E8-432CA6B2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4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27E83-C936-4D8B-A0B1-F6CA08955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55E571-967B-494A-8C81-05778CD12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1CF692-CA16-408B-B0E8-2BCA7680B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C75CAF-09E1-4F24-9F9E-12850922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324239-A43B-42B0-A74E-D8F281F0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4DD9E2-801B-4F98-94B5-E60BECE5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82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A7443-96AA-48DC-83BE-C24BFCB3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C6C456-659C-4C5D-85A7-7AD48C6A7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07A1DC-2189-4EB4-84AD-015020CFE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97F2AB-29EE-4E8B-861F-883E328D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B5407-ED42-4EDF-9BB8-C911D72E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A37331-E043-41FA-BB97-7D474A83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61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BAA56F-9571-4DB6-A2E9-4EEFCE62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D8FF4F-0393-485F-B4DF-F2101715E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A70DD-C1A5-4CBC-BF3D-186F179E1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6281A-EA41-49C1-842C-A632D6C7403E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063B5-4749-4080-8D52-907BC4DCE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E953-0FD4-449B-A371-8EBE4308E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90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A6482C19-3D07-49AF-9723-6230683CE601}"/>
              </a:ext>
            </a:extLst>
          </p:cNvPr>
          <p:cNvSpPr/>
          <p:nvPr/>
        </p:nvSpPr>
        <p:spPr>
          <a:xfrm>
            <a:off x="1322962" y="398835"/>
            <a:ext cx="10126494" cy="5129188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47F79A-5F66-4E57-999A-2C10B32924F2}"/>
              </a:ext>
            </a:extLst>
          </p:cNvPr>
          <p:cNvSpPr/>
          <p:nvPr/>
        </p:nvSpPr>
        <p:spPr>
          <a:xfrm>
            <a:off x="1731544" y="1329978"/>
            <a:ext cx="2607583" cy="38637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400" dirty="0">
                <a:solidFill>
                  <a:srgbClr val="FF0000"/>
                </a:solidFill>
              </a:rPr>
              <a:t>服务端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10AEBB-B412-4D7E-B5CB-F02FADB3C313}"/>
              </a:ext>
            </a:extLst>
          </p:cNvPr>
          <p:cNvSpPr/>
          <p:nvPr/>
        </p:nvSpPr>
        <p:spPr>
          <a:xfrm>
            <a:off x="7236726" y="1329824"/>
            <a:ext cx="3852806" cy="38637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rgbClr val="FF0000"/>
                </a:solidFill>
              </a:rPr>
              <a:t>消费端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1F533B-FBFC-41B8-9613-DA30443DFCBD}"/>
              </a:ext>
            </a:extLst>
          </p:cNvPr>
          <p:cNvSpPr/>
          <p:nvPr/>
        </p:nvSpPr>
        <p:spPr>
          <a:xfrm>
            <a:off x="7664436" y="4346418"/>
            <a:ext cx="1842254" cy="359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protocol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80F12E-8D8F-4582-8F72-9AD8B938240F}"/>
              </a:ext>
            </a:extLst>
          </p:cNvPr>
          <p:cNvSpPr/>
          <p:nvPr/>
        </p:nvSpPr>
        <p:spPr>
          <a:xfrm>
            <a:off x="2353278" y="4001637"/>
            <a:ext cx="1456592" cy="345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protocol</a:t>
            </a:r>
            <a:endParaRPr lang="zh-CN" altLang="en-US" dirty="0"/>
          </a:p>
        </p:txBody>
      </p:sp>
      <p:sp>
        <p:nvSpPr>
          <p:cNvPr id="8" name="云形 7">
            <a:extLst>
              <a:ext uri="{FF2B5EF4-FFF2-40B4-BE49-F238E27FC236}">
                <a16:creationId xmlns:a16="http://schemas.microsoft.com/office/drawing/2014/main" id="{FF89D589-5B57-4483-9C0D-980EC5D8C40C}"/>
              </a:ext>
            </a:extLst>
          </p:cNvPr>
          <p:cNvSpPr/>
          <p:nvPr/>
        </p:nvSpPr>
        <p:spPr>
          <a:xfrm>
            <a:off x="5144821" y="3717422"/>
            <a:ext cx="1468316" cy="9144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网络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034801-EF90-4F72-B89B-75E1C2B9B66F}"/>
              </a:ext>
            </a:extLst>
          </p:cNvPr>
          <p:cNvSpPr/>
          <p:nvPr/>
        </p:nvSpPr>
        <p:spPr>
          <a:xfrm>
            <a:off x="2349980" y="4360632"/>
            <a:ext cx="1458187" cy="6895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export(Invoker)</a:t>
            </a:r>
          </a:p>
          <a:p>
            <a:r>
              <a:rPr lang="zh-CN" altLang="en-US" sz="1200" dirty="0"/>
              <a:t>实际暴露的是</a:t>
            </a:r>
            <a:r>
              <a:rPr lang="en-US" altLang="zh-CN" sz="1200" dirty="0"/>
              <a:t>ref</a:t>
            </a:r>
            <a:r>
              <a:rPr lang="zh-CN" altLang="en-US" sz="1200" dirty="0"/>
              <a:t>的</a:t>
            </a:r>
            <a:endParaRPr lang="en-US" altLang="zh-CN" sz="1200" dirty="0"/>
          </a:p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748496-8780-465A-B98B-5C67F6137526}"/>
              </a:ext>
            </a:extLst>
          </p:cNvPr>
          <p:cNvSpPr/>
          <p:nvPr/>
        </p:nvSpPr>
        <p:spPr>
          <a:xfrm>
            <a:off x="7664436" y="4701522"/>
            <a:ext cx="1842254" cy="3689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>
                <a:solidFill>
                  <a:srgbClr val="FF0000"/>
                </a:solidFill>
              </a:rPr>
              <a:t>REF =r</a:t>
            </a:r>
            <a:r>
              <a:rPr lang="en-US" sz="1200" b="1">
                <a:solidFill>
                  <a:srgbClr val="FF0000"/>
                </a:solidFill>
              </a:rPr>
              <a:t>efer(</a:t>
            </a:r>
            <a:r>
              <a:rPr lang="en-US" sz="1200" b="1" err="1">
                <a:solidFill>
                  <a:srgbClr val="FF0000"/>
                </a:solidFill>
              </a:rPr>
              <a:t>interface</a:t>
            </a:r>
            <a:r>
              <a:rPr lang="en-US" sz="1200" b="1">
                <a:solidFill>
                  <a:srgbClr val="FF0000"/>
                </a:solidFill>
              </a:rPr>
              <a:t>,url</a:t>
            </a:r>
            <a:r>
              <a:rPr lang="en-US" altLang="zh-CN" sz="1200" b="1" dirty="0">
                <a:solidFill>
                  <a:srgbClr val="FF0000"/>
                </a:solidFill>
              </a:rPr>
              <a:t>)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椭圆形标注 28">
            <a:extLst>
              <a:ext uri="{FF2B5EF4-FFF2-40B4-BE49-F238E27FC236}">
                <a16:creationId xmlns:a16="http://schemas.microsoft.com/office/drawing/2014/main" id="{AAA778BA-C385-477D-A0C8-988E132C7DDE}"/>
              </a:ext>
            </a:extLst>
          </p:cNvPr>
          <p:cNvSpPr/>
          <p:nvPr/>
        </p:nvSpPr>
        <p:spPr>
          <a:xfrm>
            <a:off x="6192570" y="3060090"/>
            <a:ext cx="914400" cy="377257"/>
          </a:xfrm>
          <a:prstGeom prst="wedgeEllipseCallout">
            <a:avLst>
              <a:gd name="adj1" fmla="val -86180"/>
              <a:gd name="adj2" fmla="val 133799"/>
            </a:avLst>
          </a:prstGeom>
          <a:solidFill>
            <a:schemeClr val="accent4">
              <a:lumMod val="60000"/>
              <a:lumOff val="40000"/>
            </a:schemeClr>
          </a:solidFill>
          <a:ln w="158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B050"/>
                </a:solidFill>
              </a:rPr>
              <a:t>URL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12" name="椭圆形标注 29">
            <a:extLst>
              <a:ext uri="{FF2B5EF4-FFF2-40B4-BE49-F238E27FC236}">
                <a16:creationId xmlns:a16="http://schemas.microsoft.com/office/drawing/2014/main" id="{7BB5E406-5C9E-424A-B11D-344BCECAFEC1}"/>
              </a:ext>
            </a:extLst>
          </p:cNvPr>
          <p:cNvSpPr/>
          <p:nvPr/>
        </p:nvSpPr>
        <p:spPr>
          <a:xfrm>
            <a:off x="4626321" y="3094793"/>
            <a:ext cx="1348965" cy="377257"/>
          </a:xfrm>
          <a:prstGeom prst="wedgeEllipseCallout">
            <a:avLst>
              <a:gd name="adj1" fmla="val 41729"/>
              <a:gd name="adj2" fmla="val 124200"/>
            </a:avLst>
          </a:prstGeom>
          <a:solidFill>
            <a:schemeClr val="accent4">
              <a:lumMod val="60000"/>
              <a:lumOff val="40000"/>
            </a:schemeClr>
          </a:solidFill>
          <a:ln w="158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interface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2D84062-856D-48C8-A842-C95700B467EB}"/>
              </a:ext>
            </a:extLst>
          </p:cNvPr>
          <p:cNvSpPr/>
          <p:nvPr/>
        </p:nvSpPr>
        <p:spPr>
          <a:xfrm>
            <a:off x="2034540" y="3037952"/>
            <a:ext cx="2087880" cy="534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Invoker</a:t>
            </a:r>
          </a:p>
          <a:p>
            <a:pPr algn="ctr"/>
            <a:r>
              <a:rPr lang="en-US" altLang="zh-CN" sz="1200" dirty="0"/>
              <a:t>(     ref</a:t>
            </a:r>
            <a:r>
              <a:rPr lang="zh-CN" altLang="en-US" sz="1200" dirty="0"/>
              <a:t>、接口、</a:t>
            </a:r>
            <a:r>
              <a:rPr lang="en-US" altLang="zh-CN" sz="1200" dirty="0"/>
              <a:t>url)</a:t>
            </a:r>
            <a:endParaRPr lang="zh-CN" altLang="en-US" sz="12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64F1F28-91F1-4ADE-A9FA-E16BC23B3AA8}"/>
              </a:ext>
            </a:extLst>
          </p:cNvPr>
          <p:cNvSpPr/>
          <p:nvPr/>
        </p:nvSpPr>
        <p:spPr>
          <a:xfrm>
            <a:off x="8715319" y="2876098"/>
            <a:ext cx="2288516" cy="582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Invoker</a:t>
            </a:r>
          </a:p>
          <a:p>
            <a:pPr algn="ctr"/>
            <a:r>
              <a:rPr lang="zh-CN" altLang="en-US" sz="1200" dirty="0"/>
              <a:t>（</a:t>
            </a:r>
            <a:r>
              <a:rPr lang="en-US" altLang="zh-CN" sz="1200" dirty="0"/>
              <a:t>REF      </a:t>
            </a:r>
            <a:r>
              <a:rPr lang="zh-CN" altLang="en-US" sz="1200" dirty="0"/>
              <a:t>、接口、</a:t>
            </a:r>
            <a:r>
              <a:rPr lang="en-US" altLang="zh-CN" sz="1200" dirty="0"/>
              <a:t>url</a:t>
            </a:r>
            <a:r>
              <a:rPr lang="zh-CN" altLang="en-US" sz="1200" dirty="0"/>
              <a:t>）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98E253D-8B70-43D3-80EC-D14E4133CF3E}"/>
              </a:ext>
            </a:extLst>
          </p:cNvPr>
          <p:cNvSpPr/>
          <p:nvPr/>
        </p:nvSpPr>
        <p:spPr>
          <a:xfrm>
            <a:off x="2297051" y="1813544"/>
            <a:ext cx="687436" cy="3229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B050"/>
                </a:solidFill>
              </a:rPr>
              <a:t>ref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9D93C74-A56B-4507-B745-3D6C5686C8B2}"/>
              </a:ext>
            </a:extLst>
          </p:cNvPr>
          <p:cNvSpPr/>
          <p:nvPr/>
        </p:nvSpPr>
        <p:spPr>
          <a:xfrm>
            <a:off x="2814493" y="2163326"/>
            <a:ext cx="808094" cy="3229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00B050"/>
                </a:solidFill>
              </a:rPr>
              <a:t>接口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74F37F1-B035-4268-B105-DD55F10496F7}"/>
              </a:ext>
            </a:extLst>
          </p:cNvPr>
          <p:cNvSpPr/>
          <p:nvPr/>
        </p:nvSpPr>
        <p:spPr>
          <a:xfrm>
            <a:off x="3274711" y="2542062"/>
            <a:ext cx="655694" cy="3229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B050"/>
                </a:solidFill>
              </a:rPr>
              <a:t>url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E5D157-DF7D-4CB9-92C4-069103E2524F}"/>
              </a:ext>
            </a:extLst>
          </p:cNvPr>
          <p:cNvCxnSpPr>
            <a:cxnSpLocks/>
            <a:stCxn id="13" idx="0"/>
            <a:endCxn id="15" idx="4"/>
          </p:cNvCxnSpPr>
          <p:nvPr/>
        </p:nvCxnSpPr>
        <p:spPr>
          <a:xfrm flipH="1" flipV="1">
            <a:off x="2640769" y="2136448"/>
            <a:ext cx="437711" cy="901504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BA37B45-51B9-4195-A180-3636DC450A77}"/>
              </a:ext>
            </a:extLst>
          </p:cNvPr>
          <p:cNvCxnSpPr>
            <a:cxnSpLocks/>
            <a:stCxn id="13" idx="0"/>
            <a:endCxn id="16" idx="4"/>
          </p:cNvCxnSpPr>
          <p:nvPr/>
        </p:nvCxnSpPr>
        <p:spPr>
          <a:xfrm flipV="1">
            <a:off x="3078480" y="2486230"/>
            <a:ext cx="140060" cy="551722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563CBC0-5911-4659-BB51-59659796F489}"/>
              </a:ext>
            </a:extLst>
          </p:cNvPr>
          <p:cNvCxnSpPr>
            <a:cxnSpLocks/>
            <a:stCxn id="13" idx="0"/>
            <a:endCxn id="17" idx="4"/>
          </p:cNvCxnSpPr>
          <p:nvPr/>
        </p:nvCxnSpPr>
        <p:spPr>
          <a:xfrm flipV="1">
            <a:off x="3078480" y="2864966"/>
            <a:ext cx="524078" cy="172986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形状 143">
            <a:extLst>
              <a:ext uri="{FF2B5EF4-FFF2-40B4-BE49-F238E27FC236}">
                <a16:creationId xmlns:a16="http://schemas.microsoft.com/office/drawing/2014/main" id="{2D223905-121C-4DB3-BF6C-D522AFC4F7C4}"/>
              </a:ext>
            </a:extLst>
          </p:cNvPr>
          <p:cNvCxnSpPr>
            <a:cxnSpLocks/>
            <a:stCxn id="10" idx="3"/>
            <a:endCxn id="14" idx="4"/>
          </p:cNvCxnSpPr>
          <p:nvPr/>
        </p:nvCxnSpPr>
        <p:spPr>
          <a:xfrm flipV="1">
            <a:off x="9506690" y="3459030"/>
            <a:ext cx="352887" cy="1426952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46DB8755-8F04-4D9B-A2A0-9BC4A060774A}"/>
              </a:ext>
            </a:extLst>
          </p:cNvPr>
          <p:cNvSpPr/>
          <p:nvPr/>
        </p:nvSpPr>
        <p:spPr>
          <a:xfrm>
            <a:off x="8440038" y="3755873"/>
            <a:ext cx="808094" cy="3229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00B050"/>
                </a:solidFill>
              </a:rPr>
              <a:t>接口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6C1E6A7-0841-4D5B-A615-555F5A0EF499}"/>
              </a:ext>
            </a:extLst>
          </p:cNvPr>
          <p:cNvSpPr/>
          <p:nvPr/>
        </p:nvSpPr>
        <p:spPr>
          <a:xfrm>
            <a:off x="7674954" y="3843473"/>
            <a:ext cx="655694" cy="3229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B050"/>
                </a:solidFill>
              </a:rPr>
              <a:t>url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6E86E93-3244-4EC9-95F5-C2EC3625FCAC}"/>
              </a:ext>
            </a:extLst>
          </p:cNvPr>
          <p:cNvCxnSpPr>
            <a:cxnSpLocks/>
            <a:stCxn id="22" idx="4"/>
            <a:endCxn id="6" idx="0"/>
          </p:cNvCxnSpPr>
          <p:nvPr/>
        </p:nvCxnSpPr>
        <p:spPr>
          <a:xfrm flipH="1">
            <a:off x="8585563" y="4078777"/>
            <a:ext cx="258522" cy="267641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99A43B9-D60D-4723-9FA9-2F42686E3EE8}"/>
              </a:ext>
            </a:extLst>
          </p:cNvPr>
          <p:cNvCxnSpPr>
            <a:cxnSpLocks/>
            <a:stCxn id="23" idx="4"/>
            <a:endCxn id="6" idx="0"/>
          </p:cNvCxnSpPr>
          <p:nvPr/>
        </p:nvCxnSpPr>
        <p:spPr>
          <a:xfrm>
            <a:off x="8002801" y="4166377"/>
            <a:ext cx="582762" cy="180041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AED67C52-5030-451A-ABC6-B33CBD77333C}"/>
              </a:ext>
            </a:extLst>
          </p:cNvPr>
          <p:cNvSpPr/>
          <p:nvPr/>
        </p:nvSpPr>
        <p:spPr>
          <a:xfrm>
            <a:off x="9115219" y="1595538"/>
            <a:ext cx="1488716" cy="8612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@</a:t>
            </a:r>
            <a:r>
              <a:rPr lang="en-US" altLang="zh-CN" sz="1200" b="1" dirty="0"/>
              <a:t>Reference</a:t>
            </a:r>
            <a:r>
              <a:rPr lang="zh-CN" altLang="en-US" sz="1200" b="1" dirty="0"/>
              <a:t>标注的</a:t>
            </a:r>
            <a:r>
              <a:rPr lang="en-US" altLang="zh-CN" sz="1200" b="1" dirty="0"/>
              <a:t>bean</a:t>
            </a:r>
            <a:r>
              <a:rPr lang="zh-CN" altLang="en-US" sz="1200" b="1" dirty="0"/>
              <a:t>，实际是一个</a:t>
            </a:r>
            <a:endParaRPr lang="en-US" altLang="zh-CN" sz="1200" b="1" dirty="0"/>
          </a:p>
          <a:p>
            <a:pPr algn="ctr"/>
            <a:endParaRPr lang="zh-CN" altLang="en-US" sz="1200" b="1" dirty="0"/>
          </a:p>
        </p:txBody>
      </p:sp>
      <p:cxnSp>
        <p:nvCxnSpPr>
          <p:cNvPr id="27" name="形状 143">
            <a:extLst>
              <a:ext uri="{FF2B5EF4-FFF2-40B4-BE49-F238E27FC236}">
                <a16:creationId xmlns:a16="http://schemas.microsoft.com/office/drawing/2014/main" id="{0FA8F32F-DB8C-46AF-9EC3-D6EC9FCDE38C}"/>
              </a:ext>
            </a:extLst>
          </p:cNvPr>
          <p:cNvCxnSpPr>
            <a:cxnSpLocks/>
            <a:stCxn id="14" idx="0"/>
            <a:endCxn id="26" idx="2"/>
          </p:cNvCxnSpPr>
          <p:nvPr/>
        </p:nvCxnSpPr>
        <p:spPr>
          <a:xfrm flipV="1">
            <a:off x="9859577" y="2456822"/>
            <a:ext cx="0" cy="419276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5E1A026-39E6-43B9-81B7-D2469F4AE278}"/>
              </a:ext>
            </a:extLst>
          </p:cNvPr>
          <p:cNvCxnSpPr>
            <a:cxnSpLocks/>
            <a:stCxn id="13" idx="4"/>
            <a:endCxn id="7" idx="0"/>
          </p:cNvCxnSpPr>
          <p:nvPr/>
        </p:nvCxnSpPr>
        <p:spPr>
          <a:xfrm>
            <a:off x="3078480" y="3572034"/>
            <a:ext cx="3094" cy="429603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86B817A-1222-4796-8016-14B5AEE37653}"/>
              </a:ext>
            </a:extLst>
          </p:cNvPr>
          <p:cNvCxnSpPr>
            <a:stCxn id="7" idx="3"/>
            <a:endCxn id="8" idx="2"/>
          </p:cNvCxnSpPr>
          <p:nvPr/>
        </p:nvCxnSpPr>
        <p:spPr>
          <a:xfrm flipV="1">
            <a:off x="3809870" y="4174622"/>
            <a:ext cx="1339505" cy="1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8384E88-F691-42E6-8A49-8A14BCEA1E15}"/>
              </a:ext>
            </a:extLst>
          </p:cNvPr>
          <p:cNvCxnSpPr>
            <a:cxnSpLocks/>
            <a:stCxn id="8" idx="0"/>
            <a:endCxn id="6" idx="1"/>
          </p:cNvCxnSpPr>
          <p:nvPr/>
        </p:nvCxnSpPr>
        <p:spPr>
          <a:xfrm>
            <a:off x="6611913" y="4174622"/>
            <a:ext cx="1052523" cy="351699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833F9BFE-D9CF-45E3-ADEA-3F847F37F7EE}"/>
              </a:ext>
            </a:extLst>
          </p:cNvPr>
          <p:cNvSpPr/>
          <p:nvPr/>
        </p:nvSpPr>
        <p:spPr>
          <a:xfrm>
            <a:off x="2419972" y="4809430"/>
            <a:ext cx="695910" cy="2149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代理类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9B3DF6D-7289-4D56-8D51-A22738C1AECB}"/>
              </a:ext>
            </a:extLst>
          </p:cNvPr>
          <p:cNvSpPr/>
          <p:nvPr/>
        </p:nvSpPr>
        <p:spPr>
          <a:xfrm>
            <a:off x="9219496" y="2159979"/>
            <a:ext cx="695910" cy="2149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代理类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8B06E9D-82BC-4709-B4CB-34F4A2796D9D}"/>
              </a:ext>
            </a:extLst>
          </p:cNvPr>
          <p:cNvSpPr/>
          <p:nvPr/>
        </p:nvSpPr>
        <p:spPr>
          <a:xfrm>
            <a:off x="9219496" y="3178930"/>
            <a:ext cx="434340" cy="202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200" b="1" dirty="0">
                <a:solidFill>
                  <a:schemeClr val="tx1"/>
                </a:solidFill>
              </a:rPr>
              <a:t>REF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131">
            <a:extLst>
              <a:ext uri="{FF2B5EF4-FFF2-40B4-BE49-F238E27FC236}">
                <a16:creationId xmlns:a16="http://schemas.microsoft.com/office/drawing/2014/main" id="{BDF29661-FF06-409D-B394-37FCD5964E40}"/>
              </a:ext>
            </a:extLst>
          </p:cNvPr>
          <p:cNvCxnSpPr>
            <a:cxnSpLocks/>
            <a:stCxn id="26" idx="1"/>
            <a:endCxn id="14" idx="2"/>
          </p:cNvCxnSpPr>
          <p:nvPr/>
        </p:nvCxnSpPr>
        <p:spPr>
          <a:xfrm rot="10800000" flipV="1">
            <a:off x="8715319" y="2026180"/>
            <a:ext cx="399900" cy="1141384"/>
          </a:xfrm>
          <a:prstGeom prst="bentConnector3">
            <a:avLst>
              <a:gd name="adj1" fmla="val 145731"/>
            </a:avLst>
          </a:prstGeom>
          <a:ln w="25400">
            <a:solidFill>
              <a:srgbClr val="00B0F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EC76FA6-3662-404B-AE64-808C37E39CC0}"/>
              </a:ext>
            </a:extLst>
          </p:cNvPr>
          <p:cNvCxnSpPr>
            <a:cxnSpLocks/>
            <a:stCxn id="33" idx="1"/>
            <a:endCxn id="8" idx="0"/>
          </p:cNvCxnSpPr>
          <p:nvPr/>
        </p:nvCxnSpPr>
        <p:spPr>
          <a:xfrm flipH="1">
            <a:off x="6611913" y="3279966"/>
            <a:ext cx="2607583" cy="894656"/>
          </a:xfrm>
          <a:prstGeom prst="straightConnector1">
            <a:avLst/>
          </a:prstGeom>
          <a:ln w="25400">
            <a:solidFill>
              <a:srgbClr val="00B0F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5F860E4-E3BE-4D21-876C-CEA386DF19F0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3115882" y="4174622"/>
            <a:ext cx="2189141" cy="742278"/>
          </a:xfrm>
          <a:prstGeom prst="straightConnector1">
            <a:avLst/>
          </a:prstGeom>
          <a:ln w="25400">
            <a:solidFill>
              <a:srgbClr val="00B0F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71F7F95A-C289-404B-B175-0E9BA9AD9F1D}"/>
              </a:ext>
            </a:extLst>
          </p:cNvPr>
          <p:cNvCxnSpPr>
            <a:cxnSpLocks/>
            <a:stCxn id="31" idx="1"/>
            <a:endCxn id="13" idx="2"/>
          </p:cNvCxnSpPr>
          <p:nvPr/>
        </p:nvCxnSpPr>
        <p:spPr>
          <a:xfrm rot="10800000">
            <a:off x="2034540" y="3304994"/>
            <a:ext cx="385432" cy="1611907"/>
          </a:xfrm>
          <a:prstGeom prst="bentConnector3">
            <a:avLst>
              <a:gd name="adj1" fmla="val 141643"/>
            </a:avLst>
          </a:prstGeom>
          <a:ln w="25400">
            <a:solidFill>
              <a:srgbClr val="00B0F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397B1A52-2A5E-44B6-8F24-76536D3D5274}"/>
              </a:ext>
            </a:extLst>
          </p:cNvPr>
          <p:cNvSpPr/>
          <p:nvPr/>
        </p:nvSpPr>
        <p:spPr>
          <a:xfrm>
            <a:off x="2492755" y="3294007"/>
            <a:ext cx="381823" cy="2241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200" b="1" dirty="0">
                <a:solidFill>
                  <a:schemeClr val="tx1"/>
                </a:solidFill>
              </a:rPr>
              <a:t>ref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5F44614-0BF6-49B8-A67C-0BAD86AAB85B}"/>
              </a:ext>
            </a:extLst>
          </p:cNvPr>
          <p:cNvCxnSpPr>
            <a:cxnSpLocks/>
          </p:cNvCxnSpPr>
          <p:nvPr/>
        </p:nvCxnSpPr>
        <p:spPr>
          <a:xfrm flipH="1">
            <a:off x="1794682" y="865469"/>
            <a:ext cx="698073" cy="0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393C00ED-47B8-41BF-8A6D-E5CFFDD25CF5}"/>
              </a:ext>
            </a:extLst>
          </p:cNvPr>
          <p:cNvSpPr txBox="1"/>
          <p:nvPr/>
        </p:nvSpPr>
        <p:spPr>
          <a:xfrm>
            <a:off x="1615592" y="42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图例：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EA7329E-E96D-4EA0-800A-740BF8E6AC51}"/>
              </a:ext>
            </a:extLst>
          </p:cNvPr>
          <p:cNvSpPr txBox="1"/>
          <p:nvPr/>
        </p:nvSpPr>
        <p:spPr>
          <a:xfrm>
            <a:off x="2492755" y="63379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服务的暴露与引入过程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40C1D1F-4688-4B64-B612-045ADE79DC4F}"/>
              </a:ext>
            </a:extLst>
          </p:cNvPr>
          <p:cNvCxnSpPr>
            <a:cxnSpLocks/>
          </p:cNvCxnSpPr>
          <p:nvPr/>
        </p:nvCxnSpPr>
        <p:spPr>
          <a:xfrm>
            <a:off x="1794680" y="1128409"/>
            <a:ext cx="698075" cy="8383"/>
          </a:xfrm>
          <a:prstGeom prst="straightConnector1">
            <a:avLst/>
          </a:prstGeom>
          <a:ln w="25400">
            <a:solidFill>
              <a:srgbClr val="00B0F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28B46491-B258-4605-9718-9BEBE3EA769E}"/>
              </a:ext>
            </a:extLst>
          </p:cNvPr>
          <p:cNvSpPr txBox="1"/>
          <p:nvPr/>
        </p:nvSpPr>
        <p:spPr>
          <a:xfrm>
            <a:off x="2492755" y="95100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消费端调用远程服务的过程</a:t>
            </a:r>
          </a:p>
        </p:txBody>
      </p:sp>
    </p:spTree>
    <p:extLst>
      <p:ext uri="{BB962C8B-B14F-4D97-AF65-F5344CB8AC3E}">
        <p14:creationId xmlns:p14="http://schemas.microsoft.com/office/powerpoint/2010/main" val="88032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7FADC44-9DC8-446E-BFF1-BE0AFFC8B195}"/>
              </a:ext>
            </a:extLst>
          </p:cNvPr>
          <p:cNvSpPr/>
          <p:nvPr/>
        </p:nvSpPr>
        <p:spPr>
          <a:xfrm>
            <a:off x="358550" y="1065175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消费端</a:t>
            </a:r>
            <a:r>
              <a:rPr lang="en-US" altLang="zh-CN" dirty="0"/>
              <a:t>proxy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16DD46-9264-414C-8DF3-284B3302BDED}"/>
              </a:ext>
            </a:extLst>
          </p:cNvPr>
          <p:cNvSpPr/>
          <p:nvPr/>
        </p:nvSpPr>
        <p:spPr>
          <a:xfrm>
            <a:off x="2080346" y="1065175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消费端</a:t>
            </a:r>
            <a:r>
              <a:rPr lang="en-US" altLang="zh-CN" dirty="0"/>
              <a:t>Invoker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EFB347-B5AB-446E-A463-1BE69622EDE5}"/>
              </a:ext>
            </a:extLst>
          </p:cNvPr>
          <p:cNvSpPr/>
          <p:nvPr/>
        </p:nvSpPr>
        <p:spPr>
          <a:xfrm>
            <a:off x="3740533" y="1065177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REF</a:t>
            </a:r>
            <a:endParaRPr lang="zh-CN" altLang="en-US" dirty="0"/>
          </a:p>
        </p:txBody>
      </p:sp>
      <p:sp>
        <p:nvSpPr>
          <p:cNvPr id="10" name="云形 9">
            <a:extLst>
              <a:ext uri="{FF2B5EF4-FFF2-40B4-BE49-F238E27FC236}">
                <a16:creationId xmlns:a16="http://schemas.microsoft.com/office/drawing/2014/main" id="{D376D474-CBBB-4366-B525-A8172BE9CA3D}"/>
              </a:ext>
            </a:extLst>
          </p:cNvPr>
          <p:cNvSpPr/>
          <p:nvPr/>
        </p:nvSpPr>
        <p:spPr>
          <a:xfrm>
            <a:off x="5257487" y="965466"/>
            <a:ext cx="1468316" cy="9144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网络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034B97-886B-493F-836E-8C4BC2934481}"/>
              </a:ext>
            </a:extLst>
          </p:cNvPr>
          <p:cNvSpPr/>
          <p:nvPr/>
        </p:nvSpPr>
        <p:spPr>
          <a:xfrm>
            <a:off x="7291318" y="1065176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服务端</a:t>
            </a:r>
            <a:r>
              <a:rPr lang="en-US" altLang="zh-CN" dirty="0"/>
              <a:t>proxy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8660918-DB49-4C6A-B7F3-228E23176E4C}"/>
              </a:ext>
            </a:extLst>
          </p:cNvPr>
          <p:cNvSpPr/>
          <p:nvPr/>
        </p:nvSpPr>
        <p:spPr>
          <a:xfrm>
            <a:off x="9013114" y="1065176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服务端</a:t>
            </a:r>
            <a:r>
              <a:rPr lang="en-US" altLang="zh-CN" dirty="0"/>
              <a:t>Invoker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7459E13-6F60-40AC-AA2C-D43E72508F3C}"/>
              </a:ext>
            </a:extLst>
          </p:cNvPr>
          <p:cNvSpPr/>
          <p:nvPr/>
        </p:nvSpPr>
        <p:spPr>
          <a:xfrm>
            <a:off x="10685586" y="1065174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ref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27EDE93-37F6-4506-84C9-E8BE1BC77380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506414" y="1422667"/>
            <a:ext cx="5739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A54026F-FE8F-47BE-8392-DB6368BEDDA4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228210" y="1422667"/>
            <a:ext cx="51232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0596FBD-97DD-473B-9861-34CB0620840A}"/>
              </a:ext>
            </a:extLst>
          </p:cNvPr>
          <p:cNvCxnSpPr>
            <a:stCxn id="8" idx="3"/>
            <a:endCxn id="10" idx="2"/>
          </p:cNvCxnSpPr>
          <p:nvPr/>
        </p:nvCxnSpPr>
        <p:spPr>
          <a:xfrm flipV="1">
            <a:off x="4888397" y="1422666"/>
            <a:ext cx="373644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AA76FD9-AA73-411B-9C6E-F02192C3FA1E}"/>
              </a:ext>
            </a:extLst>
          </p:cNvPr>
          <p:cNvCxnSpPr>
            <a:stCxn id="10" idx="0"/>
            <a:endCxn id="12" idx="1"/>
          </p:cNvCxnSpPr>
          <p:nvPr/>
        </p:nvCxnSpPr>
        <p:spPr>
          <a:xfrm>
            <a:off x="6724579" y="1422666"/>
            <a:ext cx="566739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8E10DA1-C980-490C-8D30-31942A945A9E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8439182" y="1422668"/>
            <a:ext cx="5739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0E63408-9BA2-456A-A188-F2AE1A095332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 flipV="1">
            <a:off x="10160978" y="1422666"/>
            <a:ext cx="524608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03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A6482C19-3D07-49AF-9723-6230683CE601}"/>
              </a:ext>
            </a:extLst>
          </p:cNvPr>
          <p:cNvSpPr/>
          <p:nvPr/>
        </p:nvSpPr>
        <p:spPr>
          <a:xfrm>
            <a:off x="62906" y="132080"/>
            <a:ext cx="12047814" cy="6361889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47F79A-5F66-4E57-999A-2C10B32924F2}"/>
              </a:ext>
            </a:extLst>
          </p:cNvPr>
          <p:cNvSpPr/>
          <p:nvPr/>
        </p:nvSpPr>
        <p:spPr>
          <a:xfrm>
            <a:off x="232864" y="1514858"/>
            <a:ext cx="4346619" cy="48351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400" dirty="0">
                <a:solidFill>
                  <a:srgbClr val="FF0000"/>
                </a:solidFill>
              </a:rPr>
              <a:t>服务端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10AEBB-B412-4D7E-B5CB-F02FADB3C313}"/>
              </a:ext>
            </a:extLst>
          </p:cNvPr>
          <p:cNvSpPr/>
          <p:nvPr/>
        </p:nvSpPr>
        <p:spPr>
          <a:xfrm>
            <a:off x="7027330" y="1571650"/>
            <a:ext cx="4932161" cy="47783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rgbClr val="FF0000"/>
                </a:solidFill>
              </a:rPr>
              <a:t>消费端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1F533B-FBFC-41B8-9613-DA30443DFCBD}"/>
              </a:ext>
            </a:extLst>
          </p:cNvPr>
          <p:cNvSpPr/>
          <p:nvPr/>
        </p:nvSpPr>
        <p:spPr>
          <a:xfrm>
            <a:off x="7505143" y="4390165"/>
            <a:ext cx="1842254" cy="359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RegistryProtocol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80F12E-8D8F-4582-8F72-9AD8B938240F}"/>
              </a:ext>
            </a:extLst>
          </p:cNvPr>
          <p:cNvSpPr/>
          <p:nvPr/>
        </p:nvSpPr>
        <p:spPr>
          <a:xfrm>
            <a:off x="2617309" y="4639553"/>
            <a:ext cx="1456592" cy="345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protocol</a:t>
            </a:r>
            <a:endParaRPr lang="zh-CN" altLang="en-US" dirty="0"/>
          </a:p>
        </p:txBody>
      </p:sp>
      <p:sp>
        <p:nvSpPr>
          <p:cNvPr id="8" name="云形 7">
            <a:extLst>
              <a:ext uri="{FF2B5EF4-FFF2-40B4-BE49-F238E27FC236}">
                <a16:creationId xmlns:a16="http://schemas.microsoft.com/office/drawing/2014/main" id="{FF89D589-5B57-4483-9C0D-980EC5D8C40C}"/>
              </a:ext>
            </a:extLst>
          </p:cNvPr>
          <p:cNvSpPr/>
          <p:nvPr/>
        </p:nvSpPr>
        <p:spPr>
          <a:xfrm>
            <a:off x="5030900" y="4355338"/>
            <a:ext cx="1468316" cy="9144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网络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034801-EF90-4F72-B89B-75E1C2B9B66F}"/>
              </a:ext>
            </a:extLst>
          </p:cNvPr>
          <p:cNvSpPr/>
          <p:nvPr/>
        </p:nvSpPr>
        <p:spPr>
          <a:xfrm>
            <a:off x="2617309" y="4998548"/>
            <a:ext cx="1456851" cy="6895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export(Invoker)</a:t>
            </a:r>
          </a:p>
          <a:p>
            <a:r>
              <a:rPr lang="zh-CN" altLang="en-US" sz="1200" dirty="0"/>
              <a:t>实际暴露的是</a:t>
            </a:r>
            <a:r>
              <a:rPr lang="en-US" altLang="zh-CN" sz="1200" dirty="0"/>
              <a:t>ref</a:t>
            </a:r>
            <a:r>
              <a:rPr lang="zh-CN" altLang="en-US" sz="1200" dirty="0"/>
              <a:t>的</a:t>
            </a:r>
            <a:endParaRPr lang="en-US" altLang="zh-CN" sz="1200" dirty="0"/>
          </a:p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748496-8780-465A-B98B-5C67F6137526}"/>
              </a:ext>
            </a:extLst>
          </p:cNvPr>
          <p:cNvSpPr/>
          <p:nvPr/>
        </p:nvSpPr>
        <p:spPr>
          <a:xfrm>
            <a:off x="7505143" y="4746307"/>
            <a:ext cx="1842254" cy="14432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REF =r</a:t>
            </a:r>
            <a:r>
              <a:rPr lang="en-US" sz="1200" b="1" dirty="0">
                <a:solidFill>
                  <a:srgbClr val="FF0000"/>
                </a:solidFill>
              </a:rPr>
              <a:t>efer(</a:t>
            </a:r>
            <a:r>
              <a:rPr lang="en-US" sz="1200" b="1" dirty="0" err="1">
                <a:solidFill>
                  <a:srgbClr val="FF0000"/>
                </a:solidFill>
              </a:rPr>
              <a:t>interface,url</a:t>
            </a:r>
            <a:r>
              <a:rPr lang="en-US" altLang="zh-CN" sz="1200" b="1" dirty="0">
                <a:solidFill>
                  <a:srgbClr val="FF0000"/>
                </a:solidFill>
              </a:rPr>
              <a:t>)</a:t>
            </a:r>
          </a:p>
          <a:p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椭圆形标注 28">
            <a:extLst>
              <a:ext uri="{FF2B5EF4-FFF2-40B4-BE49-F238E27FC236}">
                <a16:creationId xmlns:a16="http://schemas.microsoft.com/office/drawing/2014/main" id="{AAA778BA-C385-477D-A0C8-988E132C7DDE}"/>
              </a:ext>
            </a:extLst>
          </p:cNvPr>
          <p:cNvSpPr/>
          <p:nvPr/>
        </p:nvSpPr>
        <p:spPr>
          <a:xfrm>
            <a:off x="6078649" y="3698006"/>
            <a:ext cx="914400" cy="377257"/>
          </a:xfrm>
          <a:prstGeom prst="wedgeEllipseCallout">
            <a:avLst>
              <a:gd name="adj1" fmla="val -86180"/>
              <a:gd name="adj2" fmla="val 133799"/>
            </a:avLst>
          </a:prstGeom>
          <a:solidFill>
            <a:schemeClr val="accent4">
              <a:lumMod val="60000"/>
              <a:lumOff val="40000"/>
            </a:schemeClr>
          </a:solidFill>
          <a:ln w="158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B050"/>
                </a:solidFill>
              </a:rPr>
              <a:t>URL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12" name="椭圆形标注 29">
            <a:extLst>
              <a:ext uri="{FF2B5EF4-FFF2-40B4-BE49-F238E27FC236}">
                <a16:creationId xmlns:a16="http://schemas.microsoft.com/office/drawing/2014/main" id="{7BB5E406-5C9E-424A-B11D-344BCECAFEC1}"/>
              </a:ext>
            </a:extLst>
          </p:cNvPr>
          <p:cNvSpPr/>
          <p:nvPr/>
        </p:nvSpPr>
        <p:spPr>
          <a:xfrm>
            <a:off x="4669764" y="2971242"/>
            <a:ext cx="1348965" cy="377257"/>
          </a:xfrm>
          <a:prstGeom prst="wedgeEllipseCallout">
            <a:avLst>
              <a:gd name="adj1" fmla="val 25143"/>
              <a:gd name="adj2" fmla="val 315011"/>
            </a:avLst>
          </a:prstGeom>
          <a:solidFill>
            <a:schemeClr val="accent4">
              <a:lumMod val="60000"/>
              <a:lumOff val="40000"/>
            </a:schemeClr>
          </a:solidFill>
          <a:ln w="158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interface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2D84062-856D-48C8-A842-C95700B467EB}"/>
              </a:ext>
            </a:extLst>
          </p:cNvPr>
          <p:cNvSpPr/>
          <p:nvPr/>
        </p:nvSpPr>
        <p:spPr>
          <a:xfrm>
            <a:off x="2298571" y="3675868"/>
            <a:ext cx="2087880" cy="534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Invoker</a:t>
            </a:r>
          </a:p>
          <a:p>
            <a:pPr algn="ctr"/>
            <a:r>
              <a:rPr lang="en-US" altLang="zh-CN" sz="1200" dirty="0"/>
              <a:t>(     ref</a:t>
            </a:r>
            <a:r>
              <a:rPr lang="zh-CN" altLang="en-US" sz="1200" dirty="0"/>
              <a:t>、接口、</a:t>
            </a:r>
            <a:r>
              <a:rPr lang="en-US" altLang="zh-CN" sz="1200" b="1" dirty="0">
                <a:solidFill>
                  <a:srgbClr val="FF66FF"/>
                </a:solidFill>
              </a:rPr>
              <a:t>url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64F1F28-91F1-4ADE-A9FA-E16BC23B3AA8}"/>
              </a:ext>
            </a:extLst>
          </p:cNvPr>
          <p:cNvSpPr/>
          <p:nvPr/>
        </p:nvSpPr>
        <p:spPr>
          <a:xfrm>
            <a:off x="9615809" y="3535214"/>
            <a:ext cx="2288516" cy="582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Invoker</a:t>
            </a:r>
          </a:p>
          <a:p>
            <a:pPr algn="ctr"/>
            <a:r>
              <a:rPr lang="zh-CN" altLang="en-US" sz="1200" dirty="0"/>
              <a:t>（</a:t>
            </a:r>
            <a:r>
              <a:rPr lang="en-US" altLang="zh-CN" sz="1200" dirty="0"/>
              <a:t>REF      </a:t>
            </a:r>
            <a:r>
              <a:rPr lang="zh-CN" altLang="en-US" sz="1200" dirty="0"/>
              <a:t>、接口、</a:t>
            </a:r>
            <a:r>
              <a:rPr lang="en-US" altLang="zh-CN" sz="1200" b="1" dirty="0">
                <a:solidFill>
                  <a:srgbClr val="FF66FF"/>
                </a:solidFill>
              </a:rPr>
              <a:t>url</a:t>
            </a:r>
            <a:r>
              <a:rPr lang="zh-CN" altLang="en-US" sz="1200" dirty="0"/>
              <a:t>）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98E253D-8B70-43D3-80EC-D14E4133CF3E}"/>
              </a:ext>
            </a:extLst>
          </p:cNvPr>
          <p:cNvSpPr/>
          <p:nvPr/>
        </p:nvSpPr>
        <p:spPr>
          <a:xfrm>
            <a:off x="341142" y="5670020"/>
            <a:ext cx="687436" cy="3229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B050"/>
                </a:solidFill>
              </a:rPr>
              <a:t>ref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9D93C74-A56B-4507-B745-3D6C5686C8B2}"/>
              </a:ext>
            </a:extLst>
          </p:cNvPr>
          <p:cNvSpPr/>
          <p:nvPr/>
        </p:nvSpPr>
        <p:spPr>
          <a:xfrm>
            <a:off x="971655" y="5285120"/>
            <a:ext cx="808094" cy="3229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00B050"/>
                </a:solidFill>
              </a:rPr>
              <a:t>接口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74F37F1-B035-4268-B105-DD55F10496F7}"/>
              </a:ext>
            </a:extLst>
          </p:cNvPr>
          <p:cNvSpPr/>
          <p:nvPr/>
        </p:nvSpPr>
        <p:spPr>
          <a:xfrm>
            <a:off x="1546486" y="5638921"/>
            <a:ext cx="992599" cy="3229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rgbClr val="00B050"/>
                </a:solidFill>
              </a:rPr>
              <a:t>regUrl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E5D157-DF7D-4CB9-92C4-069103E2524F}"/>
              </a:ext>
            </a:extLst>
          </p:cNvPr>
          <p:cNvCxnSpPr>
            <a:cxnSpLocks/>
            <a:stCxn id="45" idx="4"/>
            <a:endCxn id="15" idx="0"/>
          </p:cNvCxnSpPr>
          <p:nvPr/>
        </p:nvCxnSpPr>
        <p:spPr>
          <a:xfrm flipH="1">
            <a:off x="684860" y="4769319"/>
            <a:ext cx="756611" cy="900701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BA37B45-51B9-4195-A180-3636DC450A77}"/>
              </a:ext>
            </a:extLst>
          </p:cNvPr>
          <p:cNvCxnSpPr>
            <a:cxnSpLocks/>
            <a:stCxn id="45" idx="4"/>
            <a:endCxn id="16" idx="0"/>
          </p:cNvCxnSpPr>
          <p:nvPr/>
        </p:nvCxnSpPr>
        <p:spPr>
          <a:xfrm flipH="1">
            <a:off x="1375702" y="4769319"/>
            <a:ext cx="65769" cy="515801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563CBC0-5911-4659-BB51-59659796F48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451118" y="4804293"/>
            <a:ext cx="591668" cy="834628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形状 143">
            <a:extLst>
              <a:ext uri="{FF2B5EF4-FFF2-40B4-BE49-F238E27FC236}">
                <a16:creationId xmlns:a16="http://schemas.microsoft.com/office/drawing/2014/main" id="{2D223905-121C-4DB3-BF6C-D522AFC4F7C4}"/>
              </a:ext>
            </a:extLst>
          </p:cNvPr>
          <p:cNvCxnSpPr>
            <a:cxnSpLocks/>
            <a:stCxn id="165" idx="2"/>
            <a:endCxn id="14" idx="4"/>
          </p:cNvCxnSpPr>
          <p:nvPr/>
        </p:nvCxnSpPr>
        <p:spPr>
          <a:xfrm rot="5400000" flipH="1" flipV="1">
            <a:off x="8604055" y="3942402"/>
            <a:ext cx="1980267" cy="2331755"/>
          </a:xfrm>
          <a:prstGeom prst="bentConnector3">
            <a:avLst>
              <a:gd name="adj1" fmla="val -8105"/>
            </a:avLst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46DB8755-8F04-4D9B-A2A0-9BC4A060774A}"/>
              </a:ext>
            </a:extLst>
          </p:cNvPr>
          <p:cNvSpPr/>
          <p:nvPr/>
        </p:nvSpPr>
        <p:spPr>
          <a:xfrm>
            <a:off x="8322157" y="3478071"/>
            <a:ext cx="808094" cy="3229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00B050"/>
                </a:solidFill>
              </a:rPr>
              <a:t>接口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6C1E6A7-0841-4D5B-A615-555F5A0EF499}"/>
              </a:ext>
            </a:extLst>
          </p:cNvPr>
          <p:cNvSpPr/>
          <p:nvPr/>
        </p:nvSpPr>
        <p:spPr>
          <a:xfrm>
            <a:off x="7326348" y="2920092"/>
            <a:ext cx="1040365" cy="3598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rgbClr val="00B050"/>
                </a:solidFill>
              </a:rPr>
              <a:t>regUrl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6E86E93-3244-4EC9-95F5-C2EC3625FCAC}"/>
              </a:ext>
            </a:extLst>
          </p:cNvPr>
          <p:cNvCxnSpPr>
            <a:cxnSpLocks/>
            <a:stCxn id="22" idx="4"/>
            <a:endCxn id="6" idx="0"/>
          </p:cNvCxnSpPr>
          <p:nvPr/>
        </p:nvCxnSpPr>
        <p:spPr>
          <a:xfrm flipH="1">
            <a:off x="8426270" y="3800975"/>
            <a:ext cx="299934" cy="58919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99A43B9-D60D-4723-9FA9-2F42686E3EE8}"/>
              </a:ext>
            </a:extLst>
          </p:cNvPr>
          <p:cNvCxnSpPr>
            <a:cxnSpLocks/>
            <a:stCxn id="23" idx="4"/>
            <a:endCxn id="6" idx="0"/>
          </p:cNvCxnSpPr>
          <p:nvPr/>
        </p:nvCxnSpPr>
        <p:spPr>
          <a:xfrm>
            <a:off x="7846531" y="3279898"/>
            <a:ext cx="579739" cy="1110267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AED67C52-5030-451A-ABC6-B33CBD77333C}"/>
              </a:ext>
            </a:extLst>
          </p:cNvPr>
          <p:cNvSpPr/>
          <p:nvPr/>
        </p:nvSpPr>
        <p:spPr>
          <a:xfrm>
            <a:off x="10016864" y="2129841"/>
            <a:ext cx="1488716" cy="8612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@</a:t>
            </a:r>
            <a:r>
              <a:rPr lang="en-US" altLang="zh-CN" sz="1200" b="1" dirty="0"/>
              <a:t>Reference</a:t>
            </a:r>
            <a:r>
              <a:rPr lang="zh-CN" altLang="en-US" sz="1200" b="1" dirty="0"/>
              <a:t>标注的</a:t>
            </a:r>
            <a:r>
              <a:rPr lang="en-US" altLang="zh-CN" sz="1200" b="1" dirty="0"/>
              <a:t>bean</a:t>
            </a:r>
            <a:r>
              <a:rPr lang="zh-CN" altLang="en-US" sz="1200" b="1" dirty="0"/>
              <a:t>，实际是一个</a:t>
            </a:r>
            <a:endParaRPr lang="en-US" altLang="zh-CN" sz="1200" b="1" dirty="0"/>
          </a:p>
          <a:p>
            <a:pPr algn="ctr"/>
            <a:endParaRPr lang="zh-CN" altLang="en-US" sz="1200" b="1" dirty="0"/>
          </a:p>
        </p:txBody>
      </p:sp>
      <p:cxnSp>
        <p:nvCxnSpPr>
          <p:cNvPr id="27" name="形状 143">
            <a:extLst>
              <a:ext uri="{FF2B5EF4-FFF2-40B4-BE49-F238E27FC236}">
                <a16:creationId xmlns:a16="http://schemas.microsoft.com/office/drawing/2014/main" id="{0FA8F32F-DB8C-46AF-9EC3-D6EC9FCDE38C}"/>
              </a:ext>
            </a:extLst>
          </p:cNvPr>
          <p:cNvCxnSpPr>
            <a:cxnSpLocks/>
            <a:stCxn id="14" idx="0"/>
            <a:endCxn id="26" idx="2"/>
          </p:cNvCxnSpPr>
          <p:nvPr/>
        </p:nvCxnSpPr>
        <p:spPr>
          <a:xfrm flipV="1">
            <a:off x="10760067" y="2991125"/>
            <a:ext cx="1155" cy="544089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5E1A026-39E6-43B9-81B7-D2469F4AE278}"/>
              </a:ext>
            </a:extLst>
          </p:cNvPr>
          <p:cNvCxnSpPr>
            <a:cxnSpLocks/>
            <a:stCxn id="13" idx="4"/>
            <a:endCxn id="7" idx="0"/>
          </p:cNvCxnSpPr>
          <p:nvPr/>
        </p:nvCxnSpPr>
        <p:spPr>
          <a:xfrm>
            <a:off x="3342511" y="4209950"/>
            <a:ext cx="3094" cy="429603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86B817A-1222-4796-8016-14B5AEE37653}"/>
              </a:ext>
            </a:extLst>
          </p:cNvPr>
          <p:cNvCxnSpPr>
            <a:stCxn id="7" idx="3"/>
            <a:endCxn id="8" idx="2"/>
          </p:cNvCxnSpPr>
          <p:nvPr/>
        </p:nvCxnSpPr>
        <p:spPr>
          <a:xfrm flipV="1">
            <a:off x="4073901" y="4812538"/>
            <a:ext cx="961553" cy="1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833F9BFE-D9CF-45E3-ADEA-3F847F37F7EE}"/>
              </a:ext>
            </a:extLst>
          </p:cNvPr>
          <p:cNvSpPr/>
          <p:nvPr/>
        </p:nvSpPr>
        <p:spPr>
          <a:xfrm>
            <a:off x="2684003" y="5447346"/>
            <a:ext cx="695910" cy="2149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代理类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9B3DF6D-7289-4D56-8D51-A22738C1AECB}"/>
              </a:ext>
            </a:extLst>
          </p:cNvPr>
          <p:cNvSpPr/>
          <p:nvPr/>
        </p:nvSpPr>
        <p:spPr>
          <a:xfrm>
            <a:off x="10132397" y="2696003"/>
            <a:ext cx="695910" cy="2149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代理类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8B06E9D-82BC-4709-B4CB-34F4A2796D9D}"/>
              </a:ext>
            </a:extLst>
          </p:cNvPr>
          <p:cNvSpPr/>
          <p:nvPr/>
        </p:nvSpPr>
        <p:spPr>
          <a:xfrm>
            <a:off x="10129257" y="3827031"/>
            <a:ext cx="434340" cy="2097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200" b="1" dirty="0">
                <a:solidFill>
                  <a:schemeClr val="tx1"/>
                </a:solidFill>
              </a:rPr>
              <a:t>REF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97B1A52-2A5E-44B6-8F24-76536D3D5274}"/>
              </a:ext>
            </a:extLst>
          </p:cNvPr>
          <p:cNvSpPr/>
          <p:nvPr/>
        </p:nvSpPr>
        <p:spPr>
          <a:xfrm>
            <a:off x="2756786" y="3931923"/>
            <a:ext cx="381823" cy="2241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200" b="1" dirty="0">
                <a:solidFill>
                  <a:schemeClr val="tx1"/>
                </a:solidFill>
              </a:rPr>
              <a:t>ref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50712FB0-9908-4E4A-B984-504F96FB78AF}"/>
              </a:ext>
            </a:extLst>
          </p:cNvPr>
          <p:cNvSpPr/>
          <p:nvPr/>
        </p:nvSpPr>
        <p:spPr>
          <a:xfrm>
            <a:off x="397531" y="4235237"/>
            <a:ext cx="2087880" cy="534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Invoker</a:t>
            </a:r>
          </a:p>
          <a:p>
            <a:pPr algn="ctr"/>
            <a:r>
              <a:rPr lang="en-US" altLang="zh-CN" sz="1200" dirty="0"/>
              <a:t>(     ref</a:t>
            </a:r>
            <a:r>
              <a:rPr lang="zh-CN" altLang="en-US" sz="1200" dirty="0"/>
              <a:t>、接口、</a:t>
            </a:r>
            <a:r>
              <a:rPr lang="en-US" altLang="zh-CN" sz="1200" dirty="0"/>
              <a:t>url)</a:t>
            </a:r>
            <a:endParaRPr lang="zh-CN" altLang="en-US" sz="12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8A7E819-EABD-42BD-A0AB-372453962F28}"/>
              </a:ext>
            </a:extLst>
          </p:cNvPr>
          <p:cNvSpPr/>
          <p:nvPr/>
        </p:nvSpPr>
        <p:spPr>
          <a:xfrm>
            <a:off x="713044" y="2108841"/>
            <a:ext cx="1466369" cy="488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RegistryProtocol</a:t>
            </a:r>
            <a:endParaRPr lang="zh-CN" altLang="en-US" sz="12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FDDFB07-1916-499D-BE1F-B687BD5F8619}"/>
              </a:ext>
            </a:extLst>
          </p:cNvPr>
          <p:cNvSpPr/>
          <p:nvPr/>
        </p:nvSpPr>
        <p:spPr>
          <a:xfrm>
            <a:off x="713045" y="2611627"/>
            <a:ext cx="1466369" cy="9567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export(Invoker)</a:t>
            </a: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20B610D7-2617-4AD6-89D7-9164A834C2C3}"/>
              </a:ext>
            </a:extLst>
          </p:cNvPr>
          <p:cNvCxnSpPr>
            <a:cxnSpLocks/>
            <a:stCxn id="68" idx="2"/>
            <a:endCxn id="45" idx="0"/>
          </p:cNvCxnSpPr>
          <p:nvPr/>
        </p:nvCxnSpPr>
        <p:spPr>
          <a:xfrm flipH="1">
            <a:off x="1441471" y="3568416"/>
            <a:ext cx="4759" cy="666821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351AD9A6-A50F-497E-80DC-CCFDCB2B5E7F}"/>
              </a:ext>
            </a:extLst>
          </p:cNvPr>
          <p:cNvSpPr/>
          <p:nvPr/>
        </p:nvSpPr>
        <p:spPr>
          <a:xfrm>
            <a:off x="866471" y="4514170"/>
            <a:ext cx="381823" cy="2241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200" b="1" dirty="0">
                <a:solidFill>
                  <a:schemeClr val="tx1"/>
                </a:solidFill>
              </a:rPr>
              <a:t>ref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D79E046-3019-4E92-9C0F-4BF883E7C38D}"/>
              </a:ext>
            </a:extLst>
          </p:cNvPr>
          <p:cNvSpPr/>
          <p:nvPr/>
        </p:nvSpPr>
        <p:spPr>
          <a:xfrm>
            <a:off x="787031" y="2878119"/>
            <a:ext cx="1255755" cy="28685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/>
              <a:t>doLocalExport</a:t>
            </a:r>
            <a:endParaRPr lang="zh-CN" altLang="en-US" sz="1200" b="1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91A27F1C-2779-4860-A2CB-25E77DC0CB7D}"/>
              </a:ext>
            </a:extLst>
          </p:cNvPr>
          <p:cNvSpPr/>
          <p:nvPr/>
        </p:nvSpPr>
        <p:spPr>
          <a:xfrm>
            <a:off x="787031" y="3227562"/>
            <a:ext cx="1255755" cy="28685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register</a:t>
            </a:r>
            <a:endParaRPr lang="zh-CN" altLang="en-US" sz="1200" b="1" dirty="0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59A1111B-9006-4695-AB10-6763DDFC2AFD}"/>
              </a:ext>
            </a:extLst>
          </p:cNvPr>
          <p:cNvCxnSpPr>
            <a:cxnSpLocks/>
            <a:stCxn id="109" idx="3"/>
            <a:endCxn id="13" idx="0"/>
          </p:cNvCxnSpPr>
          <p:nvPr/>
        </p:nvCxnSpPr>
        <p:spPr>
          <a:xfrm>
            <a:off x="2042786" y="3021549"/>
            <a:ext cx="1299725" cy="654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2A60ED49-A740-4912-BF8A-1B719A203833}"/>
              </a:ext>
            </a:extLst>
          </p:cNvPr>
          <p:cNvSpPr txBox="1"/>
          <p:nvPr/>
        </p:nvSpPr>
        <p:spPr>
          <a:xfrm>
            <a:off x="2202264" y="3218465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进行实际的服务发布</a:t>
            </a: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3CCD05A5-8B26-48F3-B41D-985C46B25D5C}"/>
              </a:ext>
            </a:extLst>
          </p:cNvPr>
          <p:cNvSpPr/>
          <p:nvPr/>
        </p:nvSpPr>
        <p:spPr>
          <a:xfrm>
            <a:off x="3105741" y="277713"/>
            <a:ext cx="5549774" cy="79423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注册中心</a:t>
            </a: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3DE7C19A-02FA-435C-90D4-BA12DA4B26C2}"/>
              </a:ext>
            </a:extLst>
          </p:cNvPr>
          <p:cNvSpPr/>
          <p:nvPr/>
        </p:nvSpPr>
        <p:spPr>
          <a:xfrm>
            <a:off x="3841615" y="587792"/>
            <a:ext cx="592029" cy="42203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zk1</a:t>
            </a:r>
            <a:endParaRPr lang="zh-CN" altLang="en-US" sz="1050" dirty="0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315374C8-F10C-4CDF-AEA0-A7D7115B5303}"/>
              </a:ext>
            </a:extLst>
          </p:cNvPr>
          <p:cNvSpPr/>
          <p:nvPr/>
        </p:nvSpPr>
        <p:spPr>
          <a:xfrm>
            <a:off x="5434865" y="590722"/>
            <a:ext cx="597890" cy="42203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zk2</a:t>
            </a:r>
            <a:endParaRPr lang="zh-CN" altLang="en-US" sz="1050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A63FFC81-6DBF-462E-AA38-0BD12BDB5C18}"/>
              </a:ext>
            </a:extLst>
          </p:cNvPr>
          <p:cNvSpPr/>
          <p:nvPr/>
        </p:nvSpPr>
        <p:spPr>
          <a:xfrm>
            <a:off x="7308497" y="584861"/>
            <a:ext cx="586166" cy="42203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zk3</a:t>
            </a:r>
            <a:endParaRPr lang="zh-CN" altLang="en-US" sz="1050" dirty="0"/>
          </a:p>
        </p:txBody>
      </p: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2DCF4D96-3CC3-4E8C-8FA2-B19154284061}"/>
              </a:ext>
            </a:extLst>
          </p:cNvPr>
          <p:cNvCxnSpPr>
            <a:stCxn id="111" idx="1"/>
            <a:endCxn id="127" idx="1"/>
          </p:cNvCxnSpPr>
          <p:nvPr/>
        </p:nvCxnSpPr>
        <p:spPr>
          <a:xfrm rot="10800000" flipH="1">
            <a:off x="787031" y="674832"/>
            <a:ext cx="2318710" cy="2696160"/>
          </a:xfrm>
          <a:prstGeom prst="bentConnector3">
            <a:avLst>
              <a:gd name="adj1" fmla="val -9859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>
            <a:extLst>
              <a:ext uri="{FF2B5EF4-FFF2-40B4-BE49-F238E27FC236}">
                <a16:creationId xmlns:a16="http://schemas.microsoft.com/office/drawing/2014/main" id="{4981E116-C42E-4B3C-869F-AB28650CEF12}"/>
              </a:ext>
            </a:extLst>
          </p:cNvPr>
          <p:cNvSpPr/>
          <p:nvPr/>
        </p:nvSpPr>
        <p:spPr>
          <a:xfrm>
            <a:off x="7608174" y="5000018"/>
            <a:ext cx="1627193" cy="3695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获取到注册中心对象（</a:t>
            </a:r>
            <a:r>
              <a:rPr lang="en-US" altLang="zh-CN" sz="1200" b="1" dirty="0"/>
              <a:t>SPI</a:t>
            </a:r>
            <a:r>
              <a:rPr lang="zh-CN" altLang="en-US" sz="1200" b="1" dirty="0"/>
              <a:t>）</a:t>
            </a:r>
          </a:p>
        </p:txBody>
      </p: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0648FE44-7595-45B9-B4B4-F8D9A3C9E5BE}"/>
              </a:ext>
            </a:extLst>
          </p:cNvPr>
          <p:cNvCxnSpPr>
            <a:cxnSpLocks/>
            <a:stCxn id="127" idx="3"/>
            <a:endCxn id="165" idx="3"/>
          </p:cNvCxnSpPr>
          <p:nvPr/>
        </p:nvCxnSpPr>
        <p:spPr>
          <a:xfrm>
            <a:off x="8655515" y="674832"/>
            <a:ext cx="584351" cy="5097603"/>
          </a:xfrm>
          <a:prstGeom prst="bentConnector3">
            <a:avLst>
              <a:gd name="adj1" fmla="val 139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AEF6FC28-7C33-4A7E-A480-512709633A66}"/>
              </a:ext>
            </a:extLst>
          </p:cNvPr>
          <p:cNvSpPr/>
          <p:nvPr/>
        </p:nvSpPr>
        <p:spPr>
          <a:xfrm>
            <a:off x="7616757" y="5446457"/>
            <a:ext cx="1623109" cy="6519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200" b="1" dirty="0"/>
              <a:t>拿着获取到的注册中心对象、接口等获取</a:t>
            </a:r>
            <a:r>
              <a:rPr lang="en-US" altLang="zh-CN" sz="1200" b="1" dirty="0"/>
              <a:t>invoke</a:t>
            </a:r>
            <a:endParaRPr lang="zh-CN" altLang="en-US" sz="1200" b="1" dirty="0"/>
          </a:p>
        </p:txBody>
      </p:sp>
      <p:cxnSp>
        <p:nvCxnSpPr>
          <p:cNvPr id="170" name="连接符: 肘形 169">
            <a:extLst>
              <a:ext uri="{FF2B5EF4-FFF2-40B4-BE49-F238E27FC236}">
                <a16:creationId xmlns:a16="http://schemas.microsoft.com/office/drawing/2014/main" id="{38DBBB43-C6B8-4F9E-9CE4-95C22F1398D4}"/>
              </a:ext>
            </a:extLst>
          </p:cNvPr>
          <p:cNvCxnSpPr>
            <a:cxnSpLocks/>
            <a:stCxn id="8" idx="0"/>
            <a:endCxn id="165" idx="1"/>
          </p:cNvCxnSpPr>
          <p:nvPr/>
        </p:nvCxnSpPr>
        <p:spPr>
          <a:xfrm>
            <a:off x="6497992" y="4812538"/>
            <a:ext cx="1118765" cy="959897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7B8A4C8-9297-423C-90C1-D86503FA4F92}"/>
              </a:ext>
            </a:extLst>
          </p:cNvPr>
          <p:cNvSpPr txBox="1"/>
          <p:nvPr/>
        </p:nvSpPr>
        <p:spPr>
          <a:xfrm>
            <a:off x="8655515" y="1324603"/>
            <a:ext cx="1488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根据具体注册中心对象，去相应的注册中心获取服务的</a:t>
            </a:r>
            <a:r>
              <a:rPr lang="en-US" altLang="zh-CN" sz="1200" b="1" dirty="0" err="1"/>
              <a:t>url</a:t>
            </a:r>
            <a:r>
              <a:rPr lang="zh-CN" altLang="en-US" sz="1200" b="1" dirty="0"/>
              <a:t>信息</a:t>
            </a:r>
          </a:p>
        </p:txBody>
      </p:sp>
    </p:spTree>
    <p:extLst>
      <p:ext uri="{BB962C8B-B14F-4D97-AF65-F5344CB8AC3E}">
        <p14:creationId xmlns:p14="http://schemas.microsoft.com/office/powerpoint/2010/main" val="129178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9A5A245-824F-4E13-8ABE-814F18230EB9}"/>
              </a:ext>
            </a:extLst>
          </p:cNvPr>
          <p:cNvSpPr/>
          <p:nvPr/>
        </p:nvSpPr>
        <p:spPr>
          <a:xfrm>
            <a:off x="94034" y="97277"/>
            <a:ext cx="12003932" cy="396888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E2F626-1C5A-429A-8811-76D91E564448}"/>
              </a:ext>
            </a:extLst>
          </p:cNvPr>
          <p:cNvSpPr/>
          <p:nvPr/>
        </p:nvSpPr>
        <p:spPr>
          <a:xfrm>
            <a:off x="162063" y="390728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消费端</a:t>
            </a:r>
            <a:r>
              <a:rPr lang="en-US" altLang="zh-CN" dirty="0"/>
              <a:t>proxy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1B9EE9-909D-407E-86FB-E02C13308D18}"/>
              </a:ext>
            </a:extLst>
          </p:cNvPr>
          <p:cNvSpPr/>
          <p:nvPr/>
        </p:nvSpPr>
        <p:spPr>
          <a:xfrm>
            <a:off x="1592715" y="390726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消费端</a:t>
            </a:r>
            <a:r>
              <a:rPr lang="en-US" altLang="zh-CN" dirty="0"/>
              <a:t>Invoker1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8F0D86-724F-45EB-8D1D-0092597DB9EE}"/>
              </a:ext>
            </a:extLst>
          </p:cNvPr>
          <p:cNvSpPr/>
          <p:nvPr/>
        </p:nvSpPr>
        <p:spPr>
          <a:xfrm>
            <a:off x="7233387" y="381001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REF</a:t>
            </a:r>
            <a:endParaRPr lang="zh-CN" altLang="en-US" dirty="0"/>
          </a:p>
        </p:txBody>
      </p:sp>
      <p:sp>
        <p:nvSpPr>
          <p:cNvPr id="8" name="云形 7">
            <a:extLst>
              <a:ext uri="{FF2B5EF4-FFF2-40B4-BE49-F238E27FC236}">
                <a16:creationId xmlns:a16="http://schemas.microsoft.com/office/drawing/2014/main" id="{876DF57F-2D73-4919-8DAD-3F339AC68218}"/>
              </a:ext>
            </a:extLst>
          </p:cNvPr>
          <p:cNvSpPr/>
          <p:nvPr/>
        </p:nvSpPr>
        <p:spPr>
          <a:xfrm>
            <a:off x="5455876" y="1826373"/>
            <a:ext cx="1468316" cy="9144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网络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EBCACC9-EA61-4F2C-B4FB-53EB180CED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309927" y="748218"/>
            <a:ext cx="282788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E5053EA-A2A8-4C76-8E28-52B5A18AA484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740579" y="748218"/>
            <a:ext cx="241820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71BB331-57AB-4E30-B292-9F4B138EA309}"/>
              </a:ext>
            </a:extLst>
          </p:cNvPr>
          <p:cNvSpPr/>
          <p:nvPr/>
        </p:nvSpPr>
        <p:spPr>
          <a:xfrm>
            <a:off x="2982399" y="390728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消费端</a:t>
            </a:r>
            <a:r>
              <a:rPr lang="en-US" altLang="zh-CN" dirty="0"/>
              <a:t>Invoker2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587DEA-CF8B-4E21-8C3E-EAC33399DA99}"/>
              </a:ext>
            </a:extLst>
          </p:cNvPr>
          <p:cNvSpPr/>
          <p:nvPr/>
        </p:nvSpPr>
        <p:spPr>
          <a:xfrm>
            <a:off x="4372083" y="381002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F9A57D-276A-42DC-A894-0CB249053D60}"/>
              </a:ext>
            </a:extLst>
          </p:cNvPr>
          <p:cNvSpPr/>
          <p:nvPr/>
        </p:nvSpPr>
        <p:spPr>
          <a:xfrm>
            <a:off x="5802735" y="381003"/>
            <a:ext cx="1147864" cy="7149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消费端</a:t>
            </a:r>
            <a:r>
              <a:rPr lang="en-US" altLang="zh-CN" dirty="0"/>
              <a:t>Invoker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4F5B365-C050-4BA8-9B83-512808C4B09C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4130263" y="738494"/>
            <a:ext cx="241820" cy="9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9C20B44-5BE1-4D2E-B866-444D78228741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519947" y="738494"/>
            <a:ext cx="28278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68207AC-B927-4DA9-8981-F0AF18350AEC}"/>
              </a:ext>
            </a:extLst>
          </p:cNvPr>
          <p:cNvSpPr/>
          <p:nvPr/>
        </p:nvSpPr>
        <p:spPr>
          <a:xfrm>
            <a:off x="3787246" y="3227969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服务端</a:t>
            </a:r>
            <a:r>
              <a:rPr lang="en-US" altLang="zh-CN" dirty="0"/>
              <a:t>proxy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DE3667F-21D4-4A67-BFA9-DC661D716EE8}"/>
              </a:ext>
            </a:extLst>
          </p:cNvPr>
          <p:cNvSpPr/>
          <p:nvPr/>
        </p:nvSpPr>
        <p:spPr>
          <a:xfrm>
            <a:off x="5217898" y="3227967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服务端</a:t>
            </a:r>
            <a:r>
              <a:rPr lang="en-US" altLang="zh-CN" dirty="0"/>
              <a:t>Invoker1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B8432E6-5550-45A1-8D46-164E04D2C15B}"/>
              </a:ext>
            </a:extLst>
          </p:cNvPr>
          <p:cNvSpPr/>
          <p:nvPr/>
        </p:nvSpPr>
        <p:spPr>
          <a:xfrm>
            <a:off x="10858570" y="3218242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ref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141467B-9231-47B5-ADFC-D953C63E9596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4935110" y="3585459"/>
            <a:ext cx="282788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4BA78F1-AD40-481C-8071-379E6C08210B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6365762" y="3585459"/>
            <a:ext cx="241820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DD02ECC-EAA1-4B5C-A82C-431526941E55}"/>
              </a:ext>
            </a:extLst>
          </p:cNvPr>
          <p:cNvSpPr/>
          <p:nvPr/>
        </p:nvSpPr>
        <p:spPr>
          <a:xfrm>
            <a:off x="6607582" y="3227969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服务端</a:t>
            </a:r>
            <a:r>
              <a:rPr lang="en-US" altLang="zh-CN" dirty="0"/>
              <a:t>Invoker2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B426456-BD7C-4AA1-A1D1-F04F23DBDBFB}"/>
              </a:ext>
            </a:extLst>
          </p:cNvPr>
          <p:cNvSpPr/>
          <p:nvPr/>
        </p:nvSpPr>
        <p:spPr>
          <a:xfrm>
            <a:off x="7997266" y="3218243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283BC15-0249-4DC4-BFD9-1BA43FDC45C6}"/>
              </a:ext>
            </a:extLst>
          </p:cNvPr>
          <p:cNvSpPr/>
          <p:nvPr/>
        </p:nvSpPr>
        <p:spPr>
          <a:xfrm>
            <a:off x="9427918" y="3218244"/>
            <a:ext cx="1147864" cy="7149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服务端</a:t>
            </a:r>
            <a:r>
              <a:rPr lang="en-US" altLang="zh-CN" dirty="0"/>
              <a:t>Invoker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C2C9884-6CFD-4B61-B31F-5E93AA255309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7755446" y="3575735"/>
            <a:ext cx="241820" cy="9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7AD47C4-D913-4C1B-AF91-E40B5543D4D7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9145130" y="3575735"/>
            <a:ext cx="28278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6A396C6-299D-452C-96E3-1EC7F8A28EBB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6950599" y="738493"/>
            <a:ext cx="282788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54798C1-E966-4A27-A002-27DD02CA9A78}"/>
              </a:ext>
            </a:extLst>
          </p:cNvPr>
          <p:cNvCxnSpPr>
            <a:cxnSpLocks/>
            <a:stCxn id="23" idx="3"/>
            <a:endCxn id="18" idx="1"/>
          </p:cNvCxnSpPr>
          <p:nvPr/>
        </p:nvCxnSpPr>
        <p:spPr>
          <a:xfrm flipV="1">
            <a:off x="10575782" y="3575734"/>
            <a:ext cx="282788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5A7857B2-5AF5-4431-A347-B55829BE914E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6922968" y="738493"/>
            <a:ext cx="1458283" cy="1545080"/>
          </a:xfrm>
          <a:prstGeom prst="bentConnector3">
            <a:avLst>
              <a:gd name="adj1" fmla="val -1567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3C1FB75F-5363-4385-9048-339FF8EE4D42}"/>
              </a:ext>
            </a:extLst>
          </p:cNvPr>
          <p:cNvCxnSpPr>
            <a:cxnSpLocks/>
            <a:stCxn id="8" idx="2"/>
            <a:endCxn id="16" idx="1"/>
          </p:cNvCxnSpPr>
          <p:nvPr/>
        </p:nvCxnSpPr>
        <p:spPr>
          <a:xfrm rot="10800000" flipV="1">
            <a:off x="3787246" y="2283573"/>
            <a:ext cx="1673184" cy="1301888"/>
          </a:xfrm>
          <a:prstGeom prst="bentConnector3">
            <a:avLst>
              <a:gd name="adj1" fmla="val 11366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41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EC34380-2725-49B8-9316-2FDE809EE319}"/>
              </a:ext>
            </a:extLst>
          </p:cNvPr>
          <p:cNvSpPr/>
          <p:nvPr/>
        </p:nvSpPr>
        <p:spPr>
          <a:xfrm>
            <a:off x="1945532" y="1468877"/>
            <a:ext cx="8155020" cy="25097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71BCB2-BC02-4B28-922E-98E48A5D3EB1}"/>
              </a:ext>
            </a:extLst>
          </p:cNvPr>
          <p:cNvSpPr/>
          <p:nvPr/>
        </p:nvSpPr>
        <p:spPr>
          <a:xfrm>
            <a:off x="2176393" y="2151435"/>
            <a:ext cx="7745820" cy="16715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 Invoker&lt;T&gt; invoker;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wrapperInvoker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里包含了其他的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Invoker</a:t>
            </a:r>
          </a:p>
          <a:p>
            <a:pPr algn="just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Result invoke(Invocation invocation) throws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RpcException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algn="just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doSomething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invoker.invoke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(invocation);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调用其他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Invoker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invoke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en-US" altLang="zh-CN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CA1438-9146-475A-83CA-2DDB3CB025E3}"/>
              </a:ext>
            </a:extLst>
          </p:cNvPr>
          <p:cNvSpPr txBox="1"/>
          <p:nvPr/>
        </p:nvSpPr>
        <p:spPr>
          <a:xfrm>
            <a:off x="2091448" y="1665371"/>
            <a:ext cx="3362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wrapperInvoker</a:t>
            </a:r>
            <a:r>
              <a:rPr lang="zh-CN" altLang="en-US" dirty="0"/>
              <a:t>的具体逻辑</a:t>
            </a:r>
          </a:p>
        </p:txBody>
      </p:sp>
    </p:spTree>
    <p:extLst>
      <p:ext uri="{BB962C8B-B14F-4D97-AF65-F5344CB8AC3E}">
        <p14:creationId xmlns:p14="http://schemas.microsoft.com/office/powerpoint/2010/main" val="38073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9A5A245-824F-4E13-8ABE-814F18230EB9}"/>
              </a:ext>
            </a:extLst>
          </p:cNvPr>
          <p:cNvSpPr/>
          <p:nvPr/>
        </p:nvSpPr>
        <p:spPr>
          <a:xfrm>
            <a:off x="149086" y="199740"/>
            <a:ext cx="11947476" cy="4908973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E2F626-1C5A-429A-8811-76D91E564448}"/>
              </a:ext>
            </a:extLst>
          </p:cNvPr>
          <p:cNvSpPr/>
          <p:nvPr/>
        </p:nvSpPr>
        <p:spPr>
          <a:xfrm>
            <a:off x="234584" y="712844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消费端</a:t>
            </a:r>
            <a:r>
              <a:rPr lang="en-US" altLang="zh-CN" dirty="0"/>
              <a:t>proxy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1B9EE9-909D-407E-86FB-E02C13308D18}"/>
              </a:ext>
            </a:extLst>
          </p:cNvPr>
          <p:cNvSpPr/>
          <p:nvPr/>
        </p:nvSpPr>
        <p:spPr>
          <a:xfrm>
            <a:off x="1662288" y="410604"/>
            <a:ext cx="1147864" cy="133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/>
              <a:t>消费端</a:t>
            </a:r>
            <a:r>
              <a:rPr lang="en-US" altLang="zh-CN" dirty="0"/>
              <a:t>Invoker1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8F0D86-724F-45EB-8D1D-0092597DB9EE}"/>
              </a:ext>
            </a:extLst>
          </p:cNvPr>
          <p:cNvSpPr/>
          <p:nvPr/>
        </p:nvSpPr>
        <p:spPr>
          <a:xfrm>
            <a:off x="8502819" y="889045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REF</a:t>
            </a:r>
            <a:endParaRPr lang="zh-CN" altLang="en-US" dirty="0"/>
          </a:p>
        </p:txBody>
      </p:sp>
      <p:sp>
        <p:nvSpPr>
          <p:cNvPr id="8" name="云形 7">
            <a:extLst>
              <a:ext uri="{FF2B5EF4-FFF2-40B4-BE49-F238E27FC236}">
                <a16:creationId xmlns:a16="http://schemas.microsoft.com/office/drawing/2014/main" id="{876DF57F-2D73-4919-8DAD-3F339AC68218}"/>
              </a:ext>
            </a:extLst>
          </p:cNvPr>
          <p:cNvSpPr/>
          <p:nvPr/>
        </p:nvSpPr>
        <p:spPr>
          <a:xfrm>
            <a:off x="5536735" y="2201410"/>
            <a:ext cx="1468316" cy="9144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网络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EBCACC9-EA61-4F2C-B4FB-53EB180CED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382448" y="1070336"/>
            <a:ext cx="279840" cy="580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E5053EA-A2A8-4C76-8E28-52B5A18AA484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810152" y="1076139"/>
            <a:ext cx="241820" cy="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71BB331-57AB-4E30-B292-9F4B138EA309}"/>
              </a:ext>
            </a:extLst>
          </p:cNvPr>
          <p:cNvSpPr/>
          <p:nvPr/>
        </p:nvSpPr>
        <p:spPr>
          <a:xfrm>
            <a:off x="3051972" y="410606"/>
            <a:ext cx="1147864" cy="133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/>
              <a:t>消费端</a:t>
            </a:r>
            <a:r>
              <a:rPr lang="en-US" altLang="zh-CN" dirty="0"/>
              <a:t>Invoker2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587DEA-CF8B-4E21-8C3E-EAC33399DA99}"/>
              </a:ext>
            </a:extLst>
          </p:cNvPr>
          <p:cNvSpPr/>
          <p:nvPr/>
        </p:nvSpPr>
        <p:spPr>
          <a:xfrm>
            <a:off x="4441656" y="400880"/>
            <a:ext cx="1147864" cy="135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F9A57D-276A-42DC-A894-0CB249053D60}"/>
              </a:ext>
            </a:extLst>
          </p:cNvPr>
          <p:cNvSpPr/>
          <p:nvPr/>
        </p:nvSpPr>
        <p:spPr>
          <a:xfrm>
            <a:off x="5908748" y="413920"/>
            <a:ext cx="2299686" cy="1345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/>
              <a:t>消费端</a:t>
            </a:r>
            <a:r>
              <a:rPr lang="en-US" altLang="zh-CN" dirty="0" err="1"/>
              <a:t>InvokerN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4F5B365-C050-4BA8-9B83-512808C4B09C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 flipV="1">
            <a:off x="4199836" y="1076140"/>
            <a:ext cx="241820" cy="163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9C20B44-5BE1-4D2E-B866-444D78228741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589520" y="1077771"/>
            <a:ext cx="319228" cy="880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6A396C6-299D-452C-96E3-1EC7F8A28EBB}"/>
              </a:ext>
            </a:extLst>
          </p:cNvPr>
          <p:cNvCxnSpPr>
            <a:cxnSpLocks/>
            <a:stCxn id="56" idx="3"/>
            <a:endCxn id="7" idx="1"/>
          </p:cNvCxnSpPr>
          <p:nvPr/>
        </p:nvCxnSpPr>
        <p:spPr>
          <a:xfrm>
            <a:off x="8113499" y="1246537"/>
            <a:ext cx="38932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5A7857B2-5AF5-4431-A347-B55829BE914E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7003827" y="1246537"/>
            <a:ext cx="2646856" cy="1412073"/>
          </a:xfrm>
          <a:prstGeom prst="bentConnector3">
            <a:avLst>
              <a:gd name="adj1" fmla="val -8637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3C1FB75F-5363-4385-9048-339FF8EE4D42}"/>
              </a:ext>
            </a:extLst>
          </p:cNvPr>
          <p:cNvCxnSpPr>
            <a:cxnSpLocks/>
            <a:stCxn id="8" idx="2"/>
            <a:endCxn id="67" idx="1"/>
          </p:cNvCxnSpPr>
          <p:nvPr/>
        </p:nvCxnSpPr>
        <p:spPr>
          <a:xfrm rot="10800000" flipV="1">
            <a:off x="2523893" y="2658609"/>
            <a:ext cx="3017396" cy="1555801"/>
          </a:xfrm>
          <a:prstGeom prst="bentConnector3">
            <a:avLst>
              <a:gd name="adj1" fmla="val 107576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1907694-43E0-4976-BC72-044E039298D1}"/>
              </a:ext>
            </a:extLst>
          </p:cNvPr>
          <p:cNvSpPr/>
          <p:nvPr/>
        </p:nvSpPr>
        <p:spPr>
          <a:xfrm>
            <a:off x="1714761" y="1026971"/>
            <a:ext cx="1042917" cy="6195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持有</a:t>
            </a:r>
            <a:r>
              <a:rPr lang="en-US" altLang="zh-CN" dirty="0"/>
              <a:t>Invoker2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80FD660-2C49-40BE-A79C-5EAB43A12BFB}"/>
              </a:ext>
            </a:extLst>
          </p:cNvPr>
          <p:cNvSpPr/>
          <p:nvPr/>
        </p:nvSpPr>
        <p:spPr>
          <a:xfrm>
            <a:off x="3104134" y="1049529"/>
            <a:ext cx="1042917" cy="6195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持有</a:t>
            </a:r>
            <a:r>
              <a:rPr lang="en-US" altLang="zh-CN" dirty="0"/>
              <a:t>Invoker3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90524FE-12FF-4D68-A99D-A0B4B46775D1}"/>
              </a:ext>
            </a:extLst>
          </p:cNvPr>
          <p:cNvSpPr/>
          <p:nvPr/>
        </p:nvSpPr>
        <p:spPr>
          <a:xfrm>
            <a:off x="4493818" y="1035410"/>
            <a:ext cx="1042917" cy="6195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持有</a:t>
            </a:r>
            <a:r>
              <a:rPr lang="en-US" altLang="zh-CN" dirty="0"/>
              <a:t>Invoker</a:t>
            </a:r>
            <a:r>
              <a:rPr lang="zh-CN" altLang="en-US" dirty="0"/>
              <a:t>。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E16CAD8-754B-4339-ADB2-10285B7A3150}"/>
              </a:ext>
            </a:extLst>
          </p:cNvPr>
          <p:cNvSpPr/>
          <p:nvPr/>
        </p:nvSpPr>
        <p:spPr>
          <a:xfrm>
            <a:off x="5986997" y="779021"/>
            <a:ext cx="2126502" cy="9350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/>
              <a:t>持有可直接调用远程服务的</a:t>
            </a:r>
            <a:r>
              <a:rPr lang="en-US" altLang="zh-CN" dirty="0"/>
              <a:t>Invoker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DCAA3E4-18E7-438E-911F-344B5EBD38AF}"/>
              </a:ext>
            </a:extLst>
          </p:cNvPr>
          <p:cNvSpPr/>
          <p:nvPr/>
        </p:nvSpPr>
        <p:spPr>
          <a:xfrm>
            <a:off x="2523893" y="3856919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服务端</a:t>
            </a:r>
            <a:r>
              <a:rPr lang="en-US" altLang="zh-CN" dirty="0"/>
              <a:t>proxy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EE9031A-24BC-4998-8323-6B8CF020E9F1}"/>
              </a:ext>
            </a:extLst>
          </p:cNvPr>
          <p:cNvSpPr/>
          <p:nvPr/>
        </p:nvSpPr>
        <p:spPr>
          <a:xfrm>
            <a:off x="3951597" y="3554679"/>
            <a:ext cx="1147864" cy="133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/>
              <a:t>服务端</a:t>
            </a:r>
            <a:r>
              <a:rPr lang="en-US" altLang="zh-CN" dirty="0"/>
              <a:t>Invoker1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B05F6C9-1124-4F18-9628-8C5DCE674B7D}"/>
              </a:ext>
            </a:extLst>
          </p:cNvPr>
          <p:cNvSpPr/>
          <p:nvPr/>
        </p:nvSpPr>
        <p:spPr>
          <a:xfrm>
            <a:off x="10792128" y="4033120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ref</a:t>
            </a:r>
            <a:endParaRPr lang="zh-CN" altLang="en-US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811AACE-5616-41EA-B574-FE8D0DC2A538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3671757" y="4214411"/>
            <a:ext cx="279840" cy="580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DCFD401-9550-4C52-B97E-2BB05F3199B7}"/>
              </a:ext>
            </a:extLst>
          </p:cNvPr>
          <p:cNvCxnSpPr>
            <a:cxnSpLocks/>
            <a:stCxn id="68" idx="3"/>
            <a:endCxn id="72" idx="1"/>
          </p:cNvCxnSpPr>
          <p:nvPr/>
        </p:nvCxnSpPr>
        <p:spPr>
          <a:xfrm>
            <a:off x="5099461" y="4220214"/>
            <a:ext cx="241820" cy="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142A25A0-6A57-4628-B917-3AAF21793258}"/>
              </a:ext>
            </a:extLst>
          </p:cNvPr>
          <p:cNvSpPr/>
          <p:nvPr/>
        </p:nvSpPr>
        <p:spPr>
          <a:xfrm>
            <a:off x="5341281" y="3554681"/>
            <a:ext cx="1147864" cy="133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/>
              <a:t>服务端</a:t>
            </a:r>
            <a:r>
              <a:rPr lang="en-US" altLang="zh-CN" dirty="0"/>
              <a:t>Invoker2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F1CC5B4-C4B3-42AD-A90D-0A1D2A2EED21}"/>
              </a:ext>
            </a:extLst>
          </p:cNvPr>
          <p:cNvSpPr/>
          <p:nvPr/>
        </p:nvSpPr>
        <p:spPr>
          <a:xfrm>
            <a:off x="6730965" y="3544955"/>
            <a:ext cx="1147864" cy="135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4EBBB3F-F0CB-45A3-852A-FBF753CD9497}"/>
              </a:ext>
            </a:extLst>
          </p:cNvPr>
          <p:cNvSpPr/>
          <p:nvPr/>
        </p:nvSpPr>
        <p:spPr>
          <a:xfrm>
            <a:off x="8198057" y="3557995"/>
            <a:ext cx="2299686" cy="1345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/>
              <a:t>消费端</a:t>
            </a:r>
            <a:r>
              <a:rPr lang="en-US" altLang="zh-CN" dirty="0" err="1"/>
              <a:t>InvokerN</a:t>
            </a:r>
            <a:endParaRPr lang="zh-CN" altLang="en-US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8ADBDF34-C30E-4436-895C-38A796DE9FB3}"/>
              </a:ext>
            </a:extLst>
          </p:cNvPr>
          <p:cNvCxnSpPr>
            <a:cxnSpLocks/>
            <a:stCxn id="73" idx="1"/>
            <a:endCxn id="72" idx="3"/>
          </p:cNvCxnSpPr>
          <p:nvPr/>
        </p:nvCxnSpPr>
        <p:spPr>
          <a:xfrm flipH="1" flipV="1">
            <a:off x="6489145" y="4220215"/>
            <a:ext cx="241820" cy="163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F1C9F4D-576E-4680-9788-69C55AAE2243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>
            <a:off x="7878829" y="4221846"/>
            <a:ext cx="319228" cy="880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6C872F04-1F74-4F45-A500-BEA3C36E7A2D}"/>
              </a:ext>
            </a:extLst>
          </p:cNvPr>
          <p:cNvCxnSpPr>
            <a:cxnSpLocks/>
            <a:stCxn id="81" idx="3"/>
            <a:endCxn id="69" idx="1"/>
          </p:cNvCxnSpPr>
          <p:nvPr/>
        </p:nvCxnSpPr>
        <p:spPr>
          <a:xfrm>
            <a:off x="10426145" y="4390612"/>
            <a:ext cx="365983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30FAA3C4-BFD2-44F8-BE9B-543FC3D25A73}"/>
              </a:ext>
            </a:extLst>
          </p:cNvPr>
          <p:cNvSpPr/>
          <p:nvPr/>
        </p:nvSpPr>
        <p:spPr>
          <a:xfrm>
            <a:off x="4004070" y="4171046"/>
            <a:ext cx="1042917" cy="6195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持有</a:t>
            </a:r>
            <a:r>
              <a:rPr lang="en-US" altLang="zh-CN" dirty="0"/>
              <a:t>Invoker2</a:t>
            </a:r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4D1861BC-9D83-4172-92FF-FCE51D110892}"/>
              </a:ext>
            </a:extLst>
          </p:cNvPr>
          <p:cNvSpPr/>
          <p:nvPr/>
        </p:nvSpPr>
        <p:spPr>
          <a:xfrm>
            <a:off x="5393443" y="4193604"/>
            <a:ext cx="1042917" cy="6195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持有</a:t>
            </a:r>
            <a:r>
              <a:rPr lang="en-US" altLang="zh-CN" dirty="0"/>
              <a:t>Invoker3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39CBDB8B-3E37-4C56-B4B3-5E9987E2A53D}"/>
              </a:ext>
            </a:extLst>
          </p:cNvPr>
          <p:cNvSpPr/>
          <p:nvPr/>
        </p:nvSpPr>
        <p:spPr>
          <a:xfrm>
            <a:off x="6783127" y="4179485"/>
            <a:ext cx="1042917" cy="6195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持有</a:t>
            </a:r>
            <a:r>
              <a:rPr lang="en-US" altLang="zh-CN" dirty="0"/>
              <a:t>Invoker</a:t>
            </a:r>
            <a:r>
              <a:rPr lang="zh-CN" altLang="en-US" dirty="0"/>
              <a:t>。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DDF2D22-C08F-4D45-9D64-D7D9765E5B2A}"/>
              </a:ext>
            </a:extLst>
          </p:cNvPr>
          <p:cNvSpPr/>
          <p:nvPr/>
        </p:nvSpPr>
        <p:spPr>
          <a:xfrm>
            <a:off x="8299643" y="3923096"/>
            <a:ext cx="2126502" cy="9350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/>
              <a:t>持有可直接调用具体服务（</a:t>
            </a:r>
            <a:r>
              <a:rPr lang="en-US" altLang="zh-CN" dirty="0"/>
              <a:t>ref</a:t>
            </a:r>
            <a:r>
              <a:rPr lang="zh-CN" altLang="en-US" dirty="0"/>
              <a:t>）的</a:t>
            </a:r>
            <a:r>
              <a:rPr lang="en-US" altLang="zh-CN" dirty="0"/>
              <a:t>Invoker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496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A405B97-7D36-49EE-88AE-F62CEA031343}"/>
              </a:ext>
            </a:extLst>
          </p:cNvPr>
          <p:cNvSpPr/>
          <p:nvPr/>
        </p:nvSpPr>
        <p:spPr>
          <a:xfrm>
            <a:off x="175098" y="194553"/>
            <a:ext cx="11916383" cy="6429983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927C3C-761E-416C-8201-89BC16C01845}"/>
              </a:ext>
            </a:extLst>
          </p:cNvPr>
          <p:cNvSpPr/>
          <p:nvPr/>
        </p:nvSpPr>
        <p:spPr>
          <a:xfrm>
            <a:off x="2909039" y="1693011"/>
            <a:ext cx="8969848" cy="444525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rgbClr val="FF0000"/>
                </a:solidFill>
              </a:rPr>
              <a:t>消费端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47BE0D-A5F7-4D22-9584-71BD69EA2AB9}"/>
              </a:ext>
            </a:extLst>
          </p:cNvPr>
          <p:cNvSpPr/>
          <p:nvPr/>
        </p:nvSpPr>
        <p:spPr>
          <a:xfrm>
            <a:off x="2578449" y="4046884"/>
            <a:ext cx="1416097" cy="359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protocol</a:t>
            </a:r>
            <a:endParaRPr lang="zh-CN" altLang="en-US" dirty="0"/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2D0C05C8-6F2D-40B0-AE29-432D92F0CBD1}"/>
              </a:ext>
            </a:extLst>
          </p:cNvPr>
          <p:cNvSpPr/>
          <p:nvPr/>
        </p:nvSpPr>
        <p:spPr>
          <a:xfrm>
            <a:off x="779543" y="3784706"/>
            <a:ext cx="1468316" cy="9144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网络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DE5059F-3F42-4AF3-BD29-17BC21E6E12A}"/>
              </a:ext>
            </a:extLst>
          </p:cNvPr>
          <p:cNvCxnSpPr>
            <a:stCxn id="3" idx="1"/>
            <a:endCxn id="4" idx="0"/>
          </p:cNvCxnSpPr>
          <p:nvPr/>
        </p:nvCxnSpPr>
        <p:spPr>
          <a:xfrm rot="10800000" flipV="1">
            <a:off x="2246635" y="4226786"/>
            <a:ext cx="331814" cy="15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形标注 12">
            <a:extLst>
              <a:ext uri="{FF2B5EF4-FFF2-40B4-BE49-F238E27FC236}">
                <a16:creationId xmlns:a16="http://schemas.microsoft.com/office/drawing/2014/main" id="{A43A171A-A3EB-4A27-A26C-E3ECEC529444}"/>
              </a:ext>
            </a:extLst>
          </p:cNvPr>
          <p:cNvSpPr/>
          <p:nvPr/>
        </p:nvSpPr>
        <p:spPr>
          <a:xfrm>
            <a:off x="1865015" y="3141556"/>
            <a:ext cx="914400" cy="377257"/>
          </a:xfrm>
          <a:prstGeom prst="wedgeEllipseCallout">
            <a:avLst>
              <a:gd name="adj1" fmla="val -86180"/>
              <a:gd name="adj2" fmla="val 133799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URL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椭圆形标注 13">
            <a:extLst>
              <a:ext uri="{FF2B5EF4-FFF2-40B4-BE49-F238E27FC236}">
                <a16:creationId xmlns:a16="http://schemas.microsoft.com/office/drawing/2014/main" id="{76558BB9-D32A-4C33-BE1C-4D13257DAC1A}"/>
              </a:ext>
            </a:extLst>
          </p:cNvPr>
          <p:cNvSpPr/>
          <p:nvPr/>
        </p:nvSpPr>
        <p:spPr>
          <a:xfrm>
            <a:off x="298766" y="3176259"/>
            <a:ext cx="1348965" cy="377257"/>
          </a:xfrm>
          <a:prstGeom prst="wedgeEllipseCallout">
            <a:avLst>
              <a:gd name="adj1" fmla="val 41729"/>
              <a:gd name="adj2" fmla="val 124200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interface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6E5AF7F-67B3-47F0-A322-3DC613F4A76E}"/>
              </a:ext>
            </a:extLst>
          </p:cNvPr>
          <p:cNvCxnSpPr>
            <a:stCxn id="3" idx="3"/>
            <a:endCxn id="9" idx="1"/>
          </p:cNvCxnSpPr>
          <p:nvPr/>
        </p:nvCxnSpPr>
        <p:spPr>
          <a:xfrm flipV="1">
            <a:off x="3994546" y="3829548"/>
            <a:ext cx="523131" cy="39723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43">
            <a:extLst>
              <a:ext uri="{FF2B5EF4-FFF2-40B4-BE49-F238E27FC236}">
                <a16:creationId xmlns:a16="http://schemas.microsoft.com/office/drawing/2014/main" id="{88CA31E7-B670-43D8-AE19-D3B1A5D4A3A9}"/>
              </a:ext>
            </a:extLst>
          </p:cNvPr>
          <p:cNvSpPr/>
          <p:nvPr/>
        </p:nvSpPr>
        <p:spPr>
          <a:xfrm>
            <a:off x="4517677" y="3530783"/>
            <a:ext cx="1113576" cy="597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InvokerA</a:t>
            </a:r>
            <a:endParaRPr lang="zh-CN" altLang="en-US" sz="1600" dirty="0"/>
          </a:p>
        </p:txBody>
      </p:sp>
      <p:sp>
        <p:nvSpPr>
          <p:cNvPr id="10" name="圆角矩形 53">
            <a:extLst>
              <a:ext uri="{FF2B5EF4-FFF2-40B4-BE49-F238E27FC236}">
                <a16:creationId xmlns:a16="http://schemas.microsoft.com/office/drawing/2014/main" id="{79880213-5202-41A8-86A1-B59091B2008D}"/>
              </a:ext>
            </a:extLst>
          </p:cNvPr>
          <p:cNvSpPr/>
          <p:nvPr/>
        </p:nvSpPr>
        <p:spPr>
          <a:xfrm>
            <a:off x="4489004" y="4443675"/>
            <a:ext cx="1113576" cy="597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InvokerB</a:t>
            </a:r>
            <a:endParaRPr lang="zh-CN" altLang="en-US" sz="1600" dirty="0"/>
          </a:p>
        </p:txBody>
      </p:sp>
      <p:sp>
        <p:nvSpPr>
          <p:cNvPr id="11" name="圆角矩形 66">
            <a:extLst>
              <a:ext uri="{FF2B5EF4-FFF2-40B4-BE49-F238E27FC236}">
                <a16:creationId xmlns:a16="http://schemas.microsoft.com/office/drawing/2014/main" id="{CC92D6A0-D9B9-462B-A2C7-84FB5D46C10D}"/>
              </a:ext>
            </a:extLst>
          </p:cNvPr>
          <p:cNvSpPr/>
          <p:nvPr/>
        </p:nvSpPr>
        <p:spPr>
          <a:xfrm>
            <a:off x="4442229" y="5474291"/>
            <a:ext cx="1161869" cy="597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InvokerN</a:t>
            </a:r>
            <a:endParaRPr lang="zh-CN" altLang="en-US" sz="16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DAF7791-475E-448F-9BE5-28DA1552C25D}"/>
              </a:ext>
            </a:extLst>
          </p:cNvPr>
          <p:cNvCxnSpPr>
            <a:endCxn id="9" idx="3"/>
          </p:cNvCxnSpPr>
          <p:nvPr/>
        </p:nvCxnSpPr>
        <p:spPr>
          <a:xfrm rot="10800000">
            <a:off x="5631254" y="3829548"/>
            <a:ext cx="715227" cy="525154"/>
          </a:xfrm>
          <a:prstGeom prst="straightConnector1">
            <a:avLst/>
          </a:prstGeom>
          <a:ln>
            <a:solidFill>
              <a:srgbClr val="00B0F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DCB72EC-33B6-4350-A6C2-85DD418F097C}"/>
              </a:ext>
            </a:extLst>
          </p:cNvPr>
          <p:cNvCxnSpPr>
            <a:endCxn id="10" idx="3"/>
          </p:cNvCxnSpPr>
          <p:nvPr/>
        </p:nvCxnSpPr>
        <p:spPr>
          <a:xfrm rot="10800000" flipV="1">
            <a:off x="5602580" y="4354702"/>
            <a:ext cx="743900" cy="387738"/>
          </a:xfrm>
          <a:prstGeom prst="straightConnector1">
            <a:avLst/>
          </a:prstGeom>
          <a:ln>
            <a:solidFill>
              <a:srgbClr val="00B0F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FBE90D8-69CA-4248-8BC7-17B3BE4E95B3}"/>
              </a:ext>
            </a:extLst>
          </p:cNvPr>
          <p:cNvCxnSpPr>
            <a:endCxn id="11" idx="3"/>
          </p:cNvCxnSpPr>
          <p:nvPr/>
        </p:nvCxnSpPr>
        <p:spPr>
          <a:xfrm rot="10800000" flipV="1">
            <a:off x="5604098" y="4354702"/>
            <a:ext cx="742382" cy="1418354"/>
          </a:xfrm>
          <a:prstGeom prst="straightConnector1">
            <a:avLst/>
          </a:prstGeom>
          <a:ln>
            <a:solidFill>
              <a:srgbClr val="00B0F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3">
            <a:extLst>
              <a:ext uri="{FF2B5EF4-FFF2-40B4-BE49-F238E27FC236}">
                <a16:creationId xmlns:a16="http://schemas.microsoft.com/office/drawing/2014/main" id="{FAF32836-FBF2-4AF7-80B7-D7D5B328194B}"/>
              </a:ext>
            </a:extLst>
          </p:cNvPr>
          <p:cNvSpPr txBox="1"/>
          <p:nvPr/>
        </p:nvSpPr>
        <p:spPr>
          <a:xfrm>
            <a:off x="417601" y="379150"/>
            <a:ext cx="2390398" cy="7178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2665" noProof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容错组件</a:t>
            </a:r>
            <a:endParaRPr lang="en-US" altLang="zh-CN" sz="2665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>
              <a:defRPr/>
            </a:pPr>
            <a:r>
              <a:rPr lang="en-US" altLang="zh-CN" sz="1400" noProof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400" noProof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消费端面临多选一的抉择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5BEB5F0-4F4B-4859-895B-DD7A784E3463}"/>
              </a:ext>
            </a:extLst>
          </p:cNvPr>
          <p:cNvCxnSpPr>
            <a:endCxn id="10" idx="1"/>
          </p:cNvCxnSpPr>
          <p:nvPr/>
        </p:nvCxnSpPr>
        <p:spPr>
          <a:xfrm rot="16200000" flipH="1">
            <a:off x="4019769" y="4273205"/>
            <a:ext cx="478258" cy="46021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62E6FF-1BBD-4742-892A-7286753A5D1E}"/>
              </a:ext>
            </a:extLst>
          </p:cNvPr>
          <p:cNvCxnSpPr>
            <a:stCxn id="3" idx="3"/>
            <a:endCxn id="11" idx="1"/>
          </p:cNvCxnSpPr>
          <p:nvPr/>
        </p:nvCxnSpPr>
        <p:spPr>
          <a:xfrm>
            <a:off x="3994546" y="4226787"/>
            <a:ext cx="447683" cy="154626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75">
            <a:extLst>
              <a:ext uri="{FF2B5EF4-FFF2-40B4-BE49-F238E27FC236}">
                <a16:creationId xmlns:a16="http://schemas.microsoft.com/office/drawing/2014/main" id="{388B6348-CD5A-463F-9402-C76E1D93825C}"/>
              </a:ext>
            </a:extLst>
          </p:cNvPr>
          <p:cNvSpPr txBox="1"/>
          <p:nvPr/>
        </p:nvSpPr>
        <p:spPr>
          <a:xfrm>
            <a:off x="4635375" y="50608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……..</a:t>
            </a:r>
            <a:endParaRPr lang="zh-CN" altLang="en-US" dirty="0"/>
          </a:p>
        </p:txBody>
      </p:sp>
      <p:sp>
        <p:nvSpPr>
          <p:cNvPr id="19" name="圆角矩形 108">
            <a:extLst>
              <a:ext uri="{FF2B5EF4-FFF2-40B4-BE49-F238E27FC236}">
                <a16:creationId xmlns:a16="http://schemas.microsoft.com/office/drawing/2014/main" id="{F0739E8E-C8FE-42B6-9B09-23573A795356}"/>
              </a:ext>
            </a:extLst>
          </p:cNvPr>
          <p:cNvSpPr/>
          <p:nvPr/>
        </p:nvSpPr>
        <p:spPr>
          <a:xfrm>
            <a:off x="6346479" y="4092166"/>
            <a:ext cx="1457605" cy="478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loadbalance</a:t>
            </a:r>
            <a:endParaRPr lang="zh-CN" altLang="en-US" sz="1600" dirty="0"/>
          </a:p>
        </p:txBody>
      </p:sp>
      <p:sp>
        <p:nvSpPr>
          <p:cNvPr id="20" name="圆角矩形 119">
            <a:extLst>
              <a:ext uri="{FF2B5EF4-FFF2-40B4-BE49-F238E27FC236}">
                <a16:creationId xmlns:a16="http://schemas.microsoft.com/office/drawing/2014/main" id="{23BE935E-4719-4792-8B8F-37FAF4EC657C}"/>
              </a:ext>
            </a:extLst>
          </p:cNvPr>
          <p:cNvSpPr/>
          <p:nvPr/>
        </p:nvSpPr>
        <p:spPr>
          <a:xfrm>
            <a:off x="8128503" y="4126842"/>
            <a:ext cx="1466661" cy="416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ClusterInvoker</a:t>
            </a:r>
            <a:endParaRPr lang="zh-CN" altLang="en-US" sz="1400" dirty="0"/>
          </a:p>
        </p:txBody>
      </p:sp>
      <p:sp>
        <p:nvSpPr>
          <p:cNvPr id="21" name="圆角矩形 120">
            <a:extLst>
              <a:ext uri="{FF2B5EF4-FFF2-40B4-BE49-F238E27FC236}">
                <a16:creationId xmlns:a16="http://schemas.microsoft.com/office/drawing/2014/main" id="{9D5DA367-7297-4136-AF3A-BD4918C0BB3C}"/>
              </a:ext>
            </a:extLst>
          </p:cNvPr>
          <p:cNvSpPr/>
          <p:nvPr/>
        </p:nvSpPr>
        <p:spPr>
          <a:xfrm>
            <a:off x="8353324" y="3067611"/>
            <a:ext cx="1015500" cy="478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cluster</a:t>
            </a:r>
            <a:endParaRPr lang="zh-CN" altLang="en-US" sz="16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5A3B3A5-D377-4827-8739-5CAD2F19EBB5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rot="16200000" flipH="1">
            <a:off x="8570967" y="3835974"/>
            <a:ext cx="580975" cy="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054440A-1D9B-4884-82B2-A52A39D193DE}"/>
              </a:ext>
            </a:extLst>
          </p:cNvPr>
          <p:cNvCxnSpPr>
            <a:stCxn id="20" idx="1"/>
            <a:endCxn id="19" idx="3"/>
          </p:cNvCxnSpPr>
          <p:nvPr/>
        </p:nvCxnSpPr>
        <p:spPr>
          <a:xfrm rot="10800000">
            <a:off x="7804085" y="4331295"/>
            <a:ext cx="324419" cy="3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A0924DCD-A483-44FF-813B-A6D2226D3212}"/>
              </a:ext>
            </a:extLst>
          </p:cNvPr>
          <p:cNvSpPr/>
          <p:nvPr/>
        </p:nvSpPr>
        <p:spPr>
          <a:xfrm>
            <a:off x="9918064" y="3017515"/>
            <a:ext cx="1829281" cy="53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</a:t>
            </a:r>
          </a:p>
          <a:p>
            <a:pPr algn="ctr"/>
            <a:r>
              <a:rPr lang="en-US" dirty="0"/>
              <a:t>protocol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1AFECF6-03D2-4AEE-877F-D4677D7C1A91}"/>
              </a:ext>
            </a:extLst>
          </p:cNvPr>
          <p:cNvSpPr/>
          <p:nvPr/>
        </p:nvSpPr>
        <p:spPr>
          <a:xfrm>
            <a:off x="10168991" y="4082542"/>
            <a:ext cx="1328909" cy="516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Invoker</a:t>
            </a:r>
            <a:endParaRPr lang="zh-CN" altLang="en-US" sz="16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1EE94E1-88E8-484B-804B-C5BA82B41A59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10832705" y="3557372"/>
            <a:ext cx="741" cy="525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35A0177-E718-4AF8-BAFB-A346831976DE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rot="10800000">
            <a:off x="9595165" y="4335087"/>
            <a:ext cx="573827" cy="5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141">
            <a:extLst>
              <a:ext uri="{FF2B5EF4-FFF2-40B4-BE49-F238E27FC236}">
                <a16:creationId xmlns:a16="http://schemas.microsoft.com/office/drawing/2014/main" id="{8FD356B8-CF6D-4D35-83BD-AB6CF1E8ECD5}"/>
              </a:ext>
            </a:extLst>
          </p:cNvPr>
          <p:cNvSpPr/>
          <p:nvPr/>
        </p:nvSpPr>
        <p:spPr>
          <a:xfrm>
            <a:off x="7736180" y="1925365"/>
            <a:ext cx="2240739" cy="478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RegistryDirectory</a:t>
            </a:r>
            <a:endParaRPr lang="zh-CN" altLang="en-US" sz="1600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C4A47ED-99F0-4203-8C1B-5B3023A0B47E}"/>
              </a:ext>
            </a:extLst>
          </p:cNvPr>
          <p:cNvCxnSpPr>
            <a:stCxn id="28" idx="2"/>
            <a:endCxn id="21" idx="0"/>
          </p:cNvCxnSpPr>
          <p:nvPr/>
        </p:nvCxnSpPr>
        <p:spPr>
          <a:xfrm rot="16200000" flipH="1">
            <a:off x="8526817" y="2733354"/>
            <a:ext cx="663990" cy="4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28809C65-0C83-4DCC-BE46-8255B706F7C6}"/>
              </a:ext>
            </a:extLst>
          </p:cNvPr>
          <p:cNvSpPr/>
          <p:nvPr/>
        </p:nvSpPr>
        <p:spPr>
          <a:xfrm>
            <a:off x="7668285" y="733331"/>
            <a:ext cx="2353901" cy="5069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providerUrls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2BB986E-EF75-48DB-98DE-4A222FC76228}"/>
              </a:ext>
            </a:extLst>
          </p:cNvPr>
          <p:cNvCxnSpPr>
            <a:stCxn id="28" idx="0"/>
            <a:endCxn id="30" idx="2"/>
          </p:cNvCxnSpPr>
          <p:nvPr/>
        </p:nvCxnSpPr>
        <p:spPr>
          <a:xfrm rot="16200000" flipV="1">
            <a:off x="8508373" y="1577188"/>
            <a:ext cx="685040" cy="11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FD7C584-F3E3-4D57-8EC7-4709E41FB3B0}"/>
              </a:ext>
            </a:extLst>
          </p:cNvPr>
          <p:cNvSpPr txBox="1"/>
          <p:nvPr/>
        </p:nvSpPr>
        <p:spPr>
          <a:xfrm>
            <a:off x="7954441" y="4699106"/>
            <a:ext cx="392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决定了本次调用失败后，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下次调用会去选择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哪些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可用的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Invoker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1325793-6B20-4531-A0E9-611FE2C890BF}"/>
              </a:ext>
            </a:extLst>
          </p:cNvPr>
          <p:cNvSpPr txBox="1"/>
          <p:nvPr/>
        </p:nvSpPr>
        <p:spPr>
          <a:xfrm>
            <a:off x="5681045" y="3496791"/>
            <a:ext cx="3699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决定本次调用从可选的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Invoker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里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到底选择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哪个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Invoker</a:t>
            </a:r>
          </a:p>
        </p:txBody>
      </p:sp>
    </p:spTree>
    <p:extLst>
      <p:ext uri="{BB962C8B-B14F-4D97-AF65-F5344CB8AC3E}">
        <p14:creationId xmlns:p14="http://schemas.microsoft.com/office/powerpoint/2010/main" val="162066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3963</TotalTime>
  <Words>419</Words>
  <Application>Microsoft Office PowerPoint</Application>
  <PresentationFormat>宽屏</PresentationFormat>
  <Paragraphs>137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等线 Light</vt:lpstr>
      <vt:lpstr>黑体</vt:lpstr>
      <vt:lpstr>华文楷体</vt:lpstr>
      <vt:lpstr>华文新魏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chuan sun</dc:creator>
  <cp:lastModifiedBy>chuan sun</cp:lastModifiedBy>
  <cp:revision>28</cp:revision>
  <dcterms:created xsi:type="dcterms:W3CDTF">2020-07-16T02:05:58Z</dcterms:created>
  <dcterms:modified xsi:type="dcterms:W3CDTF">2020-07-19T17:17:23Z</dcterms:modified>
</cp:coreProperties>
</file>