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6AC6E-FA1E-4DE5-921D-D1DF75566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C3EE8-C63D-4B04-9853-294D159D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AA416-7E9D-4A52-8311-033A0CAB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53639-CBC4-495A-9830-7F3459A5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085C0-345C-448D-A379-DA2C0E4C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50D13-031A-4794-83AC-D5B756F1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04649-70ED-4095-BD6E-358BBDF61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99494-AD03-467B-B926-12B5EEFD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CD68E-BD79-43B2-AE38-60EACA91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4DBF0-FE42-4D24-BEEB-F4782F96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74919-EB1C-4F9F-83AB-9AE0AF1DA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C925C-1A00-4357-AFB0-6E67DCFB0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42591-7FBE-48E7-87A8-2327C77A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2E4B7-79AA-412B-B4CD-FE23BE9E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4BF14-948F-4B0A-859F-3117417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CE333-1D5E-4EBC-A11E-F10AC930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C29F8-76E7-4DB8-93AC-EB201B65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A399F-B28D-4EC6-8498-60C1891C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5A225-7CC8-4BAD-B8EA-DACC4E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E25AC-D295-4083-9735-358E7044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3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594CD-399E-4211-BAF6-08CA5F17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D7151-BCB8-4B85-BAFE-82236822C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DAB4E-319D-4C10-8011-C296B729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2ABE7-9478-4CA6-9E5B-7F5516DD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1A740-C944-4A16-A012-AF86880C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EAEF8-750C-403B-AF18-CF951DD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CD944-97CE-4006-AD3F-71971EBF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BE0F1-34CA-4121-A3C8-61420A8B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DB153-9CED-4899-A014-BCCCBD3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A1A6B-43C3-43D4-8F59-6A22A164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F560C-16D8-4425-B068-862E00AA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5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0E6E-6643-4FA7-A5ED-0F4266AE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7A26B-A8E5-441D-A2C8-895BC7F2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4A728-7CAF-4409-A125-4CA179BA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9E59FF-DCB8-479D-81D3-DB818E537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B86BE-836A-49A3-BD4A-D0EE27657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C3D61-DC3F-47EA-A85F-A406DC02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C7B3F3-5522-4CEC-A62A-8E2B31A9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071FE-222E-4D80-AFB2-49B0C0C4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407F0-630E-4980-BE8D-4254082B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A7AC33-639D-46F7-9D36-7ACE1ADB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8B22E2-34C7-4211-B1F2-76FE1382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43D17-E3CF-49F0-8548-6DA66F51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1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E51D71-3AD4-43BB-84BB-2B3D8231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DF75E2-037B-4C6C-9F7A-7263383C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86D47-7A10-45B6-BEE7-3AD16F27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2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296AD-10AB-40CB-A66E-72F29B80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6073D-6B0F-4E7B-B450-7973E0DF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95C9B-F580-467C-B3C7-3F4B3D142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77E67-331F-4017-93F8-F5665C36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20266-875B-473F-9FCB-245E5DC7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634B2-7B0F-4F87-8F40-81FBB909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8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3BA-07E6-42F6-A303-1D50D813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F55EDE-18CB-48E3-AF3A-43E641E6C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B7FDA-9A29-4922-8DBF-4064663B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88CAE-271B-4ED0-A4D4-782260B5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BFE41-6B3B-4977-B2C3-F70FF386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2C3B1-642B-4E3C-A8BE-5E143C37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9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AD9D1-7D58-44C8-B8B8-452EF248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D597D-B1E9-48D4-B072-55F1B872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20BDE-7D39-47F0-87D7-8B8BE4A5C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6293-46F1-436B-9253-0EEB70CC0E37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6661B-9F01-4F55-90B3-C6985A3D4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E82AF-5AEA-4C62-97DE-DB9ED21CE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AAF3-6294-48F5-8D01-BE63E7FE3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3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ECFD66-017D-4461-9F2B-55BA4B0EBA78}"/>
              </a:ext>
            </a:extLst>
          </p:cNvPr>
          <p:cNvSpPr/>
          <p:nvPr/>
        </p:nvSpPr>
        <p:spPr>
          <a:xfrm>
            <a:off x="95450" y="2325642"/>
            <a:ext cx="3182770" cy="28154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创建事务获取连接对象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，并将自动提交进行关闭，然后将其放到线程对象里</a:t>
            </a:r>
          </a:p>
          <a:p>
            <a:endParaRPr lang="zh-CN" altLang="en-US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  <a:p>
            <a:endParaRPr lang="zh-CN" altLang="en-US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如没异常</a:t>
            </a:r>
            <a:r>
              <a:rPr lang="en-US" altLang="zh-CN" sz="1200" dirty="0"/>
              <a:t>,</a:t>
            </a:r>
            <a:r>
              <a:rPr lang="zh-CN" altLang="en-US" sz="1200" dirty="0"/>
              <a:t>提交事务并清空没用的信息</a:t>
            </a:r>
          </a:p>
          <a:p>
            <a:endParaRPr lang="zh-CN" altLang="en-US" sz="1200" dirty="0"/>
          </a:p>
          <a:p>
            <a:r>
              <a:rPr lang="en-US" altLang="zh-CN" sz="1200" dirty="0"/>
              <a:t>5.</a:t>
            </a:r>
            <a:r>
              <a:rPr lang="zh-CN" altLang="en-US" sz="1200" dirty="0"/>
              <a:t>返回结果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27E99-2454-4E28-94A5-31AEAF5457AB}"/>
              </a:ext>
            </a:extLst>
          </p:cNvPr>
          <p:cNvSpPr txBox="1"/>
          <p:nvPr/>
        </p:nvSpPr>
        <p:spPr>
          <a:xfrm flipH="1">
            <a:off x="95445" y="1782868"/>
            <a:ext cx="32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Spring</a:t>
            </a:r>
            <a:r>
              <a:rPr lang="zh-CN" altLang="en-US" b="1" dirty="0"/>
              <a:t>事务核心思想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AE496F-B7BB-4A20-8BB9-FA8A3721C4D5}"/>
              </a:ext>
            </a:extLst>
          </p:cNvPr>
          <p:cNvSpPr/>
          <p:nvPr/>
        </p:nvSpPr>
        <p:spPr>
          <a:xfrm>
            <a:off x="3717766" y="418291"/>
            <a:ext cx="5669418" cy="6177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zh-CN" altLang="en-US" sz="1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855272-09A8-42A1-AACB-EF59A0652EE2}"/>
              </a:ext>
            </a:extLst>
          </p:cNvPr>
          <p:cNvSpPr/>
          <p:nvPr/>
        </p:nvSpPr>
        <p:spPr>
          <a:xfrm>
            <a:off x="3717766" y="1088667"/>
            <a:ext cx="5669414" cy="703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获取</a:t>
            </a:r>
            <a:r>
              <a:rPr lang="en-US" altLang="zh-CN" sz="1400" dirty="0" err="1"/>
              <a:t>DefaultSqlSession</a:t>
            </a:r>
            <a:r>
              <a:rPr lang="zh-CN" altLang="en-US" sz="1400" dirty="0"/>
              <a:t>对象，如果有事务就从线程对象里获取，没有的话直接获取一个新的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3B34F9-1BCB-48F8-A8B4-EE3F0396D89A}"/>
              </a:ext>
            </a:extLst>
          </p:cNvPr>
          <p:cNvSpPr/>
          <p:nvPr/>
        </p:nvSpPr>
        <p:spPr>
          <a:xfrm>
            <a:off x="3717765" y="1917804"/>
            <a:ext cx="5669414" cy="281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拿着</a:t>
            </a:r>
            <a:r>
              <a:rPr lang="en-US" altLang="zh-CN" sz="1400" dirty="0" err="1"/>
              <a:t>DefaultSqlSession</a:t>
            </a:r>
            <a:r>
              <a:rPr lang="zh-CN" altLang="en-US" sz="1400" dirty="0"/>
              <a:t>对象先去二级缓存里找</a:t>
            </a:r>
          </a:p>
          <a:p>
            <a:endParaRPr lang="zh-CN" altLang="en-US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再去一级缓存里找</a:t>
            </a:r>
          </a:p>
          <a:p>
            <a:endParaRPr lang="zh-CN" altLang="en-US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一、二级缓存里都没有开始真正查询数据库</a:t>
            </a:r>
          </a:p>
          <a:p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4.1 </a:t>
            </a:r>
            <a:r>
              <a:rPr lang="zh-CN" altLang="en-US" sz="1400" dirty="0"/>
              <a:t>通过</a:t>
            </a:r>
            <a:r>
              <a:rPr lang="en-US" altLang="zh-CN" sz="1400" dirty="0" err="1"/>
              <a:t>DefaultSqlSession</a:t>
            </a:r>
            <a:r>
              <a:rPr lang="zh-CN" altLang="en-US" sz="1400" dirty="0"/>
              <a:t>对象里封装的</a:t>
            </a:r>
            <a:r>
              <a:rPr lang="en-US" altLang="zh-CN" sz="1400" dirty="0"/>
              <a:t>Executor</a:t>
            </a:r>
            <a:r>
              <a:rPr lang="zh-CN" altLang="en-US" sz="1400" dirty="0"/>
              <a:t>对象、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对象等获取数据库连接对象</a:t>
            </a:r>
            <a:r>
              <a:rPr lang="en-US" altLang="zh-CN" sz="1400" dirty="0"/>
              <a:t>Connection 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这里的获取逻辑是先去线程对象里找，如果开启事务了，肯定可以找到，如果没开启事务就直接创建（可以看</a:t>
            </a:r>
            <a:r>
              <a:rPr lang="en-US" altLang="zh-CN" sz="1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DataSourceUtils</a:t>
            </a:r>
            <a:r>
              <a:rPr lang="zh-CN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中的</a:t>
            </a:r>
            <a:r>
              <a:rPr lang="en-US" altLang="zh-CN" sz="1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doGetConnection</a:t>
            </a:r>
            <a:r>
              <a:rPr lang="zh-CN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）</a:t>
            </a:r>
            <a:endParaRPr lang="en-US" altLang="zh-CN" sz="1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zh-CN" sz="1400" dirty="0"/>
          </a:p>
          <a:p>
            <a:r>
              <a:rPr lang="en-US" altLang="zh-CN" sz="1400" dirty="0"/>
              <a:t>4.2</a:t>
            </a:r>
            <a:r>
              <a:rPr lang="zh-CN" altLang="en-US" sz="1400" dirty="0"/>
              <a:t>通过</a:t>
            </a:r>
            <a:r>
              <a:rPr lang="en-US" altLang="zh-CN" sz="1400" dirty="0"/>
              <a:t>Connection</a:t>
            </a:r>
            <a:r>
              <a:rPr lang="zh-CN" altLang="en-US" sz="1400" dirty="0"/>
              <a:t>对象获取</a:t>
            </a:r>
            <a:r>
              <a:rPr lang="en-US" altLang="zh-CN" sz="1400" dirty="0"/>
              <a:t>Statement</a:t>
            </a:r>
            <a:r>
              <a:rPr lang="zh-CN" altLang="en-US" sz="1400" dirty="0"/>
              <a:t>对象真正查询数据库，并将查询的结果映射为对象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C6D3FC-E8F7-4A40-9BBC-944BA2330F90}"/>
              </a:ext>
            </a:extLst>
          </p:cNvPr>
          <p:cNvSpPr/>
          <p:nvPr/>
        </p:nvSpPr>
        <p:spPr>
          <a:xfrm>
            <a:off x="3717765" y="4858581"/>
            <a:ext cx="5669414" cy="703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5.</a:t>
            </a:r>
            <a:r>
              <a:rPr lang="zh-CN" altLang="en-US" sz="1400" dirty="0"/>
              <a:t>如果当前操作不在事务里</a:t>
            </a:r>
            <a:r>
              <a:rPr lang="zh-CN" altLang="en-US" sz="1400" b="1" dirty="0">
                <a:solidFill>
                  <a:schemeClr val="tx1"/>
                </a:solidFill>
              </a:rPr>
              <a:t>直接提交事务、并关闭</a:t>
            </a:r>
            <a:r>
              <a:rPr lang="en-US" altLang="zh-CN" sz="1400" b="1" dirty="0" err="1">
                <a:solidFill>
                  <a:schemeClr val="tx1"/>
                </a:solidFill>
              </a:rPr>
              <a:t>DefaultSqlSession</a:t>
            </a:r>
            <a:r>
              <a:rPr lang="zh-CN" altLang="en-US" sz="1400" b="1" dirty="0">
                <a:solidFill>
                  <a:schemeClr val="tx1"/>
                </a:solidFill>
              </a:rPr>
              <a:t>对象、</a:t>
            </a:r>
            <a:r>
              <a:rPr lang="zh-CN" altLang="en-US" sz="1400" dirty="0"/>
              <a:t>（因此非事务情况下</a:t>
            </a:r>
            <a:r>
              <a:rPr lang="en-US" altLang="zh-CN" sz="1400" dirty="0" err="1"/>
              <a:t>Mybatis</a:t>
            </a:r>
            <a:r>
              <a:rPr lang="zh-CN" altLang="en-US" sz="1400" dirty="0"/>
              <a:t>的一级缓存会失效）、返回结果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9E9E93-8529-4803-BE49-7D41785B7BC2}"/>
              </a:ext>
            </a:extLst>
          </p:cNvPr>
          <p:cNvSpPr/>
          <p:nvPr/>
        </p:nvSpPr>
        <p:spPr>
          <a:xfrm>
            <a:off x="3717765" y="5797891"/>
            <a:ext cx="5669414" cy="703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6.</a:t>
            </a:r>
            <a:r>
              <a:rPr lang="zh-CN" altLang="en-US" sz="1400" dirty="0"/>
              <a:t>如果当前操作在事务里，</a:t>
            </a:r>
            <a:r>
              <a:rPr lang="zh-CN" altLang="en-US" sz="1400" b="1" dirty="0">
                <a:solidFill>
                  <a:srgbClr val="C00000"/>
                </a:solidFill>
              </a:rPr>
              <a:t>并不会在这里提交事务</a:t>
            </a:r>
            <a:r>
              <a:rPr lang="zh-CN" altLang="en-US" sz="1400" dirty="0"/>
              <a:t>，且</a:t>
            </a:r>
            <a:r>
              <a:rPr lang="zh-CN" altLang="en-US" sz="1400" b="1" dirty="0">
                <a:solidFill>
                  <a:schemeClr val="tx1"/>
                </a:solidFill>
              </a:rPr>
              <a:t>这里并不会真正的关闭</a:t>
            </a:r>
            <a:r>
              <a:rPr lang="en-US" altLang="zh-CN" sz="1400" b="1" dirty="0" err="1">
                <a:solidFill>
                  <a:schemeClr val="tx1"/>
                </a:solidFill>
              </a:rPr>
              <a:t>DefaultSqlSession</a:t>
            </a:r>
            <a:r>
              <a:rPr lang="zh-CN" altLang="en-US" sz="1400" b="1" dirty="0">
                <a:solidFill>
                  <a:schemeClr val="tx1"/>
                </a:solidFill>
              </a:rPr>
              <a:t>对象，而一级缓存就在该对象里</a:t>
            </a:r>
            <a:r>
              <a:rPr lang="zh-CN" altLang="en-US" sz="1400" dirty="0"/>
              <a:t>，所以在有事务的情况下</a:t>
            </a:r>
            <a:r>
              <a:rPr lang="en-US" altLang="zh-CN" sz="1400" dirty="0" err="1"/>
              <a:t>mybati</a:t>
            </a:r>
            <a:r>
              <a:rPr lang="zh-CN" altLang="en-US" sz="1400" dirty="0"/>
              <a:t>的一级缓存仍然有效。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3070D6-95DE-41AA-90B9-14A977EA0543}"/>
              </a:ext>
            </a:extLst>
          </p:cNvPr>
          <p:cNvSpPr txBox="1"/>
          <p:nvPr/>
        </p:nvSpPr>
        <p:spPr>
          <a:xfrm>
            <a:off x="3246863" y="90210"/>
            <a:ext cx="623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Spring+mybatis</a:t>
            </a:r>
            <a:r>
              <a:rPr lang="zh-CN" altLang="en-US" sz="1400" b="1" dirty="0"/>
              <a:t>集成后</a:t>
            </a:r>
            <a:r>
              <a:rPr lang="en-US" altLang="zh-CN" sz="1400" b="1" dirty="0" err="1"/>
              <a:t>mybatis</a:t>
            </a:r>
            <a:r>
              <a:rPr lang="zh-CN" altLang="en-US" sz="1400" b="1" dirty="0"/>
              <a:t>操作数据库核心思想</a:t>
            </a:r>
            <a:r>
              <a:rPr lang="en-US" altLang="zh-CN" sz="1400" b="1" dirty="0"/>
              <a:t>---</a:t>
            </a:r>
            <a:r>
              <a:rPr lang="zh-CN" altLang="en-US" sz="1400" b="1" dirty="0"/>
              <a:t>以</a:t>
            </a:r>
            <a:r>
              <a:rPr lang="en-US" altLang="zh-CN" sz="1400" b="1" dirty="0" err="1"/>
              <a:t>selectOne</a:t>
            </a:r>
            <a:r>
              <a:rPr lang="zh-CN" altLang="en-US" sz="1400" b="1" dirty="0"/>
              <a:t>方法为例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E979BE-0470-4A77-9385-C031FEC2557D}"/>
              </a:ext>
            </a:extLst>
          </p:cNvPr>
          <p:cNvSpPr/>
          <p:nvPr/>
        </p:nvSpPr>
        <p:spPr>
          <a:xfrm rot="10800000" flipV="1">
            <a:off x="95445" y="3025113"/>
            <a:ext cx="3182770" cy="5544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调用目标方法，获取返回结果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2ACA81B-6DC5-461B-BA09-7D26DCF3397E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flipV="1">
            <a:off x="3278215" y="751586"/>
            <a:ext cx="439546" cy="2550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D0220EA-B966-4C4D-8A0D-4DD3727832C2}"/>
              </a:ext>
            </a:extLst>
          </p:cNvPr>
          <p:cNvSpPr/>
          <p:nvPr/>
        </p:nvSpPr>
        <p:spPr>
          <a:xfrm>
            <a:off x="3717761" y="543644"/>
            <a:ext cx="5669418" cy="41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0.spring+mybatis</a:t>
            </a:r>
            <a:r>
              <a:rPr lang="zh-CN" altLang="en-US" sz="1200" dirty="0"/>
              <a:t>整合后使用的</a:t>
            </a:r>
            <a:r>
              <a:rPr lang="en-US" altLang="zh-CN" sz="1200" dirty="0" err="1"/>
              <a:t>SqlSession</a:t>
            </a:r>
            <a:r>
              <a:rPr lang="zh-CN" altLang="en-US" sz="1200" dirty="0"/>
              <a:t>对象其实是</a:t>
            </a:r>
            <a:r>
              <a:rPr lang="en-US" altLang="zh-CN" sz="1200" dirty="0" err="1"/>
              <a:t>SqlSessionTemplate</a:t>
            </a:r>
            <a:r>
              <a:rPr lang="zh-CN" altLang="en-US" sz="1200" dirty="0"/>
              <a:t>，但是</a:t>
            </a:r>
            <a:r>
              <a:rPr lang="en-US" altLang="zh-CN" sz="1200" dirty="0" err="1"/>
              <a:t>SqlSessionTemplate</a:t>
            </a:r>
            <a:r>
              <a:rPr lang="zh-CN" altLang="en-US" sz="1200" dirty="0"/>
              <a:t>对象底层还是调用的</a:t>
            </a:r>
            <a:r>
              <a:rPr lang="en-US" altLang="zh-CN" sz="1200" dirty="0" err="1"/>
              <a:t>DefaultSqlSession</a:t>
            </a:r>
            <a:r>
              <a:rPr lang="zh-CN" altLang="en-US" sz="1200" dirty="0"/>
              <a:t>对象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CD8EAA-30A0-420B-AF81-1AA26CA17377}"/>
              </a:ext>
            </a:extLst>
          </p:cNvPr>
          <p:cNvSpPr/>
          <p:nvPr/>
        </p:nvSpPr>
        <p:spPr>
          <a:xfrm>
            <a:off x="95446" y="3856828"/>
            <a:ext cx="3182769" cy="45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3.</a:t>
            </a:r>
            <a:r>
              <a:rPr lang="zh-CN" altLang="en-US" sz="1400" b="1" dirty="0"/>
              <a:t>如有异常进行回滚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7101BCE-467F-40D9-9676-DF06E087A439}"/>
              </a:ext>
            </a:extLst>
          </p:cNvPr>
          <p:cNvCxnSpPr>
            <a:cxnSpLocks/>
            <a:stCxn id="15" idx="1"/>
            <a:endCxn id="29" idx="3"/>
          </p:cNvCxnSpPr>
          <p:nvPr/>
        </p:nvCxnSpPr>
        <p:spPr>
          <a:xfrm rot="10800000">
            <a:off x="3278215" y="4083090"/>
            <a:ext cx="439550" cy="2066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A614C4B-2637-45F3-AE3D-E92219E3F1A8}"/>
              </a:ext>
            </a:extLst>
          </p:cNvPr>
          <p:cNvSpPr/>
          <p:nvPr/>
        </p:nvSpPr>
        <p:spPr>
          <a:xfrm>
            <a:off x="9834663" y="2529192"/>
            <a:ext cx="2534261" cy="1955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0504B8F-65BF-471B-BCF2-70E21D49BB83}"/>
              </a:ext>
            </a:extLst>
          </p:cNvPr>
          <p:cNvSpPr/>
          <p:nvPr/>
        </p:nvSpPr>
        <p:spPr>
          <a:xfrm rot="10800000" flipV="1">
            <a:off x="9834663" y="2747875"/>
            <a:ext cx="2534261" cy="5544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1. </a:t>
            </a:r>
            <a:r>
              <a:rPr lang="zh-CN" altLang="en-US" sz="1200" dirty="0"/>
              <a:t>调用</a:t>
            </a:r>
            <a:r>
              <a:rPr lang="en-US" altLang="zh-CN" sz="1200" dirty="0"/>
              <a:t>mapper</a:t>
            </a:r>
            <a:r>
              <a:rPr lang="zh-CN" altLang="en-US" sz="1200" dirty="0"/>
              <a:t>方法，获取返回结果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AE991D6-14F8-417C-A7C5-D8C29E0E80D2}"/>
              </a:ext>
            </a:extLst>
          </p:cNvPr>
          <p:cNvSpPr/>
          <p:nvPr/>
        </p:nvSpPr>
        <p:spPr>
          <a:xfrm>
            <a:off x="9834663" y="3667140"/>
            <a:ext cx="2534261" cy="45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2.</a:t>
            </a:r>
            <a:r>
              <a:rPr lang="zh-CN" altLang="en-US" sz="1400" b="1" dirty="0"/>
              <a:t>调用者拿到返回结果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D7E4DC-E018-4368-A763-3186FC9E7077}"/>
              </a:ext>
            </a:extLst>
          </p:cNvPr>
          <p:cNvCxnSpPr>
            <a:stCxn id="45" idx="3"/>
            <a:endCxn id="24" idx="3"/>
          </p:cNvCxnSpPr>
          <p:nvPr/>
        </p:nvCxnSpPr>
        <p:spPr>
          <a:xfrm rot="10800000">
            <a:off x="9387179" y="751587"/>
            <a:ext cx="447484" cy="227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DAFA9D4-C2AF-4199-ADBA-E3C11C3BFA7F}"/>
              </a:ext>
            </a:extLst>
          </p:cNvPr>
          <p:cNvCxnSpPr>
            <a:stCxn id="14" idx="3"/>
            <a:endCxn id="46" idx="1"/>
          </p:cNvCxnSpPr>
          <p:nvPr/>
        </p:nvCxnSpPr>
        <p:spPr>
          <a:xfrm flipV="1">
            <a:off x="9387179" y="3893402"/>
            <a:ext cx="447484" cy="1317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4B04E2A5-2F3D-4F70-BA21-A8AAECE610A9}"/>
              </a:ext>
            </a:extLst>
          </p:cNvPr>
          <p:cNvSpPr/>
          <p:nvPr/>
        </p:nvSpPr>
        <p:spPr>
          <a:xfrm>
            <a:off x="0" y="90210"/>
            <a:ext cx="9484468" cy="659269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1B133E9-E3B0-492A-BFC9-5120D90890E0}"/>
              </a:ext>
            </a:extLst>
          </p:cNvPr>
          <p:cNvSpPr txBox="1"/>
          <p:nvPr/>
        </p:nvSpPr>
        <p:spPr>
          <a:xfrm>
            <a:off x="2366909" y="68886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有事务时的调用逻辑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E4D48AC-2241-4D6C-BB0B-57A121F5D84C}"/>
              </a:ext>
            </a:extLst>
          </p:cNvPr>
          <p:cNvSpPr txBox="1"/>
          <p:nvPr/>
        </p:nvSpPr>
        <p:spPr>
          <a:xfrm>
            <a:off x="9970714" y="48585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无事务时的调用逻辑</a:t>
            </a:r>
          </a:p>
        </p:txBody>
      </p:sp>
    </p:spTree>
    <p:extLst>
      <p:ext uri="{BB962C8B-B14F-4D97-AF65-F5344CB8AC3E}">
        <p14:creationId xmlns:p14="http://schemas.microsoft.com/office/powerpoint/2010/main" val="276990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346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8</cp:revision>
  <dcterms:created xsi:type="dcterms:W3CDTF">2020-01-19T08:12:43Z</dcterms:created>
  <dcterms:modified xsi:type="dcterms:W3CDTF">2020-01-19T09:33:43Z</dcterms:modified>
</cp:coreProperties>
</file>