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8" r:id="rId5"/>
    <p:sldId id="260" r:id="rId6"/>
    <p:sldId id="261" r:id="rId7"/>
    <p:sldId id="262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153293338332707E-2"/>
          <c:y val="2.8117420281814427E-3"/>
          <c:w val="0.90917851177693698"/>
          <c:h val="0.7541363316281695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Arkusz1!$A$3</c:f>
              <c:strCache>
                <c:ptCount val="1"/>
                <c:pt idx="0">
                  <c:v>Zapoznanie się z technologią/językiem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Arkusz1!$B$2:$G$2</c:f>
              <c:strCache>
                <c:ptCount val="6"/>
                <c:pt idx="0">
                  <c:v>Grzegorz</c:v>
                </c:pt>
                <c:pt idx="1">
                  <c:v>Piotr</c:v>
                </c:pt>
                <c:pt idx="2">
                  <c:v>Dawid</c:v>
                </c:pt>
                <c:pt idx="3">
                  <c:v>Patryk</c:v>
                </c:pt>
                <c:pt idx="4">
                  <c:v>Rafał</c:v>
                </c:pt>
                <c:pt idx="5">
                  <c:v>Paweł</c:v>
                </c:pt>
              </c:strCache>
            </c:strRef>
          </c:cat>
          <c:val>
            <c:numRef>
              <c:f>Arkusz1!$B$3:$G$3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19-4D39-95B6-DF660FDA4CC0}"/>
            </c:ext>
          </c:extLst>
        </c:ser>
        <c:ser>
          <c:idx val="1"/>
          <c:order val="1"/>
          <c:tx>
            <c:strRef>
              <c:f>Arkusz1!$A$4</c:f>
              <c:strCache>
                <c:ptCount val="1"/>
                <c:pt idx="0">
                  <c:v>Implementacja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Arkusz1!$B$2:$G$2</c:f>
              <c:strCache>
                <c:ptCount val="6"/>
                <c:pt idx="0">
                  <c:v>Grzegorz</c:v>
                </c:pt>
                <c:pt idx="1">
                  <c:v>Piotr</c:v>
                </c:pt>
                <c:pt idx="2">
                  <c:v>Dawid</c:v>
                </c:pt>
                <c:pt idx="3">
                  <c:v>Patryk</c:v>
                </c:pt>
                <c:pt idx="4">
                  <c:v>Rafał</c:v>
                </c:pt>
                <c:pt idx="5">
                  <c:v>Paweł</c:v>
                </c:pt>
              </c:strCache>
            </c:strRef>
          </c:cat>
          <c:val>
            <c:numRef>
              <c:f>Arkusz1!$B$4:$G$4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19-4D39-95B6-DF660FDA4CC0}"/>
            </c:ext>
          </c:extLst>
        </c:ser>
        <c:ser>
          <c:idx val="2"/>
          <c:order val="2"/>
          <c:tx>
            <c:strRef>
              <c:f>Arkusz1!$A$5</c:f>
              <c:strCache>
                <c:ptCount val="1"/>
                <c:pt idx="0">
                  <c:v>Pozostałe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Arkusz1!$B$2:$G$2</c:f>
              <c:strCache>
                <c:ptCount val="6"/>
                <c:pt idx="0">
                  <c:v>Grzegorz</c:v>
                </c:pt>
                <c:pt idx="1">
                  <c:v>Piotr</c:v>
                </c:pt>
                <c:pt idx="2">
                  <c:v>Dawid</c:v>
                </c:pt>
                <c:pt idx="3">
                  <c:v>Patryk</c:v>
                </c:pt>
                <c:pt idx="4">
                  <c:v>Rafał</c:v>
                </c:pt>
                <c:pt idx="5">
                  <c:v>Paweł</c:v>
                </c:pt>
              </c:strCache>
            </c:strRef>
          </c:cat>
          <c:val>
            <c:numRef>
              <c:f>Arkusz1!$B$5:$G$5</c:f>
              <c:numCache>
                <c:formatCode>General</c:formatCode>
                <c:ptCount val="6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19-4D39-95B6-DF660FDA4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5936472"/>
        <c:axId val="575940080"/>
      </c:barChart>
      <c:catAx>
        <c:axId val="575936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75940080"/>
        <c:crosses val="autoZero"/>
        <c:auto val="1"/>
        <c:lblAlgn val="ctr"/>
        <c:lblOffset val="100"/>
        <c:noMultiLvlLbl val="0"/>
      </c:catAx>
      <c:valAx>
        <c:axId val="575940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75936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1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303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008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416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7252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665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6557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8365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151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814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06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147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43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771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5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91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290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DE619C-6003-44C4-8440-18E98113A886}" type="datetimeFigureOut">
              <a:rPr lang="pl-PL" smtClean="0"/>
              <a:t>15.06.2017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75DE5A-CE99-419D-A6BE-E80EDBCA8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8691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- RPC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955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Odbiór wyników na serwerze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1645444"/>
            <a:ext cx="61436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0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Zmagazynowane programy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500320"/>
            <a:ext cx="8534400" cy="198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8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trello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038" y="685800"/>
            <a:ext cx="667275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pl-PL" dirty="0" err="1"/>
              <a:t>slack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928099"/>
            <a:ext cx="8534400" cy="31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5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Github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742" y="685800"/>
            <a:ext cx="578934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5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doxygen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373" y="685800"/>
            <a:ext cx="6480079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0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Nakład pracy w godzinach</a:t>
            </a:r>
          </a:p>
        </p:txBody>
      </p:sp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6BF185BC-AF7F-4746-9343-25E46C6DA6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08458"/>
              </p:ext>
            </p:extLst>
          </p:nvPr>
        </p:nvGraphicFramePr>
        <p:xfrm>
          <a:off x="318782" y="706039"/>
          <a:ext cx="10880521" cy="2811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405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Przepływu danych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56" y="685800"/>
            <a:ext cx="4768714" cy="3614738"/>
          </a:xfrm>
        </p:spPr>
      </p:pic>
    </p:spTree>
    <p:extLst>
      <p:ext uri="{BB962C8B-B14F-4D97-AF65-F5344CB8AC3E}">
        <p14:creationId xmlns:p14="http://schemas.microsoft.com/office/powerpoint/2010/main" val="327137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sekwencji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16" y="685800"/>
            <a:ext cx="3868794" cy="3614738"/>
          </a:xfrm>
        </p:spPr>
      </p:pic>
    </p:spTree>
    <p:extLst>
      <p:ext uri="{BB962C8B-B14F-4D97-AF65-F5344CB8AC3E}">
        <p14:creationId xmlns:p14="http://schemas.microsoft.com/office/powerpoint/2010/main" val="358759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Uruchomienie Serwera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850" y="2159794"/>
            <a:ext cx="7477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9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Uruchomienie Serwera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288" y="1854994"/>
            <a:ext cx="73342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3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Uruchomienie Serwera</a:t>
            </a:r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963" y="1545431"/>
            <a:ext cx="72009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2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Uruchomienie Serwera</a:t>
            </a:r>
          </a:p>
        </p:txBody>
      </p:sp>
      <p:pic>
        <p:nvPicPr>
          <p:cNvPr id="9" name="Symbol zastępczy zawartości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645" y="685800"/>
            <a:ext cx="7211536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9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Uruchomienie klienta</a:t>
            </a:r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525" y="1240631"/>
            <a:ext cx="7343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3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Kompilacja i uruchomienie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713" y="2235994"/>
            <a:ext cx="51054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23074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Wycine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Wycin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ycin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35</Words>
  <Application>Microsoft Office PowerPoint</Application>
  <PresentationFormat>Panoramiczny</PresentationFormat>
  <Paragraphs>16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Wycinek</vt:lpstr>
      <vt:lpstr>Python - RPC</vt:lpstr>
      <vt:lpstr>Przepływu danych</vt:lpstr>
      <vt:lpstr>Diagram sekwencji</vt:lpstr>
      <vt:lpstr>Uruchomienie Serwera</vt:lpstr>
      <vt:lpstr>Uruchomienie Serwera</vt:lpstr>
      <vt:lpstr>Uruchomienie Serwera</vt:lpstr>
      <vt:lpstr>Uruchomienie Serwera</vt:lpstr>
      <vt:lpstr>Uruchomienie klienta</vt:lpstr>
      <vt:lpstr>Kompilacja i uruchomienie</vt:lpstr>
      <vt:lpstr>Odbiór wyników na serwerze</vt:lpstr>
      <vt:lpstr>Zmagazynowane programy</vt:lpstr>
      <vt:lpstr>trello</vt:lpstr>
      <vt:lpstr>#slack</vt:lpstr>
      <vt:lpstr>Github</vt:lpstr>
      <vt:lpstr>doxygen</vt:lpstr>
      <vt:lpstr>Nakład pracy w godzinach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RPC</dc:title>
  <dc:creator>Grzegorz Adamczyk</dc:creator>
  <cp:lastModifiedBy>Grzegorz Adamczyk</cp:lastModifiedBy>
  <cp:revision>3</cp:revision>
  <dcterms:created xsi:type="dcterms:W3CDTF">2017-06-15T18:47:47Z</dcterms:created>
  <dcterms:modified xsi:type="dcterms:W3CDTF">2017-06-15T19:42:50Z</dcterms:modified>
</cp:coreProperties>
</file>