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5E-4832-B316-5F90B7DBA26B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35E-4832-B316-5F90B7DBA26B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35E-4832-B316-5F90B7DBA2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52580367"/>
        <c:axId val="1452582447"/>
      </c:barChart>
      <c:catAx>
        <c:axId val="14525803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452582447"/>
        <c:crosses val="autoZero"/>
        <c:auto val="1"/>
        <c:lblAlgn val="ctr"/>
        <c:lblOffset val="100"/>
        <c:noMultiLvlLbl val="0"/>
      </c:catAx>
      <c:valAx>
        <c:axId val="14525824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4525803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0.77617</cdr:x>
      <cdr:y>0.1166</cdr:y>
    </cdr:from>
    <cdr:to>
      <cdr:x>0.83828</cdr:x>
      <cdr:y>0.25371</cdr:y>
    </cdr:to>
    <cdr:sp macro="" textlink="">
      <cdr:nvSpPr>
        <cdr:cNvPr id="2" name="Pfeil nach unten 1"/>
        <cdr:cNvSpPr/>
      </cdr:nvSpPr>
      <cdr:spPr>
        <a:xfrm xmlns:a="http://schemas.openxmlformats.org/drawingml/2006/main">
          <a:off x="6308725" y="631825"/>
          <a:ext cx="504825" cy="742950"/>
        </a:xfrm>
        <a:prstGeom xmlns:a="http://schemas.openxmlformats.org/drawingml/2006/main" prst="downArrow">
          <a:avLst/>
        </a:prstGeom>
        <a:solidFill xmlns:a="http://schemas.openxmlformats.org/drawingml/2006/main">
          <a:schemeClr val="accent6">
            <a:lumMod val="75000"/>
          </a:schemeClr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de-DE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de-DE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A6376-62C6-459E-87E6-79D30B5CF657}" type="datetimeFigureOut">
              <a:rPr lang="de-DE" smtClean="0"/>
              <a:t>22.08.2016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E6E0D-ED27-43F4-896D-AD051C3B5F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9731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A6376-62C6-459E-87E6-79D30B5CF657}" type="datetimeFigureOut">
              <a:rPr lang="de-DE" smtClean="0"/>
              <a:t>22.08.2016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E6E0D-ED27-43F4-896D-AD051C3B5F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313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A6376-62C6-459E-87E6-79D30B5CF657}" type="datetimeFigureOut">
              <a:rPr lang="de-DE" smtClean="0"/>
              <a:t>22.08.2016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E6E0D-ED27-43F4-896D-AD051C3B5F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214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A6376-62C6-459E-87E6-79D30B5CF657}" type="datetimeFigureOut">
              <a:rPr lang="de-DE" smtClean="0"/>
              <a:t>22.08.2016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E6E0D-ED27-43F4-896D-AD051C3B5F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8081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A6376-62C6-459E-87E6-79D30B5CF657}" type="datetimeFigureOut">
              <a:rPr lang="de-DE" smtClean="0"/>
              <a:t>22.08.2016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E6E0D-ED27-43F4-896D-AD051C3B5F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7364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A6376-62C6-459E-87E6-79D30B5CF657}" type="datetimeFigureOut">
              <a:rPr lang="de-DE" smtClean="0"/>
              <a:t>22.08.2016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E6E0D-ED27-43F4-896D-AD051C3B5F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7010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A6376-62C6-459E-87E6-79D30B5CF657}" type="datetimeFigureOut">
              <a:rPr lang="de-DE" smtClean="0"/>
              <a:t>22.08.2016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E6E0D-ED27-43F4-896D-AD051C3B5F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47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A6376-62C6-459E-87E6-79D30B5CF657}" type="datetimeFigureOut">
              <a:rPr lang="de-DE" smtClean="0"/>
              <a:t>22.08.2016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E6E0D-ED27-43F4-896D-AD051C3B5F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107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A6376-62C6-459E-87E6-79D30B5CF657}" type="datetimeFigureOut">
              <a:rPr lang="de-DE" smtClean="0"/>
              <a:t>22.08.2016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E6E0D-ED27-43F4-896D-AD051C3B5F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0352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A6376-62C6-459E-87E6-79D30B5CF657}" type="datetimeFigureOut">
              <a:rPr lang="de-DE" smtClean="0"/>
              <a:t>22.08.2016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E6E0D-ED27-43F4-896D-AD051C3B5F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5474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A6376-62C6-459E-87E6-79D30B5CF657}" type="datetimeFigureOut">
              <a:rPr lang="de-DE" smtClean="0"/>
              <a:t>22.08.2016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E6E0D-ED27-43F4-896D-AD051C3B5F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1289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A6376-62C6-459E-87E6-79D30B5CF657}" type="datetimeFigureOut">
              <a:rPr lang="de-DE" smtClean="0"/>
              <a:t>22.08.2016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E6E0D-ED27-43F4-896D-AD051C3B5F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200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Example presentation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mtClean="0"/>
              <a:t>To test the PPsplit add-on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9458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miley 5"/>
          <p:cNvSpPr/>
          <p:nvPr/>
        </p:nvSpPr>
        <p:spPr>
          <a:xfrm>
            <a:off x="4810125" y="2190750"/>
            <a:ext cx="2533650" cy="250507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Sonne 6"/>
          <p:cNvSpPr/>
          <p:nvPr/>
        </p:nvSpPr>
        <p:spPr>
          <a:xfrm>
            <a:off x="5895975" y="3443287"/>
            <a:ext cx="371475" cy="395288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711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3947192160"/>
              </p:ext>
            </p:extLst>
          </p:nvPr>
        </p:nvGraphicFramePr>
        <p:xfrm>
          <a:off x="2155825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Pfeil nach unten 7"/>
          <p:cNvSpPr/>
          <p:nvPr/>
        </p:nvSpPr>
        <p:spPr>
          <a:xfrm>
            <a:off x="2733675" y="1495425"/>
            <a:ext cx="504825" cy="742950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 nach unten 8"/>
          <p:cNvSpPr/>
          <p:nvPr/>
        </p:nvSpPr>
        <p:spPr>
          <a:xfrm>
            <a:off x="5076825" y="1495425"/>
            <a:ext cx="504825" cy="742950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9185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Breitbild</PresentationFormat>
  <Paragraphs>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Example presentation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presentation</dc:title>
  <dc:creator>Anja Knäbel</dc:creator>
  <cp:lastModifiedBy>Anja Knäbel</cp:lastModifiedBy>
  <cp:revision>3</cp:revision>
  <dcterms:created xsi:type="dcterms:W3CDTF">2016-08-22T08:15:01Z</dcterms:created>
  <dcterms:modified xsi:type="dcterms:W3CDTF">2016-08-22T13:47:41Z</dcterms:modified>
</cp:coreProperties>
</file>