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8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8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3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7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3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0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3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5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1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9ECC-0302-4108-AE5E-4B3F1E5EC56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AD97-23CF-4275-BEEB-0C83582F1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2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EE91C14B-2866-4C77-9213-D459F9A2107B}"/>
              </a:ext>
            </a:extLst>
          </p:cNvPr>
          <p:cNvGrpSpPr/>
          <p:nvPr/>
        </p:nvGrpSpPr>
        <p:grpSpPr>
          <a:xfrm>
            <a:off x="389599" y="798537"/>
            <a:ext cx="6468401" cy="8094471"/>
            <a:chOff x="393014" y="214337"/>
            <a:chExt cx="6468401" cy="809447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C2B8EDF-AAEF-43F6-BDFC-3DCB9D40353C}"/>
                </a:ext>
              </a:extLst>
            </p:cNvPr>
            <p:cNvSpPr/>
            <p:nvPr/>
          </p:nvSpPr>
          <p:spPr>
            <a:xfrm>
              <a:off x="393015" y="21433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 X 512 X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79FB909-0BA0-4B0B-A87A-C1A3D1950751}"/>
                </a:ext>
              </a:extLst>
            </p:cNvPr>
            <p:cNvSpPr txBox="1"/>
            <p:nvPr/>
          </p:nvSpPr>
          <p:spPr>
            <a:xfrm>
              <a:off x="919793" y="510831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F93806-02D0-4EFC-ACD3-295A5056F991}"/>
                </a:ext>
              </a:extLst>
            </p:cNvPr>
            <p:cNvSpPr/>
            <p:nvPr/>
          </p:nvSpPr>
          <p:spPr>
            <a:xfrm>
              <a:off x="393015" y="808829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 X 256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042F58B-F753-415A-85FE-0B1753EA318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987219" y="498735"/>
              <a:ext cx="0" cy="3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A48BBA-3FEC-4997-895A-5F0BFD3F8A21}"/>
                </a:ext>
              </a:extLst>
            </p:cNvPr>
            <p:cNvSpPr/>
            <p:nvPr/>
          </p:nvSpPr>
          <p:spPr>
            <a:xfrm>
              <a:off x="393015" y="1372193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5AD7BA0-518C-4B76-B96C-FE0A03411700}"/>
                </a:ext>
              </a:extLst>
            </p:cNvPr>
            <p:cNvSpPr txBox="1"/>
            <p:nvPr/>
          </p:nvSpPr>
          <p:spPr>
            <a:xfrm>
              <a:off x="919793" y="1094210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149EAB5-5C2E-4742-A88C-881185C0D815}"/>
                </a:ext>
              </a:extLst>
            </p:cNvPr>
            <p:cNvCxnSpPr>
              <a:stCxn id="7" idx="2"/>
              <a:endCxn id="25" idx="0"/>
            </p:cNvCxnSpPr>
            <p:nvPr/>
          </p:nvCxnSpPr>
          <p:spPr>
            <a:xfrm>
              <a:off x="987219" y="1093227"/>
              <a:ext cx="0" cy="27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F850D2A-24D0-452D-82AB-5F2353910713}"/>
                </a:ext>
              </a:extLst>
            </p:cNvPr>
            <p:cNvSpPr/>
            <p:nvPr/>
          </p:nvSpPr>
          <p:spPr>
            <a:xfrm>
              <a:off x="393015" y="19355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256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5580667-1238-47C9-AFC9-6A29D43FC50F}"/>
                </a:ext>
              </a:extLst>
            </p:cNvPr>
            <p:cNvCxnSpPr>
              <a:stCxn id="25" idx="2"/>
              <a:endCxn id="30" idx="0"/>
            </p:cNvCxnSpPr>
            <p:nvPr/>
          </p:nvCxnSpPr>
          <p:spPr>
            <a:xfrm>
              <a:off x="987219" y="1656591"/>
              <a:ext cx="0" cy="278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E35D2DF-8E6D-4089-8C8F-32833EDA1C96}"/>
                </a:ext>
              </a:extLst>
            </p:cNvPr>
            <p:cNvSpPr txBox="1"/>
            <p:nvPr/>
          </p:nvSpPr>
          <p:spPr>
            <a:xfrm>
              <a:off x="919792" y="1629414"/>
              <a:ext cx="1868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bottleneck_Block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256, X 4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39AFFC1-14D0-471B-9DCA-C8CC131BA632}"/>
                </a:ext>
              </a:extLst>
            </p:cNvPr>
            <p:cNvSpPr/>
            <p:nvPr/>
          </p:nvSpPr>
          <p:spPr>
            <a:xfrm>
              <a:off x="393015" y="24982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2FF78B-ED57-4B85-9038-827295783687}"/>
                </a:ext>
              </a:extLst>
            </p:cNvPr>
            <p:cNvSpPr/>
            <p:nvPr/>
          </p:nvSpPr>
          <p:spPr>
            <a:xfrm>
              <a:off x="1854192" y="24982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1F8F7B9-BDA1-4709-A789-F3DE8490A6A1}"/>
                </a:ext>
              </a:extLst>
            </p:cNvPr>
            <p:cNvCxnSpPr>
              <a:stCxn id="30" idx="2"/>
              <a:endCxn id="35" idx="0"/>
            </p:cNvCxnSpPr>
            <p:nvPr/>
          </p:nvCxnSpPr>
          <p:spPr>
            <a:xfrm>
              <a:off x="987219" y="2219956"/>
              <a:ext cx="0" cy="278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CD95EE8-3B07-4585-96D1-07818AB340BD}"/>
                </a:ext>
              </a:extLst>
            </p:cNvPr>
            <p:cNvSpPr txBox="1"/>
            <p:nvPr/>
          </p:nvSpPr>
          <p:spPr>
            <a:xfrm>
              <a:off x="919792" y="2208308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32,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26C0D95E-4A68-4B6E-AAFB-D37EF7F0DE8E}"/>
                </a:ext>
              </a:extLst>
            </p:cNvPr>
            <p:cNvCxnSpPr>
              <a:stCxn id="30" idx="3"/>
              <a:endCxn id="36" idx="0"/>
            </p:cNvCxnSpPr>
            <p:nvPr/>
          </p:nvCxnSpPr>
          <p:spPr>
            <a:xfrm>
              <a:off x="1581423" y="2077757"/>
              <a:ext cx="866973" cy="420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EB0DDB8-447A-43F2-AD61-CFB487B764A1}"/>
                </a:ext>
              </a:extLst>
            </p:cNvPr>
            <p:cNvSpPr txBox="1"/>
            <p:nvPr/>
          </p:nvSpPr>
          <p:spPr>
            <a:xfrm>
              <a:off x="2385444" y="2208307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22C5030-4C9E-4DFE-B798-6041770796B3}"/>
                </a:ext>
              </a:extLst>
            </p:cNvPr>
            <p:cNvSpPr/>
            <p:nvPr/>
          </p:nvSpPr>
          <p:spPr>
            <a:xfrm>
              <a:off x="393015" y="30508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C182F90-9568-4F06-9849-8727DC4DBA29}"/>
                </a:ext>
              </a:extLst>
            </p:cNvPr>
            <p:cNvSpPr/>
            <p:nvPr/>
          </p:nvSpPr>
          <p:spPr>
            <a:xfrm>
              <a:off x="1854192" y="304710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6ACBA7E-211D-4992-B3E5-24F94B429129}"/>
                </a:ext>
              </a:extLst>
            </p:cNvPr>
            <p:cNvCxnSpPr>
              <a:stCxn id="35" idx="2"/>
              <a:endCxn id="54" idx="0"/>
            </p:cNvCxnSpPr>
            <p:nvPr/>
          </p:nvCxnSpPr>
          <p:spPr>
            <a:xfrm>
              <a:off x="987219" y="2782655"/>
              <a:ext cx="0" cy="26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12E1C6F-EA6C-4F40-8B4C-6A7F4DA9B50F}"/>
                </a:ext>
              </a:extLst>
            </p:cNvPr>
            <p:cNvCxnSpPr>
              <a:stCxn id="36" idx="2"/>
              <a:endCxn id="55" idx="0"/>
            </p:cNvCxnSpPr>
            <p:nvPr/>
          </p:nvCxnSpPr>
          <p:spPr>
            <a:xfrm>
              <a:off x="2448396" y="2782655"/>
              <a:ext cx="0" cy="2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5457F59-55E4-4C14-8CA4-B670BF848522}"/>
                </a:ext>
              </a:extLst>
            </p:cNvPr>
            <p:cNvSpPr txBox="1"/>
            <p:nvPr/>
          </p:nvSpPr>
          <p:spPr>
            <a:xfrm>
              <a:off x="919793" y="2758056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97C6093-957C-435A-8852-B8D730ABECF7}"/>
                </a:ext>
              </a:extLst>
            </p:cNvPr>
            <p:cNvSpPr txBox="1"/>
            <p:nvPr/>
          </p:nvSpPr>
          <p:spPr>
            <a:xfrm>
              <a:off x="2385444" y="2770356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64, X 4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736FD04-08BD-42B1-97DF-88E305D0642E}"/>
                </a:ext>
              </a:extLst>
            </p:cNvPr>
            <p:cNvSpPr/>
            <p:nvPr/>
          </p:nvSpPr>
          <p:spPr>
            <a:xfrm>
              <a:off x="393015" y="37747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2DCC666-2B7D-4084-8864-770BC93FA2B4}"/>
                </a:ext>
              </a:extLst>
            </p:cNvPr>
            <p:cNvSpPr/>
            <p:nvPr/>
          </p:nvSpPr>
          <p:spPr>
            <a:xfrm>
              <a:off x="1854192" y="37747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BDB7E18-9589-4A94-9F71-2DCEB78F34D4}"/>
                </a:ext>
              </a:extLst>
            </p:cNvPr>
            <p:cNvCxnSpPr>
              <a:stCxn id="54" idx="2"/>
              <a:endCxn id="63" idx="0"/>
            </p:cNvCxnSpPr>
            <p:nvPr/>
          </p:nvCxnSpPr>
          <p:spPr>
            <a:xfrm>
              <a:off x="987219" y="3335255"/>
              <a:ext cx="0" cy="439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679BB07-4C21-48F2-982F-FAE9E4DDB1F8}"/>
                </a:ext>
              </a:extLst>
            </p:cNvPr>
            <p:cNvCxnSpPr>
              <a:stCxn id="55" idx="2"/>
              <a:endCxn id="63" idx="0"/>
            </p:cNvCxnSpPr>
            <p:nvPr/>
          </p:nvCxnSpPr>
          <p:spPr>
            <a:xfrm flipH="1">
              <a:off x="987219" y="3331506"/>
              <a:ext cx="1461177" cy="44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39053C2-3218-4D4F-A34E-539D7609D940}"/>
                </a:ext>
              </a:extLst>
            </p:cNvPr>
            <p:cNvCxnSpPr>
              <a:stCxn id="54" idx="2"/>
              <a:endCxn id="64" idx="0"/>
            </p:cNvCxnSpPr>
            <p:nvPr/>
          </p:nvCxnSpPr>
          <p:spPr>
            <a:xfrm>
              <a:off x="987219" y="3335255"/>
              <a:ext cx="1461177" cy="439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A6200C5-7246-456F-8970-B6FC6741124A}"/>
                </a:ext>
              </a:extLst>
            </p:cNvPr>
            <p:cNvCxnSpPr>
              <a:stCxn id="55" idx="2"/>
              <a:endCxn id="64" idx="0"/>
            </p:cNvCxnSpPr>
            <p:nvPr/>
          </p:nvCxnSpPr>
          <p:spPr>
            <a:xfrm>
              <a:off x="2448396" y="3331506"/>
              <a:ext cx="0" cy="44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1350019-4EF5-4466-8DF8-7C3D5AB02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620" y="3670713"/>
              <a:ext cx="169195" cy="169195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167A4B61-2A88-452F-A6CF-A7E372E1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3794" y="3674869"/>
              <a:ext cx="169195" cy="169195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02428D-9B3C-4EFB-A51E-21B1AB3FB2F1}"/>
                </a:ext>
              </a:extLst>
            </p:cNvPr>
            <p:cNvSpPr/>
            <p:nvPr/>
          </p:nvSpPr>
          <p:spPr>
            <a:xfrm>
              <a:off x="399169" y="43564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AD0C53C-B3FF-4098-8B45-DBF340DED92F}"/>
                </a:ext>
              </a:extLst>
            </p:cNvPr>
            <p:cNvSpPr/>
            <p:nvPr/>
          </p:nvSpPr>
          <p:spPr>
            <a:xfrm>
              <a:off x="1854192" y="43564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95D7E1F-CBC2-441B-9A85-7BF169BA2F57}"/>
                </a:ext>
              </a:extLst>
            </p:cNvPr>
            <p:cNvSpPr/>
            <p:nvPr/>
          </p:nvSpPr>
          <p:spPr>
            <a:xfrm>
              <a:off x="3309215" y="43564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0723509-93B4-4D01-802D-9B1782D51D2E}"/>
                </a:ext>
              </a:extLst>
            </p:cNvPr>
            <p:cNvSpPr txBox="1"/>
            <p:nvPr/>
          </p:nvSpPr>
          <p:spPr>
            <a:xfrm>
              <a:off x="941410" y="4042835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32,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98EFF14-FC06-4956-A730-A38F7249457E}"/>
                </a:ext>
              </a:extLst>
            </p:cNvPr>
            <p:cNvCxnSpPr>
              <a:stCxn id="63" idx="2"/>
              <a:endCxn id="87" idx="0"/>
            </p:cNvCxnSpPr>
            <p:nvPr/>
          </p:nvCxnSpPr>
          <p:spPr>
            <a:xfrm>
              <a:off x="987219" y="4059155"/>
              <a:ext cx="6154" cy="29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C29FAAF-9B73-463B-99AB-53D49342D876}"/>
                </a:ext>
              </a:extLst>
            </p:cNvPr>
            <p:cNvCxnSpPr>
              <a:stCxn id="64" idx="2"/>
              <a:endCxn id="88" idx="0"/>
            </p:cNvCxnSpPr>
            <p:nvPr/>
          </p:nvCxnSpPr>
          <p:spPr>
            <a:xfrm>
              <a:off x="2448396" y="4059155"/>
              <a:ext cx="0" cy="29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4833442-215A-4BD6-8D69-86EC6D8B9309}"/>
                </a:ext>
              </a:extLst>
            </p:cNvPr>
            <p:cNvSpPr txBox="1"/>
            <p:nvPr/>
          </p:nvSpPr>
          <p:spPr>
            <a:xfrm>
              <a:off x="2385444" y="4039892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7836F1C0-8552-46A0-917A-6A6DAC297FA3}"/>
                </a:ext>
              </a:extLst>
            </p:cNvPr>
            <p:cNvCxnSpPr>
              <a:stCxn id="64" idx="3"/>
              <a:endCxn id="89" idx="0"/>
            </p:cNvCxnSpPr>
            <p:nvPr/>
          </p:nvCxnSpPr>
          <p:spPr>
            <a:xfrm>
              <a:off x="3042600" y="3916956"/>
              <a:ext cx="860819" cy="4395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5495A12-4DA2-4F23-B101-C59A142F635F}"/>
                </a:ext>
              </a:extLst>
            </p:cNvPr>
            <p:cNvSpPr txBox="1"/>
            <p:nvPr/>
          </p:nvSpPr>
          <p:spPr>
            <a:xfrm>
              <a:off x="3036445" y="3659609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128,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2265A11-4585-406D-9D02-AB4C6F898B76}"/>
                </a:ext>
              </a:extLst>
            </p:cNvPr>
            <p:cNvSpPr/>
            <p:nvPr/>
          </p:nvSpPr>
          <p:spPr>
            <a:xfrm>
              <a:off x="399169" y="49122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C157EA9-705E-4424-8C6E-01A6CDC1EF03}"/>
                </a:ext>
              </a:extLst>
            </p:cNvPr>
            <p:cNvSpPr/>
            <p:nvPr/>
          </p:nvSpPr>
          <p:spPr>
            <a:xfrm>
              <a:off x="1854192" y="49122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5DFC670-4946-44C8-8695-6479896EB545}"/>
                </a:ext>
              </a:extLst>
            </p:cNvPr>
            <p:cNvSpPr/>
            <p:nvPr/>
          </p:nvSpPr>
          <p:spPr>
            <a:xfrm>
              <a:off x="3309215" y="49122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4143033-0A42-4B52-A57E-B6AE3282F3C7}"/>
                </a:ext>
              </a:extLst>
            </p:cNvPr>
            <p:cNvCxnSpPr>
              <a:stCxn id="87" idx="2"/>
              <a:endCxn id="101" idx="0"/>
            </p:cNvCxnSpPr>
            <p:nvPr/>
          </p:nvCxnSpPr>
          <p:spPr>
            <a:xfrm>
              <a:off x="993373" y="4640856"/>
              <a:ext cx="0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5C7F4A18-BFD1-47A2-A307-ABF9CB66F9CE}"/>
                </a:ext>
              </a:extLst>
            </p:cNvPr>
            <p:cNvCxnSpPr>
              <a:stCxn id="88" idx="2"/>
              <a:endCxn id="102" idx="0"/>
            </p:cNvCxnSpPr>
            <p:nvPr/>
          </p:nvCxnSpPr>
          <p:spPr>
            <a:xfrm>
              <a:off x="2448396" y="4640856"/>
              <a:ext cx="0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C7D0D47-6865-4B81-BEAC-4C9F104848C1}"/>
                </a:ext>
              </a:extLst>
            </p:cNvPr>
            <p:cNvCxnSpPr>
              <a:stCxn id="89" idx="2"/>
              <a:endCxn id="103" idx="0"/>
            </p:cNvCxnSpPr>
            <p:nvPr/>
          </p:nvCxnSpPr>
          <p:spPr>
            <a:xfrm>
              <a:off x="3903419" y="4640856"/>
              <a:ext cx="0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34476F5-113A-4F17-A225-1EA01C88086E}"/>
                </a:ext>
              </a:extLst>
            </p:cNvPr>
            <p:cNvSpPr txBox="1"/>
            <p:nvPr/>
          </p:nvSpPr>
          <p:spPr>
            <a:xfrm>
              <a:off x="953624" y="4627860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5389B79-0209-417D-8A61-040C8985A205}"/>
                </a:ext>
              </a:extLst>
            </p:cNvPr>
            <p:cNvSpPr txBox="1"/>
            <p:nvPr/>
          </p:nvSpPr>
          <p:spPr>
            <a:xfrm>
              <a:off x="2385444" y="4627780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64, X 4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ADC7751-4FC5-428B-A143-D5CB710ED921}"/>
                </a:ext>
              </a:extLst>
            </p:cNvPr>
            <p:cNvSpPr txBox="1"/>
            <p:nvPr/>
          </p:nvSpPr>
          <p:spPr>
            <a:xfrm>
              <a:off x="3871218" y="4619317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128, X 4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0B04FE3-F8D6-4E4F-97D8-3FB507056511}"/>
                </a:ext>
              </a:extLst>
            </p:cNvPr>
            <p:cNvSpPr/>
            <p:nvPr/>
          </p:nvSpPr>
          <p:spPr>
            <a:xfrm>
              <a:off x="393014" y="561650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7D97ECB7-A604-46F2-B4DF-87F109F9B994}"/>
                </a:ext>
              </a:extLst>
            </p:cNvPr>
            <p:cNvSpPr/>
            <p:nvPr/>
          </p:nvSpPr>
          <p:spPr>
            <a:xfrm>
              <a:off x="1848037" y="561650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EEA87D6-5641-49EF-BBB3-847C0118D51F}"/>
                </a:ext>
              </a:extLst>
            </p:cNvPr>
            <p:cNvSpPr/>
            <p:nvPr/>
          </p:nvSpPr>
          <p:spPr>
            <a:xfrm>
              <a:off x="3303060" y="561650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7924B517-4C4D-474D-8557-3D8FF9342185}"/>
                </a:ext>
              </a:extLst>
            </p:cNvPr>
            <p:cNvCxnSpPr>
              <a:stCxn id="101" idx="2"/>
              <a:endCxn id="113" idx="0"/>
            </p:cNvCxnSpPr>
            <p:nvPr/>
          </p:nvCxnSpPr>
          <p:spPr>
            <a:xfrm flipH="1">
              <a:off x="987218" y="5196656"/>
              <a:ext cx="6155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9A6B83E2-F049-4EA5-963F-21A4EB6A4A9A}"/>
                </a:ext>
              </a:extLst>
            </p:cNvPr>
            <p:cNvCxnSpPr>
              <a:stCxn id="102" idx="2"/>
              <a:endCxn id="114" idx="0"/>
            </p:cNvCxnSpPr>
            <p:nvPr/>
          </p:nvCxnSpPr>
          <p:spPr>
            <a:xfrm flipH="1">
              <a:off x="2442241" y="5196656"/>
              <a:ext cx="6155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94F9900B-4005-435B-8B6E-0FB425151AF8}"/>
                </a:ext>
              </a:extLst>
            </p:cNvPr>
            <p:cNvCxnSpPr>
              <a:stCxn id="103" idx="2"/>
              <a:endCxn id="115" idx="0"/>
            </p:cNvCxnSpPr>
            <p:nvPr/>
          </p:nvCxnSpPr>
          <p:spPr>
            <a:xfrm flipH="1">
              <a:off x="3897264" y="5196656"/>
              <a:ext cx="6155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5C66797C-C4D8-416B-8536-F5C05D38CE7B}"/>
                </a:ext>
              </a:extLst>
            </p:cNvPr>
            <p:cNvCxnSpPr>
              <a:stCxn id="101" idx="2"/>
              <a:endCxn id="114" idx="0"/>
            </p:cNvCxnSpPr>
            <p:nvPr/>
          </p:nvCxnSpPr>
          <p:spPr>
            <a:xfrm>
              <a:off x="993373" y="5196656"/>
              <a:ext cx="144886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A25E9CB2-E729-481A-8CF5-CA6813AC3CAE}"/>
                </a:ext>
              </a:extLst>
            </p:cNvPr>
            <p:cNvCxnSpPr>
              <a:stCxn id="101" idx="2"/>
              <a:endCxn id="115" idx="0"/>
            </p:cNvCxnSpPr>
            <p:nvPr/>
          </p:nvCxnSpPr>
          <p:spPr>
            <a:xfrm>
              <a:off x="993373" y="5196656"/>
              <a:ext cx="2903891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70F87AB-E986-462A-A964-12E675110C6D}"/>
                </a:ext>
              </a:extLst>
            </p:cNvPr>
            <p:cNvCxnSpPr>
              <a:stCxn id="102" idx="2"/>
              <a:endCxn id="113" idx="0"/>
            </p:cNvCxnSpPr>
            <p:nvPr/>
          </p:nvCxnSpPr>
          <p:spPr>
            <a:xfrm flipH="1">
              <a:off x="987218" y="5196656"/>
              <a:ext cx="146117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AECD1D78-8A1C-41DE-83B6-D0026B6A5FB7}"/>
                </a:ext>
              </a:extLst>
            </p:cNvPr>
            <p:cNvCxnSpPr>
              <a:stCxn id="102" idx="2"/>
              <a:endCxn id="115" idx="0"/>
            </p:cNvCxnSpPr>
            <p:nvPr/>
          </p:nvCxnSpPr>
          <p:spPr>
            <a:xfrm>
              <a:off x="2448396" y="5196656"/>
              <a:ext cx="144886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71DE7BD7-676A-48FB-9063-BA7ED3BC8D80}"/>
                </a:ext>
              </a:extLst>
            </p:cNvPr>
            <p:cNvCxnSpPr>
              <a:stCxn id="103" idx="2"/>
              <a:endCxn id="113" idx="0"/>
            </p:cNvCxnSpPr>
            <p:nvPr/>
          </p:nvCxnSpPr>
          <p:spPr>
            <a:xfrm flipH="1">
              <a:off x="987218" y="5196656"/>
              <a:ext cx="2916201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FAA432DC-8056-4C54-9F3E-541B1C0F4093}"/>
                </a:ext>
              </a:extLst>
            </p:cNvPr>
            <p:cNvCxnSpPr>
              <a:stCxn id="103" idx="2"/>
              <a:endCxn id="114" idx="0"/>
            </p:cNvCxnSpPr>
            <p:nvPr/>
          </p:nvCxnSpPr>
          <p:spPr>
            <a:xfrm flipH="1">
              <a:off x="2442241" y="5196656"/>
              <a:ext cx="146117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6CE57039-B18F-4BF5-A79D-4F574C020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465" y="5507458"/>
              <a:ext cx="169195" cy="169195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D016FF95-6A34-4CF8-86CC-1CD8ECD9C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5076" y="5503624"/>
              <a:ext cx="169195" cy="169195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2350D5FF-F612-4561-AA6C-0E16011F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666" y="5503624"/>
              <a:ext cx="169195" cy="169195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333AE7E3-6378-431B-A183-28061E5E8F59}"/>
                </a:ext>
              </a:extLst>
            </p:cNvPr>
            <p:cNvSpPr/>
            <p:nvPr/>
          </p:nvSpPr>
          <p:spPr>
            <a:xfrm>
              <a:off x="393014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9E066B37-5F1A-4906-AEE2-D17F9F236834}"/>
                </a:ext>
              </a:extLst>
            </p:cNvPr>
            <p:cNvSpPr/>
            <p:nvPr/>
          </p:nvSpPr>
          <p:spPr>
            <a:xfrm>
              <a:off x="1848037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EF58B56-95DF-4578-922C-A4DF8A4CB6F7}"/>
                </a:ext>
              </a:extLst>
            </p:cNvPr>
            <p:cNvSpPr/>
            <p:nvPr/>
          </p:nvSpPr>
          <p:spPr>
            <a:xfrm>
              <a:off x="3303060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4FE6336-556F-4E86-8EF5-FD402C03EFDC}"/>
                </a:ext>
              </a:extLst>
            </p:cNvPr>
            <p:cNvSpPr/>
            <p:nvPr/>
          </p:nvSpPr>
          <p:spPr>
            <a:xfrm>
              <a:off x="4754347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X 16 X 256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C44B6124-4AA0-4D36-BB1B-57E0B4B8CDF9}"/>
                </a:ext>
              </a:extLst>
            </p:cNvPr>
            <p:cNvCxnSpPr>
              <a:stCxn id="113" idx="2"/>
              <a:endCxn id="160" idx="0"/>
            </p:cNvCxnSpPr>
            <p:nvPr/>
          </p:nvCxnSpPr>
          <p:spPr>
            <a:xfrm>
              <a:off x="987218" y="5900904"/>
              <a:ext cx="0" cy="28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C633698E-4C84-4FBC-A30A-1BD5AEB99B18}"/>
                </a:ext>
              </a:extLst>
            </p:cNvPr>
            <p:cNvCxnSpPr>
              <a:stCxn id="114" idx="2"/>
              <a:endCxn id="161" idx="0"/>
            </p:cNvCxnSpPr>
            <p:nvPr/>
          </p:nvCxnSpPr>
          <p:spPr>
            <a:xfrm>
              <a:off x="2442241" y="5900904"/>
              <a:ext cx="0" cy="28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8743EEAD-EBB9-4DE6-A9ED-6F2D5D1FF2E9}"/>
                </a:ext>
              </a:extLst>
            </p:cNvPr>
            <p:cNvCxnSpPr>
              <a:stCxn id="115" idx="2"/>
              <a:endCxn id="162" idx="0"/>
            </p:cNvCxnSpPr>
            <p:nvPr/>
          </p:nvCxnSpPr>
          <p:spPr>
            <a:xfrm>
              <a:off x="3897264" y="5900904"/>
              <a:ext cx="0" cy="28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连接符: 肘形 173">
              <a:extLst>
                <a:ext uri="{FF2B5EF4-FFF2-40B4-BE49-F238E27FC236}">
                  <a16:creationId xmlns:a16="http://schemas.microsoft.com/office/drawing/2014/main" id="{A83CC73B-B17A-489B-B080-D61B391F2881}"/>
                </a:ext>
              </a:extLst>
            </p:cNvPr>
            <p:cNvCxnSpPr>
              <a:stCxn id="115" idx="3"/>
              <a:endCxn id="166" idx="0"/>
            </p:cNvCxnSpPr>
            <p:nvPr/>
          </p:nvCxnSpPr>
          <p:spPr>
            <a:xfrm>
              <a:off x="4491468" y="5758705"/>
              <a:ext cx="857083" cy="42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DD12E8E2-756D-4F74-A6A9-EF108B7584E5}"/>
                </a:ext>
              </a:extLst>
            </p:cNvPr>
            <p:cNvSpPr txBox="1"/>
            <p:nvPr/>
          </p:nvSpPr>
          <p:spPr>
            <a:xfrm>
              <a:off x="919792" y="5890570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32,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1CAD320-B678-41F5-B748-1543287ABA2F}"/>
                </a:ext>
              </a:extLst>
            </p:cNvPr>
            <p:cNvSpPr txBox="1"/>
            <p:nvPr/>
          </p:nvSpPr>
          <p:spPr>
            <a:xfrm>
              <a:off x="2363133" y="5897856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7DF2DFEB-38AA-4067-90DA-E1553A44EBA6}"/>
                </a:ext>
              </a:extLst>
            </p:cNvPr>
            <p:cNvSpPr txBox="1"/>
            <p:nvPr/>
          </p:nvSpPr>
          <p:spPr>
            <a:xfrm>
              <a:off x="4463003" y="5509107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256,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14F75086-10F2-4F64-9CE0-6B1C4BFCEDE4}"/>
                </a:ext>
              </a:extLst>
            </p:cNvPr>
            <p:cNvSpPr txBox="1"/>
            <p:nvPr/>
          </p:nvSpPr>
          <p:spPr>
            <a:xfrm>
              <a:off x="3840466" y="5897856"/>
              <a:ext cx="1460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128,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E0CEB80-CCAE-49D2-B544-6A07C317B05A}"/>
                </a:ext>
              </a:extLst>
            </p:cNvPr>
            <p:cNvSpPr txBox="1"/>
            <p:nvPr/>
          </p:nvSpPr>
          <p:spPr>
            <a:xfrm>
              <a:off x="929928" y="6464468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1DED6B3-97A1-4D8A-90F9-49AC2379AFDB}"/>
                </a:ext>
              </a:extLst>
            </p:cNvPr>
            <p:cNvSpPr/>
            <p:nvPr/>
          </p:nvSpPr>
          <p:spPr>
            <a:xfrm>
              <a:off x="394138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0A8CDB5-5F1C-49FE-8969-3CE8470B632C}"/>
                </a:ext>
              </a:extLst>
            </p:cNvPr>
            <p:cNvSpPr/>
            <p:nvPr/>
          </p:nvSpPr>
          <p:spPr>
            <a:xfrm>
              <a:off x="1849161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356E4A1A-75EE-4110-B326-E7FB72DD7634}"/>
                </a:ext>
              </a:extLst>
            </p:cNvPr>
            <p:cNvSpPr/>
            <p:nvPr/>
          </p:nvSpPr>
          <p:spPr>
            <a:xfrm>
              <a:off x="3304184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5FAECF9-B020-43A7-B684-8BAFB92471CA}"/>
                </a:ext>
              </a:extLst>
            </p:cNvPr>
            <p:cNvSpPr/>
            <p:nvPr/>
          </p:nvSpPr>
          <p:spPr>
            <a:xfrm>
              <a:off x="4755471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X 16 X 256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85CD2F24-5AFA-4287-87F0-54CCDBDF6345}"/>
                </a:ext>
              </a:extLst>
            </p:cNvPr>
            <p:cNvCxnSpPr>
              <a:stCxn id="160" idx="2"/>
              <a:endCxn id="182" idx="0"/>
            </p:cNvCxnSpPr>
            <p:nvPr/>
          </p:nvCxnSpPr>
          <p:spPr>
            <a:xfrm>
              <a:off x="987218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B820B6E3-05D0-4457-BC32-6775C03F1D7F}"/>
                </a:ext>
              </a:extLst>
            </p:cNvPr>
            <p:cNvCxnSpPr>
              <a:stCxn id="161" idx="2"/>
              <a:endCxn id="183" idx="0"/>
            </p:cNvCxnSpPr>
            <p:nvPr/>
          </p:nvCxnSpPr>
          <p:spPr>
            <a:xfrm>
              <a:off x="2442241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04EEEE61-E3BE-4EBF-9868-ECCE61787067}"/>
                </a:ext>
              </a:extLst>
            </p:cNvPr>
            <p:cNvCxnSpPr>
              <a:stCxn id="162" idx="2"/>
              <a:endCxn id="184" idx="0"/>
            </p:cNvCxnSpPr>
            <p:nvPr/>
          </p:nvCxnSpPr>
          <p:spPr>
            <a:xfrm>
              <a:off x="3897264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2EF8410-BD24-4EFC-B640-EEA4D57B90C1}"/>
                </a:ext>
              </a:extLst>
            </p:cNvPr>
            <p:cNvCxnSpPr>
              <a:stCxn id="166" idx="2"/>
              <a:endCxn id="185" idx="0"/>
            </p:cNvCxnSpPr>
            <p:nvPr/>
          </p:nvCxnSpPr>
          <p:spPr>
            <a:xfrm>
              <a:off x="5348551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8A1ED0EE-3667-49ED-843A-FD83DEC97EA0}"/>
                </a:ext>
              </a:extLst>
            </p:cNvPr>
            <p:cNvSpPr txBox="1"/>
            <p:nvPr/>
          </p:nvSpPr>
          <p:spPr>
            <a:xfrm>
              <a:off x="2380006" y="6471867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3A3C483-681D-4E12-933B-5AF1B817A154}"/>
                </a:ext>
              </a:extLst>
            </p:cNvPr>
            <p:cNvSpPr txBox="1"/>
            <p:nvPr/>
          </p:nvSpPr>
          <p:spPr>
            <a:xfrm>
              <a:off x="3849645" y="6470446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545C7DBF-8A8A-4D05-9231-411FD9F51B83}"/>
                </a:ext>
              </a:extLst>
            </p:cNvPr>
            <p:cNvSpPr txBox="1"/>
            <p:nvPr/>
          </p:nvSpPr>
          <p:spPr>
            <a:xfrm>
              <a:off x="5285657" y="6471867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8D7C326-8D67-4F59-A595-5F4671618A32}"/>
                </a:ext>
              </a:extLst>
            </p:cNvPr>
            <p:cNvSpPr/>
            <p:nvPr/>
          </p:nvSpPr>
          <p:spPr>
            <a:xfrm>
              <a:off x="393576" y="7424562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46C0F594-743B-4D06-9A9E-988B01D56F4A}"/>
                </a:ext>
              </a:extLst>
            </p:cNvPr>
            <p:cNvCxnSpPr>
              <a:stCxn id="182" idx="2"/>
              <a:endCxn id="197" idx="0"/>
            </p:cNvCxnSpPr>
            <p:nvPr/>
          </p:nvCxnSpPr>
          <p:spPr>
            <a:xfrm flipH="1">
              <a:off x="987780" y="7035205"/>
              <a:ext cx="562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F94626D4-EBD9-4A19-8A57-C0AF5FB2332F}"/>
                </a:ext>
              </a:extLst>
            </p:cNvPr>
            <p:cNvCxnSpPr>
              <a:stCxn id="183" idx="2"/>
              <a:endCxn id="197" idx="0"/>
            </p:cNvCxnSpPr>
            <p:nvPr/>
          </p:nvCxnSpPr>
          <p:spPr>
            <a:xfrm flipH="1">
              <a:off x="987780" y="7035205"/>
              <a:ext cx="1455585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9BF398E7-DF27-4074-B014-BF10B0BB6AE7}"/>
                </a:ext>
              </a:extLst>
            </p:cNvPr>
            <p:cNvCxnSpPr>
              <a:stCxn id="184" idx="2"/>
              <a:endCxn id="197" idx="0"/>
            </p:cNvCxnSpPr>
            <p:nvPr/>
          </p:nvCxnSpPr>
          <p:spPr>
            <a:xfrm flipH="1">
              <a:off x="987780" y="7035205"/>
              <a:ext cx="2910608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6A29F42C-F451-4F52-B0A1-CF64B8B00B30}"/>
                </a:ext>
              </a:extLst>
            </p:cNvPr>
            <p:cNvCxnSpPr>
              <a:stCxn id="185" idx="2"/>
              <a:endCxn id="197" idx="0"/>
            </p:cNvCxnSpPr>
            <p:nvPr/>
          </p:nvCxnSpPr>
          <p:spPr>
            <a:xfrm flipH="1">
              <a:off x="987780" y="7035205"/>
              <a:ext cx="4361895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D129882-06AD-4DE2-8FF2-296641DA6C53}"/>
                </a:ext>
              </a:extLst>
            </p:cNvPr>
            <p:cNvSpPr/>
            <p:nvPr/>
          </p:nvSpPr>
          <p:spPr>
            <a:xfrm>
              <a:off x="393576" y="8024410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2C476B8F-7FC4-43C3-B11F-7CEF654875DA}"/>
                </a:ext>
              </a:extLst>
            </p:cNvPr>
            <p:cNvCxnSpPr>
              <a:stCxn id="197" idx="2"/>
              <a:endCxn id="206" idx="0"/>
            </p:cNvCxnSpPr>
            <p:nvPr/>
          </p:nvCxnSpPr>
          <p:spPr>
            <a:xfrm>
              <a:off x="987780" y="7708960"/>
              <a:ext cx="0" cy="315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DE4CA166-8468-484D-A138-FB0645FE4BE1}"/>
                </a:ext>
              </a:extLst>
            </p:cNvPr>
            <p:cNvSpPr txBox="1"/>
            <p:nvPr/>
          </p:nvSpPr>
          <p:spPr>
            <a:xfrm>
              <a:off x="929928" y="7715684"/>
              <a:ext cx="918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1x1, classes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1" name="图片 210">
            <a:extLst>
              <a:ext uri="{FF2B5EF4-FFF2-40B4-BE49-F238E27FC236}">
                <a16:creationId xmlns:a16="http://schemas.microsoft.com/office/drawing/2014/main" id="{274D8866-B8D6-4801-9E34-2C7B3550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99" y="7905813"/>
            <a:ext cx="169195" cy="1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0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EE91C14B-2866-4C77-9213-D459F9A2107B}"/>
              </a:ext>
            </a:extLst>
          </p:cNvPr>
          <p:cNvGrpSpPr/>
          <p:nvPr/>
        </p:nvGrpSpPr>
        <p:grpSpPr>
          <a:xfrm>
            <a:off x="389599" y="798537"/>
            <a:ext cx="6468401" cy="8094471"/>
            <a:chOff x="393014" y="214337"/>
            <a:chExt cx="6468401" cy="809447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C2B8EDF-AAEF-43F6-BDFC-3DCB9D40353C}"/>
                </a:ext>
              </a:extLst>
            </p:cNvPr>
            <p:cNvSpPr/>
            <p:nvPr/>
          </p:nvSpPr>
          <p:spPr>
            <a:xfrm>
              <a:off x="393015" y="21433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 X 512 X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79FB909-0BA0-4B0B-A87A-C1A3D1950751}"/>
                </a:ext>
              </a:extLst>
            </p:cNvPr>
            <p:cNvSpPr txBox="1"/>
            <p:nvPr/>
          </p:nvSpPr>
          <p:spPr>
            <a:xfrm>
              <a:off x="919793" y="510831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F93806-02D0-4EFC-ACD3-295A5056F991}"/>
                </a:ext>
              </a:extLst>
            </p:cNvPr>
            <p:cNvSpPr/>
            <p:nvPr/>
          </p:nvSpPr>
          <p:spPr>
            <a:xfrm>
              <a:off x="393015" y="808829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 X 256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042F58B-F753-415A-85FE-0B1753EA318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987219" y="498735"/>
              <a:ext cx="0" cy="3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A48BBA-3FEC-4997-895A-5F0BFD3F8A21}"/>
                </a:ext>
              </a:extLst>
            </p:cNvPr>
            <p:cNvSpPr/>
            <p:nvPr/>
          </p:nvSpPr>
          <p:spPr>
            <a:xfrm>
              <a:off x="393015" y="1372193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5AD7BA0-518C-4B76-B96C-FE0A03411700}"/>
                </a:ext>
              </a:extLst>
            </p:cNvPr>
            <p:cNvSpPr txBox="1"/>
            <p:nvPr/>
          </p:nvSpPr>
          <p:spPr>
            <a:xfrm>
              <a:off x="919793" y="1094210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149EAB5-5C2E-4742-A88C-881185C0D815}"/>
                </a:ext>
              </a:extLst>
            </p:cNvPr>
            <p:cNvCxnSpPr>
              <a:stCxn id="7" idx="2"/>
              <a:endCxn id="25" idx="0"/>
            </p:cNvCxnSpPr>
            <p:nvPr/>
          </p:nvCxnSpPr>
          <p:spPr>
            <a:xfrm>
              <a:off x="987219" y="1093227"/>
              <a:ext cx="0" cy="27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F850D2A-24D0-452D-82AB-5F2353910713}"/>
                </a:ext>
              </a:extLst>
            </p:cNvPr>
            <p:cNvSpPr/>
            <p:nvPr/>
          </p:nvSpPr>
          <p:spPr>
            <a:xfrm>
              <a:off x="393015" y="19355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256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5580667-1238-47C9-AFC9-6A29D43FC50F}"/>
                </a:ext>
              </a:extLst>
            </p:cNvPr>
            <p:cNvCxnSpPr>
              <a:stCxn id="25" idx="2"/>
              <a:endCxn id="30" idx="0"/>
            </p:cNvCxnSpPr>
            <p:nvPr/>
          </p:nvCxnSpPr>
          <p:spPr>
            <a:xfrm>
              <a:off x="987219" y="1656591"/>
              <a:ext cx="0" cy="278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E35D2DF-8E6D-4089-8C8F-32833EDA1C96}"/>
                </a:ext>
              </a:extLst>
            </p:cNvPr>
            <p:cNvSpPr txBox="1"/>
            <p:nvPr/>
          </p:nvSpPr>
          <p:spPr>
            <a:xfrm>
              <a:off x="919792" y="1629414"/>
              <a:ext cx="1868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bottleneck_Block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256, X 4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39AFFC1-14D0-471B-9DCA-C8CC131BA632}"/>
                </a:ext>
              </a:extLst>
            </p:cNvPr>
            <p:cNvSpPr/>
            <p:nvPr/>
          </p:nvSpPr>
          <p:spPr>
            <a:xfrm>
              <a:off x="393015" y="24982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2FF78B-ED57-4B85-9038-827295783687}"/>
                </a:ext>
              </a:extLst>
            </p:cNvPr>
            <p:cNvSpPr/>
            <p:nvPr/>
          </p:nvSpPr>
          <p:spPr>
            <a:xfrm>
              <a:off x="1854192" y="24982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1F8F7B9-BDA1-4709-A789-F3DE8490A6A1}"/>
                </a:ext>
              </a:extLst>
            </p:cNvPr>
            <p:cNvCxnSpPr>
              <a:stCxn id="30" idx="2"/>
              <a:endCxn id="35" idx="0"/>
            </p:cNvCxnSpPr>
            <p:nvPr/>
          </p:nvCxnSpPr>
          <p:spPr>
            <a:xfrm>
              <a:off x="987219" y="2219956"/>
              <a:ext cx="0" cy="278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CD95EE8-3B07-4585-96D1-07818AB340BD}"/>
                </a:ext>
              </a:extLst>
            </p:cNvPr>
            <p:cNvSpPr txBox="1"/>
            <p:nvPr/>
          </p:nvSpPr>
          <p:spPr>
            <a:xfrm>
              <a:off x="919792" y="2208308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32,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26C0D95E-4A68-4B6E-AAFB-D37EF7F0DE8E}"/>
                </a:ext>
              </a:extLst>
            </p:cNvPr>
            <p:cNvCxnSpPr>
              <a:stCxn id="30" idx="3"/>
              <a:endCxn id="36" idx="0"/>
            </p:cNvCxnSpPr>
            <p:nvPr/>
          </p:nvCxnSpPr>
          <p:spPr>
            <a:xfrm>
              <a:off x="1581423" y="2077757"/>
              <a:ext cx="866973" cy="420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EB0DDB8-447A-43F2-AD61-CFB487B764A1}"/>
                </a:ext>
              </a:extLst>
            </p:cNvPr>
            <p:cNvSpPr txBox="1"/>
            <p:nvPr/>
          </p:nvSpPr>
          <p:spPr>
            <a:xfrm>
              <a:off x="2385444" y="2208307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22C5030-4C9E-4DFE-B798-6041770796B3}"/>
                </a:ext>
              </a:extLst>
            </p:cNvPr>
            <p:cNvSpPr/>
            <p:nvPr/>
          </p:nvSpPr>
          <p:spPr>
            <a:xfrm>
              <a:off x="393015" y="30508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C182F90-9568-4F06-9849-8727DC4DBA29}"/>
                </a:ext>
              </a:extLst>
            </p:cNvPr>
            <p:cNvSpPr/>
            <p:nvPr/>
          </p:nvSpPr>
          <p:spPr>
            <a:xfrm>
              <a:off x="1854192" y="304710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6ACBA7E-211D-4992-B3E5-24F94B429129}"/>
                </a:ext>
              </a:extLst>
            </p:cNvPr>
            <p:cNvCxnSpPr>
              <a:stCxn id="35" idx="2"/>
              <a:endCxn id="54" idx="0"/>
            </p:cNvCxnSpPr>
            <p:nvPr/>
          </p:nvCxnSpPr>
          <p:spPr>
            <a:xfrm>
              <a:off x="987219" y="2782655"/>
              <a:ext cx="0" cy="26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12E1C6F-EA6C-4F40-8B4C-6A7F4DA9B50F}"/>
                </a:ext>
              </a:extLst>
            </p:cNvPr>
            <p:cNvCxnSpPr>
              <a:stCxn id="36" idx="2"/>
              <a:endCxn id="55" idx="0"/>
            </p:cNvCxnSpPr>
            <p:nvPr/>
          </p:nvCxnSpPr>
          <p:spPr>
            <a:xfrm>
              <a:off x="2448396" y="2782655"/>
              <a:ext cx="0" cy="2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5457F59-55E4-4C14-8CA4-B670BF848522}"/>
                </a:ext>
              </a:extLst>
            </p:cNvPr>
            <p:cNvSpPr txBox="1"/>
            <p:nvPr/>
          </p:nvSpPr>
          <p:spPr>
            <a:xfrm>
              <a:off x="919793" y="2758056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97C6093-957C-435A-8852-B8D730ABECF7}"/>
                </a:ext>
              </a:extLst>
            </p:cNvPr>
            <p:cNvSpPr txBox="1"/>
            <p:nvPr/>
          </p:nvSpPr>
          <p:spPr>
            <a:xfrm>
              <a:off x="2385444" y="2770356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64, X 4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736FD04-08BD-42B1-97DF-88E305D0642E}"/>
                </a:ext>
              </a:extLst>
            </p:cNvPr>
            <p:cNvSpPr/>
            <p:nvPr/>
          </p:nvSpPr>
          <p:spPr>
            <a:xfrm>
              <a:off x="393015" y="37747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2DCC666-2B7D-4084-8864-770BC93FA2B4}"/>
                </a:ext>
              </a:extLst>
            </p:cNvPr>
            <p:cNvSpPr/>
            <p:nvPr/>
          </p:nvSpPr>
          <p:spPr>
            <a:xfrm>
              <a:off x="1854192" y="37747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BDB7E18-9589-4A94-9F71-2DCEB78F34D4}"/>
                </a:ext>
              </a:extLst>
            </p:cNvPr>
            <p:cNvCxnSpPr>
              <a:stCxn id="54" idx="2"/>
              <a:endCxn id="63" idx="0"/>
            </p:cNvCxnSpPr>
            <p:nvPr/>
          </p:nvCxnSpPr>
          <p:spPr>
            <a:xfrm>
              <a:off x="987219" y="3335255"/>
              <a:ext cx="0" cy="439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679BB07-4C21-48F2-982F-FAE9E4DDB1F8}"/>
                </a:ext>
              </a:extLst>
            </p:cNvPr>
            <p:cNvCxnSpPr>
              <a:stCxn id="55" idx="2"/>
              <a:endCxn id="63" idx="0"/>
            </p:cNvCxnSpPr>
            <p:nvPr/>
          </p:nvCxnSpPr>
          <p:spPr>
            <a:xfrm flipH="1">
              <a:off x="987219" y="3331506"/>
              <a:ext cx="1461177" cy="44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39053C2-3218-4D4F-A34E-539D7609D940}"/>
                </a:ext>
              </a:extLst>
            </p:cNvPr>
            <p:cNvCxnSpPr>
              <a:stCxn id="54" idx="2"/>
              <a:endCxn id="64" idx="0"/>
            </p:cNvCxnSpPr>
            <p:nvPr/>
          </p:nvCxnSpPr>
          <p:spPr>
            <a:xfrm>
              <a:off x="987219" y="3335255"/>
              <a:ext cx="1461177" cy="439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A6200C5-7246-456F-8970-B6FC6741124A}"/>
                </a:ext>
              </a:extLst>
            </p:cNvPr>
            <p:cNvCxnSpPr>
              <a:stCxn id="55" idx="2"/>
              <a:endCxn id="64" idx="0"/>
            </p:cNvCxnSpPr>
            <p:nvPr/>
          </p:nvCxnSpPr>
          <p:spPr>
            <a:xfrm>
              <a:off x="2448396" y="3331506"/>
              <a:ext cx="0" cy="44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1350019-4EF5-4466-8DF8-7C3D5AB02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620" y="3670713"/>
              <a:ext cx="169195" cy="169195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167A4B61-2A88-452F-A6CF-A7E372E1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3794" y="3674869"/>
              <a:ext cx="169195" cy="169195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02428D-9B3C-4EFB-A51E-21B1AB3FB2F1}"/>
                </a:ext>
              </a:extLst>
            </p:cNvPr>
            <p:cNvSpPr/>
            <p:nvPr/>
          </p:nvSpPr>
          <p:spPr>
            <a:xfrm>
              <a:off x="399169" y="43564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AD0C53C-B3FF-4098-8B45-DBF340DED92F}"/>
                </a:ext>
              </a:extLst>
            </p:cNvPr>
            <p:cNvSpPr/>
            <p:nvPr/>
          </p:nvSpPr>
          <p:spPr>
            <a:xfrm>
              <a:off x="1854192" y="43564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95D7E1F-CBC2-441B-9A85-7BF169BA2F57}"/>
                </a:ext>
              </a:extLst>
            </p:cNvPr>
            <p:cNvSpPr/>
            <p:nvPr/>
          </p:nvSpPr>
          <p:spPr>
            <a:xfrm>
              <a:off x="3309215" y="43564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0723509-93B4-4D01-802D-9B1782D51D2E}"/>
                </a:ext>
              </a:extLst>
            </p:cNvPr>
            <p:cNvSpPr txBox="1"/>
            <p:nvPr/>
          </p:nvSpPr>
          <p:spPr>
            <a:xfrm>
              <a:off x="941410" y="4042835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32,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98EFF14-FC06-4956-A730-A38F7249457E}"/>
                </a:ext>
              </a:extLst>
            </p:cNvPr>
            <p:cNvCxnSpPr>
              <a:stCxn id="63" idx="2"/>
              <a:endCxn id="87" idx="0"/>
            </p:cNvCxnSpPr>
            <p:nvPr/>
          </p:nvCxnSpPr>
          <p:spPr>
            <a:xfrm>
              <a:off x="987219" y="4059155"/>
              <a:ext cx="6154" cy="29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C29FAAF-9B73-463B-99AB-53D49342D876}"/>
                </a:ext>
              </a:extLst>
            </p:cNvPr>
            <p:cNvCxnSpPr>
              <a:stCxn id="64" idx="2"/>
              <a:endCxn id="88" idx="0"/>
            </p:cNvCxnSpPr>
            <p:nvPr/>
          </p:nvCxnSpPr>
          <p:spPr>
            <a:xfrm>
              <a:off x="2448396" y="4059155"/>
              <a:ext cx="0" cy="29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4833442-215A-4BD6-8D69-86EC6D8B9309}"/>
                </a:ext>
              </a:extLst>
            </p:cNvPr>
            <p:cNvSpPr txBox="1"/>
            <p:nvPr/>
          </p:nvSpPr>
          <p:spPr>
            <a:xfrm>
              <a:off x="2385444" y="4039892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7836F1C0-8552-46A0-917A-6A6DAC297FA3}"/>
                </a:ext>
              </a:extLst>
            </p:cNvPr>
            <p:cNvCxnSpPr>
              <a:stCxn id="64" idx="3"/>
              <a:endCxn id="89" idx="0"/>
            </p:cNvCxnSpPr>
            <p:nvPr/>
          </p:nvCxnSpPr>
          <p:spPr>
            <a:xfrm>
              <a:off x="3042600" y="3916956"/>
              <a:ext cx="860819" cy="4395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5495A12-4DA2-4F23-B101-C59A142F635F}"/>
                </a:ext>
              </a:extLst>
            </p:cNvPr>
            <p:cNvSpPr txBox="1"/>
            <p:nvPr/>
          </p:nvSpPr>
          <p:spPr>
            <a:xfrm>
              <a:off x="3036445" y="3659609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128,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2265A11-4585-406D-9D02-AB4C6F898B76}"/>
                </a:ext>
              </a:extLst>
            </p:cNvPr>
            <p:cNvSpPr/>
            <p:nvPr/>
          </p:nvSpPr>
          <p:spPr>
            <a:xfrm>
              <a:off x="399169" y="49122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C157EA9-705E-4424-8C6E-01A6CDC1EF03}"/>
                </a:ext>
              </a:extLst>
            </p:cNvPr>
            <p:cNvSpPr/>
            <p:nvPr/>
          </p:nvSpPr>
          <p:spPr>
            <a:xfrm>
              <a:off x="1854192" y="49122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5DFC670-4946-44C8-8695-6479896EB545}"/>
                </a:ext>
              </a:extLst>
            </p:cNvPr>
            <p:cNvSpPr/>
            <p:nvPr/>
          </p:nvSpPr>
          <p:spPr>
            <a:xfrm>
              <a:off x="3309215" y="49122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4143033-0A42-4B52-A57E-B6AE3282F3C7}"/>
                </a:ext>
              </a:extLst>
            </p:cNvPr>
            <p:cNvCxnSpPr>
              <a:stCxn id="87" idx="2"/>
              <a:endCxn id="101" idx="0"/>
            </p:cNvCxnSpPr>
            <p:nvPr/>
          </p:nvCxnSpPr>
          <p:spPr>
            <a:xfrm>
              <a:off x="993373" y="4640856"/>
              <a:ext cx="0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5C7F4A18-BFD1-47A2-A307-ABF9CB66F9CE}"/>
                </a:ext>
              </a:extLst>
            </p:cNvPr>
            <p:cNvCxnSpPr>
              <a:stCxn id="88" idx="2"/>
              <a:endCxn id="102" idx="0"/>
            </p:cNvCxnSpPr>
            <p:nvPr/>
          </p:nvCxnSpPr>
          <p:spPr>
            <a:xfrm>
              <a:off x="2448396" y="4640856"/>
              <a:ext cx="0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C7D0D47-6865-4B81-BEAC-4C9F104848C1}"/>
                </a:ext>
              </a:extLst>
            </p:cNvPr>
            <p:cNvCxnSpPr>
              <a:stCxn id="89" idx="2"/>
              <a:endCxn id="103" idx="0"/>
            </p:cNvCxnSpPr>
            <p:nvPr/>
          </p:nvCxnSpPr>
          <p:spPr>
            <a:xfrm>
              <a:off x="3903419" y="4640856"/>
              <a:ext cx="0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34476F5-113A-4F17-A225-1EA01C88086E}"/>
                </a:ext>
              </a:extLst>
            </p:cNvPr>
            <p:cNvSpPr txBox="1"/>
            <p:nvPr/>
          </p:nvSpPr>
          <p:spPr>
            <a:xfrm>
              <a:off x="953624" y="4627860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5389B79-0209-417D-8A61-040C8985A205}"/>
                </a:ext>
              </a:extLst>
            </p:cNvPr>
            <p:cNvSpPr txBox="1"/>
            <p:nvPr/>
          </p:nvSpPr>
          <p:spPr>
            <a:xfrm>
              <a:off x="2385444" y="4627780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64, X 4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ADC7751-4FC5-428B-A143-D5CB710ED921}"/>
                </a:ext>
              </a:extLst>
            </p:cNvPr>
            <p:cNvSpPr txBox="1"/>
            <p:nvPr/>
          </p:nvSpPr>
          <p:spPr>
            <a:xfrm>
              <a:off x="3871218" y="4619317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128, X 4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0B04FE3-F8D6-4E4F-97D8-3FB507056511}"/>
                </a:ext>
              </a:extLst>
            </p:cNvPr>
            <p:cNvSpPr/>
            <p:nvPr/>
          </p:nvSpPr>
          <p:spPr>
            <a:xfrm>
              <a:off x="393014" y="561650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7D97ECB7-A604-46F2-B4DF-87F109F9B994}"/>
                </a:ext>
              </a:extLst>
            </p:cNvPr>
            <p:cNvSpPr/>
            <p:nvPr/>
          </p:nvSpPr>
          <p:spPr>
            <a:xfrm>
              <a:off x="1848037" y="561650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EEA87D6-5641-49EF-BBB3-847C0118D51F}"/>
                </a:ext>
              </a:extLst>
            </p:cNvPr>
            <p:cNvSpPr/>
            <p:nvPr/>
          </p:nvSpPr>
          <p:spPr>
            <a:xfrm>
              <a:off x="3303060" y="561650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7924B517-4C4D-474D-8557-3D8FF9342185}"/>
                </a:ext>
              </a:extLst>
            </p:cNvPr>
            <p:cNvCxnSpPr>
              <a:stCxn id="101" idx="2"/>
              <a:endCxn id="113" idx="0"/>
            </p:cNvCxnSpPr>
            <p:nvPr/>
          </p:nvCxnSpPr>
          <p:spPr>
            <a:xfrm flipH="1">
              <a:off x="987218" y="5196656"/>
              <a:ext cx="6155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9A6B83E2-F049-4EA5-963F-21A4EB6A4A9A}"/>
                </a:ext>
              </a:extLst>
            </p:cNvPr>
            <p:cNvCxnSpPr>
              <a:stCxn id="102" idx="2"/>
              <a:endCxn id="114" idx="0"/>
            </p:cNvCxnSpPr>
            <p:nvPr/>
          </p:nvCxnSpPr>
          <p:spPr>
            <a:xfrm flipH="1">
              <a:off x="2442241" y="5196656"/>
              <a:ext cx="6155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94F9900B-4005-435B-8B6E-0FB425151AF8}"/>
                </a:ext>
              </a:extLst>
            </p:cNvPr>
            <p:cNvCxnSpPr>
              <a:stCxn id="103" idx="2"/>
              <a:endCxn id="115" idx="0"/>
            </p:cNvCxnSpPr>
            <p:nvPr/>
          </p:nvCxnSpPr>
          <p:spPr>
            <a:xfrm flipH="1">
              <a:off x="3897264" y="5196656"/>
              <a:ext cx="6155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5C66797C-C4D8-416B-8536-F5C05D38CE7B}"/>
                </a:ext>
              </a:extLst>
            </p:cNvPr>
            <p:cNvCxnSpPr>
              <a:stCxn id="101" idx="2"/>
              <a:endCxn id="114" idx="0"/>
            </p:cNvCxnSpPr>
            <p:nvPr/>
          </p:nvCxnSpPr>
          <p:spPr>
            <a:xfrm>
              <a:off x="993373" y="5196656"/>
              <a:ext cx="144886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A25E9CB2-E729-481A-8CF5-CA6813AC3CAE}"/>
                </a:ext>
              </a:extLst>
            </p:cNvPr>
            <p:cNvCxnSpPr>
              <a:stCxn id="101" idx="2"/>
              <a:endCxn id="115" idx="0"/>
            </p:cNvCxnSpPr>
            <p:nvPr/>
          </p:nvCxnSpPr>
          <p:spPr>
            <a:xfrm>
              <a:off x="993373" y="5196656"/>
              <a:ext cx="2903891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70F87AB-E986-462A-A964-12E675110C6D}"/>
                </a:ext>
              </a:extLst>
            </p:cNvPr>
            <p:cNvCxnSpPr>
              <a:stCxn id="102" idx="2"/>
              <a:endCxn id="113" idx="0"/>
            </p:cNvCxnSpPr>
            <p:nvPr/>
          </p:nvCxnSpPr>
          <p:spPr>
            <a:xfrm flipH="1">
              <a:off x="987218" y="5196656"/>
              <a:ext cx="146117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AECD1D78-8A1C-41DE-83B6-D0026B6A5FB7}"/>
                </a:ext>
              </a:extLst>
            </p:cNvPr>
            <p:cNvCxnSpPr>
              <a:stCxn id="102" idx="2"/>
              <a:endCxn id="115" idx="0"/>
            </p:cNvCxnSpPr>
            <p:nvPr/>
          </p:nvCxnSpPr>
          <p:spPr>
            <a:xfrm>
              <a:off x="2448396" y="5196656"/>
              <a:ext cx="144886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71DE7BD7-676A-48FB-9063-BA7ED3BC8D80}"/>
                </a:ext>
              </a:extLst>
            </p:cNvPr>
            <p:cNvCxnSpPr>
              <a:stCxn id="103" idx="2"/>
              <a:endCxn id="113" idx="0"/>
            </p:cNvCxnSpPr>
            <p:nvPr/>
          </p:nvCxnSpPr>
          <p:spPr>
            <a:xfrm flipH="1">
              <a:off x="987218" y="5196656"/>
              <a:ext cx="2916201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FAA432DC-8056-4C54-9F3E-541B1C0F4093}"/>
                </a:ext>
              </a:extLst>
            </p:cNvPr>
            <p:cNvCxnSpPr>
              <a:stCxn id="103" idx="2"/>
              <a:endCxn id="114" idx="0"/>
            </p:cNvCxnSpPr>
            <p:nvPr/>
          </p:nvCxnSpPr>
          <p:spPr>
            <a:xfrm flipH="1">
              <a:off x="2442241" y="5196656"/>
              <a:ext cx="146117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6CE57039-B18F-4BF5-A79D-4F574C020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465" y="5507458"/>
              <a:ext cx="169195" cy="169195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D016FF95-6A34-4CF8-86CC-1CD8ECD9C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5076" y="5503624"/>
              <a:ext cx="169195" cy="169195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2350D5FF-F612-4561-AA6C-0E16011F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666" y="5503624"/>
              <a:ext cx="169195" cy="169195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333AE7E3-6378-431B-A183-28061E5E8F59}"/>
                </a:ext>
              </a:extLst>
            </p:cNvPr>
            <p:cNvSpPr/>
            <p:nvPr/>
          </p:nvSpPr>
          <p:spPr>
            <a:xfrm>
              <a:off x="393014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9E066B37-5F1A-4906-AEE2-D17F9F236834}"/>
                </a:ext>
              </a:extLst>
            </p:cNvPr>
            <p:cNvSpPr/>
            <p:nvPr/>
          </p:nvSpPr>
          <p:spPr>
            <a:xfrm>
              <a:off x="1848037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EF58B56-95DF-4578-922C-A4DF8A4CB6F7}"/>
                </a:ext>
              </a:extLst>
            </p:cNvPr>
            <p:cNvSpPr/>
            <p:nvPr/>
          </p:nvSpPr>
          <p:spPr>
            <a:xfrm>
              <a:off x="3303060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4FE6336-556F-4E86-8EF5-FD402C03EFDC}"/>
                </a:ext>
              </a:extLst>
            </p:cNvPr>
            <p:cNvSpPr/>
            <p:nvPr/>
          </p:nvSpPr>
          <p:spPr>
            <a:xfrm>
              <a:off x="4754347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X 16 X 256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C44B6124-4AA0-4D36-BB1B-57E0B4B8CDF9}"/>
                </a:ext>
              </a:extLst>
            </p:cNvPr>
            <p:cNvCxnSpPr>
              <a:stCxn id="113" idx="2"/>
              <a:endCxn id="160" idx="0"/>
            </p:cNvCxnSpPr>
            <p:nvPr/>
          </p:nvCxnSpPr>
          <p:spPr>
            <a:xfrm>
              <a:off x="987218" y="5900904"/>
              <a:ext cx="0" cy="28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C633698E-4C84-4FBC-A30A-1BD5AEB99B18}"/>
                </a:ext>
              </a:extLst>
            </p:cNvPr>
            <p:cNvCxnSpPr>
              <a:stCxn id="114" idx="2"/>
              <a:endCxn id="161" idx="0"/>
            </p:cNvCxnSpPr>
            <p:nvPr/>
          </p:nvCxnSpPr>
          <p:spPr>
            <a:xfrm>
              <a:off x="2442241" y="5900904"/>
              <a:ext cx="0" cy="28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8743EEAD-EBB9-4DE6-A9ED-6F2D5D1FF2E9}"/>
                </a:ext>
              </a:extLst>
            </p:cNvPr>
            <p:cNvCxnSpPr>
              <a:stCxn id="115" idx="2"/>
              <a:endCxn id="162" idx="0"/>
            </p:cNvCxnSpPr>
            <p:nvPr/>
          </p:nvCxnSpPr>
          <p:spPr>
            <a:xfrm>
              <a:off x="3897264" y="5900904"/>
              <a:ext cx="0" cy="28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连接符: 肘形 173">
              <a:extLst>
                <a:ext uri="{FF2B5EF4-FFF2-40B4-BE49-F238E27FC236}">
                  <a16:creationId xmlns:a16="http://schemas.microsoft.com/office/drawing/2014/main" id="{A83CC73B-B17A-489B-B080-D61B391F2881}"/>
                </a:ext>
              </a:extLst>
            </p:cNvPr>
            <p:cNvCxnSpPr>
              <a:stCxn id="115" idx="3"/>
              <a:endCxn id="166" idx="0"/>
            </p:cNvCxnSpPr>
            <p:nvPr/>
          </p:nvCxnSpPr>
          <p:spPr>
            <a:xfrm>
              <a:off x="4491468" y="5758705"/>
              <a:ext cx="857083" cy="42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DD12E8E2-756D-4F74-A6A9-EF108B7584E5}"/>
                </a:ext>
              </a:extLst>
            </p:cNvPr>
            <p:cNvSpPr txBox="1"/>
            <p:nvPr/>
          </p:nvSpPr>
          <p:spPr>
            <a:xfrm>
              <a:off x="919792" y="5890570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32,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1CAD320-B678-41F5-B748-1543287ABA2F}"/>
                </a:ext>
              </a:extLst>
            </p:cNvPr>
            <p:cNvSpPr txBox="1"/>
            <p:nvPr/>
          </p:nvSpPr>
          <p:spPr>
            <a:xfrm>
              <a:off x="2363133" y="5897856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7DF2DFEB-38AA-4067-90DA-E1553A44EBA6}"/>
                </a:ext>
              </a:extLst>
            </p:cNvPr>
            <p:cNvSpPr txBox="1"/>
            <p:nvPr/>
          </p:nvSpPr>
          <p:spPr>
            <a:xfrm>
              <a:off x="4463003" y="5509107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256,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14F75086-10F2-4F64-9CE0-6B1C4BFCEDE4}"/>
                </a:ext>
              </a:extLst>
            </p:cNvPr>
            <p:cNvSpPr txBox="1"/>
            <p:nvPr/>
          </p:nvSpPr>
          <p:spPr>
            <a:xfrm>
              <a:off x="3840466" y="5897856"/>
              <a:ext cx="1460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128,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E0CEB80-CCAE-49D2-B544-6A07C317B05A}"/>
                </a:ext>
              </a:extLst>
            </p:cNvPr>
            <p:cNvSpPr txBox="1"/>
            <p:nvPr/>
          </p:nvSpPr>
          <p:spPr>
            <a:xfrm>
              <a:off x="929928" y="6464468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1DED6B3-97A1-4D8A-90F9-49AC2379AFDB}"/>
                </a:ext>
              </a:extLst>
            </p:cNvPr>
            <p:cNvSpPr/>
            <p:nvPr/>
          </p:nvSpPr>
          <p:spPr>
            <a:xfrm>
              <a:off x="394138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0A8CDB5-5F1C-49FE-8969-3CE8470B632C}"/>
                </a:ext>
              </a:extLst>
            </p:cNvPr>
            <p:cNvSpPr/>
            <p:nvPr/>
          </p:nvSpPr>
          <p:spPr>
            <a:xfrm>
              <a:off x="1849161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356E4A1A-75EE-4110-B326-E7FB72DD7634}"/>
                </a:ext>
              </a:extLst>
            </p:cNvPr>
            <p:cNvSpPr/>
            <p:nvPr/>
          </p:nvSpPr>
          <p:spPr>
            <a:xfrm>
              <a:off x="3304184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5FAECF9-B020-43A7-B684-8BAFB92471CA}"/>
                </a:ext>
              </a:extLst>
            </p:cNvPr>
            <p:cNvSpPr/>
            <p:nvPr/>
          </p:nvSpPr>
          <p:spPr>
            <a:xfrm>
              <a:off x="4755471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X 16 X 256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85CD2F24-5AFA-4287-87F0-54CCDBDF6345}"/>
                </a:ext>
              </a:extLst>
            </p:cNvPr>
            <p:cNvCxnSpPr>
              <a:stCxn id="160" idx="2"/>
              <a:endCxn id="182" idx="0"/>
            </p:cNvCxnSpPr>
            <p:nvPr/>
          </p:nvCxnSpPr>
          <p:spPr>
            <a:xfrm>
              <a:off x="987218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B820B6E3-05D0-4457-BC32-6775C03F1D7F}"/>
                </a:ext>
              </a:extLst>
            </p:cNvPr>
            <p:cNvCxnSpPr>
              <a:stCxn id="161" idx="2"/>
              <a:endCxn id="183" idx="0"/>
            </p:cNvCxnSpPr>
            <p:nvPr/>
          </p:nvCxnSpPr>
          <p:spPr>
            <a:xfrm>
              <a:off x="2442241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04EEEE61-E3BE-4EBF-9868-ECCE61787067}"/>
                </a:ext>
              </a:extLst>
            </p:cNvPr>
            <p:cNvCxnSpPr>
              <a:stCxn id="162" idx="2"/>
              <a:endCxn id="184" idx="0"/>
            </p:cNvCxnSpPr>
            <p:nvPr/>
          </p:nvCxnSpPr>
          <p:spPr>
            <a:xfrm>
              <a:off x="3897264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2EF8410-BD24-4EFC-B640-EEA4D57B90C1}"/>
                </a:ext>
              </a:extLst>
            </p:cNvPr>
            <p:cNvCxnSpPr>
              <a:stCxn id="166" idx="2"/>
              <a:endCxn id="185" idx="0"/>
            </p:cNvCxnSpPr>
            <p:nvPr/>
          </p:nvCxnSpPr>
          <p:spPr>
            <a:xfrm>
              <a:off x="5348551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8A1ED0EE-3667-49ED-843A-FD83DEC97EA0}"/>
                </a:ext>
              </a:extLst>
            </p:cNvPr>
            <p:cNvSpPr txBox="1"/>
            <p:nvPr/>
          </p:nvSpPr>
          <p:spPr>
            <a:xfrm>
              <a:off x="2380006" y="6471867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3A3C483-681D-4E12-933B-5AF1B817A154}"/>
                </a:ext>
              </a:extLst>
            </p:cNvPr>
            <p:cNvSpPr txBox="1"/>
            <p:nvPr/>
          </p:nvSpPr>
          <p:spPr>
            <a:xfrm>
              <a:off x="3849645" y="6470446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545C7DBF-8A8A-4D05-9231-411FD9F51B83}"/>
                </a:ext>
              </a:extLst>
            </p:cNvPr>
            <p:cNvSpPr txBox="1"/>
            <p:nvPr/>
          </p:nvSpPr>
          <p:spPr>
            <a:xfrm>
              <a:off x="5285657" y="6471867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8D7C326-8D67-4F59-A595-5F4671618A32}"/>
                </a:ext>
              </a:extLst>
            </p:cNvPr>
            <p:cNvSpPr/>
            <p:nvPr/>
          </p:nvSpPr>
          <p:spPr>
            <a:xfrm>
              <a:off x="393576" y="7424562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46C0F594-743B-4D06-9A9E-988B01D56F4A}"/>
                </a:ext>
              </a:extLst>
            </p:cNvPr>
            <p:cNvCxnSpPr>
              <a:stCxn id="182" idx="2"/>
              <a:endCxn id="197" idx="0"/>
            </p:cNvCxnSpPr>
            <p:nvPr/>
          </p:nvCxnSpPr>
          <p:spPr>
            <a:xfrm flipH="1">
              <a:off x="987780" y="7035205"/>
              <a:ext cx="562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F94626D4-EBD9-4A19-8A57-C0AF5FB2332F}"/>
                </a:ext>
              </a:extLst>
            </p:cNvPr>
            <p:cNvCxnSpPr>
              <a:stCxn id="183" idx="2"/>
              <a:endCxn id="197" idx="0"/>
            </p:cNvCxnSpPr>
            <p:nvPr/>
          </p:nvCxnSpPr>
          <p:spPr>
            <a:xfrm flipH="1">
              <a:off x="987780" y="7035205"/>
              <a:ext cx="1455585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9BF398E7-DF27-4074-B014-BF10B0BB6AE7}"/>
                </a:ext>
              </a:extLst>
            </p:cNvPr>
            <p:cNvCxnSpPr>
              <a:stCxn id="184" idx="2"/>
              <a:endCxn id="197" idx="0"/>
            </p:cNvCxnSpPr>
            <p:nvPr/>
          </p:nvCxnSpPr>
          <p:spPr>
            <a:xfrm flipH="1">
              <a:off x="987780" y="7035205"/>
              <a:ext cx="2910608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6A29F42C-F451-4F52-B0A1-CF64B8B00B30}"/>
                </a:ext>
              </a:extLst>
            </p:cNvPr>
            <p:cNvCxnSpPr>
              <a:stCxn id="185" idx="2"/>
              <a:endCxn id="197" idx="0"/>
            </p:cNvCxnSpPr>
            <p:nvPr/>
          </p:nvCxnSpPr>
          <p:spPr>
            <a:xfrm flipH="1">
              <a:off x="987780" y="7035205"/>
              <a:ext cx="4361895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D129882-06AD-4DE2-8FF2-296641DA6C53}"/>
                </a:ext>
              </a:extLst>
            </p:cNvPr>
            <p:cNvSpPr/>
            <p:nvPr/>
          </p:nvSpPr>
          <p:spPr>
            <a:xfrm>
              <a:off x="393576" y="8024410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 X 512 X 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2C476B8F-7FC4-43C3-B11F-7CEF654875DA}"/>
                </a:ext>
              </a:extLst>
            </p:cNvPr>
            <p:cNvCxnSpPr>
              <a:stCxn id="197" idx="2"/>
              <a:endCxn id="206" idx="0"/>
            </p:cNvCxnSpPr>
            <p:nvPr/>
          </p:nvCxnSpPr>
          <p:spPr>
            <a:xfrm>
              <a:off x="987780" y="7708960"/>
              <a:ext cx="0" cy="315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DE4CA166-8468-484D-A138-FB0645FE4BE1}"/>
                </a:ext>
              </a:extLst>
            </p:cNvPr>
            <p:cNvSpPr txBox="1"/>
            <p:nvPr/>
          </p:nvSpPr>
          <p:spPr>
            <a:xfrm>
              <a:off x="929926" y="7715684"/>
              <a:ext cx="2051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1x1, classes,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8" name="图片 97">
            <a:extLst>
              <a:ext uri="{FF2B5EF4-FFF2-40B4-BE49-F238E27FC236}">
                <a16:creationId xmlns:a16="http://schemas.microsoft.com/office/drawing/2014/main" id="{374E8AFE-A192-417F-A8D3-CB4601CF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99" y="7905813"/>
            <a:ext cx="169195" cy="1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2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EE91C14B-2866-4C77-9213-D459F9A2107B}"/>
              </a:ext>
            </a:extLst>
          </p:cNvPr>
          <p:cNvGrpSpPr/>
          <p:nvPr/>
        </p:nvGrpSpPr>
        <p:grpSpPr>
          <a:xfrm>
            <a:off x="389599" y="798537"/>
            <a:ext cx="6468401" cy="8094471"/>
            <a:chOff x="393014" y="214337"/>
            <a:chExt cx="6468401" cy="809447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C2B8EDF-AAEF-43F6-BDFC-3DCB9D40353C}"/>
                </a:ext>
              </a:extLst>
            </p:cNvPr>
            <p:cNvSpPr/>
            <p:nvPr/>
          </p:nvSpPr>
          <p:spPr>
            <a:xfrm>
              <a:off x="393015" y="21433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 X 512 X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79FB909-0BA0-4B0B-A87A-C1A3D1950751}"/>
                </a:ext>
              </a:extLst>
            </p:cNvPr>
            <p:cNvSpPr txBox="1"/>
            <p:nvPr/>
          </p:nvSpPr>
          <p:spPr>
            <a:xfrm>
              <a:off x="919793" y="510831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F93806-02D0-4EFC-ACD3-295A5056F991}"/>
                </a:ext>
              </a:extLst>
            </p:cNvPr>
            <p:cNvSpPr/>
            <p:nvPr/>
          </p:nvSpPr>
          <p:spPr>
            <a:xfrm>
              <a:off x="393015" y="808829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 X 256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042F58B-F753-415A-85FE-0B1753EA318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987219" y="498735"/>
              <a:ext cx="0" cy="3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A48BBA-3FEC-4997-895A-5F0BFD3F8A21}"/>
                </a:ext>
              </a:extLst>
            </p:cNvPr>
            <p:cNvSpPr/>
            <p:nvPr/>
          </p:nvSpPr>
          <p:spPr>
            <a:xfrm>
              <a:off x="393015" y="1372193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5AD7BA0-518C-4B76-B96C-FE0A03411700}"/>
                </a:ext>
              </a:extLst>
            </p:cNvPr>
            <p:cNvSpPr txBox="1"/>
            <p:nvPr/>
          </p:nvSpPr>
          <p:spPr>
            <a:xfrm>
              <a:off x="919793" y="1094210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149EAB5-5C2E-4742-A88C-881185C0D815}"/>
                </a:ext>
              </a:extLst>
            </p:cNvPr>
            <p:cNvCxnSpPr>
              <a:stCxn id="7" idx="2"/>
              <a:endCxn id="25" idx="0"/>
            </p:cNvCxnSpPr>
            <p:nvPr/>
          </p:nvCxnSpPr>
          <p:spPr>
            <a:xfrm>
              <a:off x="987219" y="1093227"/>
              <a:ext cx="0" cy="27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F850D2A-24D0-452D-82AB-5F2353910713}"/>
                </a:ext>
              </a:extLst>
            </p:cNvPr>
            <p:cNvSpPr/>
            <p:nvPr/>
          </p:nvSpPr>
          <p:spPr>
            <a:xfrm>
              <a:off x="393015" y="19355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256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5580667-1238-47C9-AFC9-6A29D43FC50F}"/>
                </a:ext>
              </a:extLst>
            </p:cNvPr>
            <p:cNvCxnSpPr>
              <a:stCxn id="25" idx="2"/>
              <a:endCxn id="30" idx="0"/>
            </p:cNvCxnSpPr>
            <p:nvPr/>
          </p:nvCxnSpPr>
          <p:spPr>
            <a:xfrm>
              <a:off x="987219" y="1656591"/>
              <a:ext cx="0" cy="278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E35D2DF-8E6D-4089-8C8F-32833EDA1C96}"/>
                </a:ext>
              </a:extLst>
            </p:cNvPr>
            <p:cNvSpPr txBox="1"/>
            <p:nvPr/>
          </p:nvSpPr>
          <p:spPr>
            <a:xfrm>
              <a:off x="919792" y="1629414"/>
              <a:ext cx="1868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bottleneck_Block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256, X 4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39AFFC1-14D0-471B-9DCA-C8CC131BA632}"/>
                </a:ext>
              </a:extLst>
            </p:cNvPr>
            <p:cNvSpPr/>
            <p:nvPr/>
          </p:nvSpPr>
          <p:spPr>
            <a:xfrm>
              <a:off x="393015" y="24982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2FF78B-ED57-4B85-9038-827295783687}"/>
                </a:ext>
              </a:extLst>
            </p:cNvPr>
            <p:cNvSpPr/>
            <p:nvPr/>
          </p:nvSpPr>
          <p:spPr>
            <a:xfrm>
              <a:off x="1854192" y="24982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1F8F7B9-BDA1-4709-A789-F3DE8490A6A1}"/>
                </a:ext>
              </a:extLst>
            </p:cNvPr>
            <p:cNvCxnSpPr>
              <a:stCxn id="30" idx="2"/>
              <a:endCxn id="35" idx="0"/>
            </p:cNvCxnSpPr>
            <p:nvPr/>
          </p:nvCxnSpPr>
          <p:spPr>
            <a:xfrm>
              <a:off x="987219" y="2219956"/>
              <a:ext cx="0" cy="278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CD95EE8-3B07-4585-96D1-07818AB340BD}"/>
                </a:ext>
              </a:extLst>
            </p:cNvPr>
            <p:cNvSpPr txBox="1"/>
            <p:nvPr/>
          </p:nvSpPr>
          <p:spPr>
            <a:xfrm>
              <a:off x="919792" y="2208308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32,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26C0D95E-4A68-4B6E-AAFB-D37EF7F0DE8E}"/>
                </a:ext>
              </a:extLst>
            </p:cNvPr>
            <p:cNvCxnSpPr>
              <a:stCxn id="30" idx="3"/>
              <a:endCxn id="36" idx="0"/>
            </p:cNvCxnSpPr>
            <p:nvPr/>
          </p:nvCxnSpPr>
          <p:spPr>
            <a:xfrm>
              <a:off x="1581423" y="2077757"/>
              <a:ext cx="866973" cy="420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EB0DDB8-447A-43F2-AD61-CFB487B764A1}"/>
                </a:ext>
              </a:extLst>
            </p:cNvPr>
            <p:cNvSpPr txBox="1"/>
            <p:nvPr/>
          </p:nvSpPr>
          <p:spPr>
            <a:xfrm>
              <a:off x="2385444" y="2208307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22C5030-4C9E-4DFE-B798-6041770796B3}"/>
                </a:ext>
              </a:extLst>
            </p:cNvPr>
            <p:cNvSpPr/>
            <p:nvPr/>
          </p:nvSpPr>
          <p:spPr>
            <a:xfrm>
              <a:off x="393015" y="30508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C182F90-9568-4F06-9849-8727DC4DBA29}"/>
                </a:ext>
              </a:extLst>
            </p:cNvPr>
            <p:cNvSpPr/>
            <p:nvPr/>
          </p:nvSpPr>
          <p:spPr>
            <a:xfrm>
              <a:off x="1854192" y="304710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6ACBA7E-211D-4992-B3E5-24F94B429129}"/>
                </a:ext>
              </a:extLst>
            </p:cNvPr>
            <p:cNvCxnSpPr>
              <a:stCxn id="35" idx="2"/>
              <a:endCxn id="54" idx="0"/>
            </p:cNvCxnSpPr>
            <p:nvPr/>
          </p:nvCxnSpPr>
          <p:spPr>
            <a:xfrm>
              <a:off x="987219" y="2782655"/>
              <a:ext cx="0" cy="26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12E1C6F-EA6C-4F40-8B4C-6A7F4DA9B50F}"/>
                </a:ext>
              </a:extLst>
            </p:cNvPr>
            <p:cNvCxnSpPr>
              <a:stCxn id="36" idx="2"/>
              <a:endCxn id="55" idx="0"/>
            </p:cNvCxnSpPr>
            <p:nvPr/>
          </p:nvCxnSpPr>
          <p:spPr>
            <a:xfrm>
              <a:off x="2448396" y="2782655"/>
              <a:ext cx="0" cy="2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5457F59-55E4-4C14-8CA4-B670BF848522}"/>
                </a:ext>
              </a:extLst>
            </p:cNvPr>
            <p:cNvSpPr txBox="1"/>
            <p:nvPr/>
          </p:nvSpPr>
          <p:spPr>
            <a:xfrm>
              <a:off x="919793" y="2758056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97C6093-957C-435A-8852-B8D730ABECF7}"/>
                </a:ext>
              </a:extLst>
            </p:cNvPr>
            <p:cNvSpPr txBox="1"/>
            <p:nvPr/>
          </p:nvSpPr>
          <p:spPr>
            <a:xfrm>
              <a:off x="2385444" y="2770356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64, X 4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736FD04-08BD-42B1-97DF-88E305D0642E}"/>
                </a:ext>
              </a:extLst>
            </p:cNvPr>
            <p:cNvSpPr/>
            <p:nvPr/>
          </p:nvSpPr>
          <p:spPr>
            <a:xfrm>
              <a:off x="393015" y="37747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2DCC666-2B7D-4084-8864-770BC93FA2B4}"/>
                </a:ext>
              </a:extLst>
            </p:cNvPr>
            <p:cNvSpPr/>
            <p:nvPr/>
          </p:nvSpPr>
          <p:spPr>
            <a:xfrm>
              <a:off x="1854192" y="377475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BDB7E18-9589-4A94-9F71-2DCEB78F34D4}"/>
                </a:ext>
              </a:extLst>
            </p:cNvPr>
            <p:cNvCxnSpPr>
              <a:stCxn id="54" idx="2"/>
              <a:endCxn id="63" idx="0"/>
            </p:cNvCxnSpPr>
            <p:nvPr/>
          </p:nvCxnSpPr>
          <p:spPr>
            <a:xfrm>
              <a:off x="987219" y="3335255"/>
              <a:ext cx="0" cy="439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679BB07-4C21-48F2-982F-FAE9E4DDB1F8}"/>
                </a:ext>
              </a:extLst>
            </p:cNvPr>
            <p:cNvCxnSpPr>
              <a:stCxn id="55" idx="2"/>
              <a:endCxn id="63" idx="0"/>
            </p:cNvCxnSpPr>
            <p:nvPr/>
          </p:nvCxnSpPr>
          <p:spPr>
            <a:xfrm flipH="1">
              <a:off x="987219" y="3331506"/>
              <a:ext cx="1461177" cy="44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39053C2-3218-4D4F-A34E-539D7609D940}"/>
                </a:ext>
              </a:extLst>
            </p:cNvPr>
            <p:cNvCxnSpPr>
              <a:stCxn id="54" idx="2"/>
              <a:endCxn id="64" idx="0"/>
            </p:cNvCxnSpPr>
            <p:nvPr/>
          </p:nvCxnSpPr>
          <p:spPr>
            <a:xfrm>
              <a:off x="987219" y="3335255"/>
              <a:ext cx="1461177" cy="439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A6200C5-7246-456F-8970-B6FC6741124A}"/>
                </a:ext>
              </a:extLst>
            </p:cNvPr>
            <p:cNvCxnSpPr>
              <a:stCxn id="55" idx="2"/>
              <a:endCxn id="64" idx="0"/>
            </p:cNvCxnSpPr>
            <p:nvPr/>
          </p:nvCxnSpPr>
          <p:spPr>
            <a:xfrm>
              <a:off x="2448396" y="3331506"/>
              <a:ext cx="0" cy="44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1350019-4EF5-4466-8DF8-7C3D5AB02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620" y="3670713"/>
              <a:ext cx="169195" cy="169195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167A4B61-2A88-452F-A6CF-A7E372E1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3794" y="3674869"/>
              <a:ext cx="169195" cy="169195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02428D-9B3C-4EFB-A51E-21B1AB3FB2F1}"/>
                </a:ext>
              </a:extLst>
            </p:cNvPr>
            <p:cNvSpPr/>
            <p:nvPr/>
          </p:nvSpPr>
          <p:spPr>
            <a:xfrm>
              <a:off x="399169" y="43564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AD0C53C-B3FF-4098-8B45-DBF340DED92F}"/>
                </a:ext>
              </a:extLst>
            </p:cNvPr>
            <p:cNvSpPr/>
            <p:nvPr/>
          </p:nvSpPr>
          <p:spPr>
            <a:xfrm>
              <a:off x="1854192" y="43564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95D7E1F-CBC2-441B-9A85-7BF169BA2F57}"/>
                </a:ext>
              </a:extLst>
            </p:cNvPr>
            <p:cNvSpPr/>
            <p:nvPr/>
          </p:nvSpPr>
          <p:spPr>
            <a:xfrm>
              <a:off x="3309215" y="43564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0723509-93B4-4D01-802D-9B1782D51D2E}"/>
                </a:ext>
              </a:extLst>
            </p:cNvPr>
            <p:cNvSpPr txBox="1"/>
            <p:nvPr/>
          </p:nvSpPr>
          <p:spPr>
            <a:xfrm>
              <a:off x="941410" y="4042835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32,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98EFF14-FC06-4956-A730-A38F7249457E}"/>
                </a:ext>
              </a:extLst>
            </p:cNvPr>
            <p:cNvCxnSpPr>
              <a:stCxn id="63" idx="2"/>
              <a:endCxn id="87" idx="0"/>
            </p:cNvCxnSpPr>
            <p:nvPr/>
          </p:nvCxnSpPr>
          <p:spPr>
            <a:xfrm>
              <a:off x="987219" y="4059155"/>
              <a:ext cx="6154" cy="29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C29FAAF-9B73-463B-99AB-53D49342D876}"/>
                </a:ext>
              </a:extLst>
            </p:cNvPr>
            <p:cNvCxnSpPr>
              <a:stCxn id="64" idx="2"/>
              <a:endCxn id="88" idx="0"/>
            </p:cNvCxnSpPr>
            <p:nvPr/>
          </p:nvCxnSpPr>
          <p:spPr>
            <a:xfrm>
              <a:off x="2448396" y="4059155"/>
              <a:ext cx="0" cy="29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4833442-215A-4BD6-8D69-86EC6D8B9309}"/>
                </a:ext>
              </a:extLst>
            </p:cNvPr>
            <p:cNvSpPr txBox="1"/>
            <p:nvPr/>
          </p:nvSpPr>
          <p:spPr>
            <a:xfrm>
              <a:off x="2385444" y="4039892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7836F1C0-8552-46A0-917A-6A6DAC297FA3}"/>
                </a:ext>
              </a:extLst>
            </p:cNvPr>
            <p:cNvCxnSpPr>
              <a:stCxn id="64" idx="3"/>
              <a:endCxn id="89" idx="0"/>
            </p:cNvCxnSpPr>
            <p:nvPr/>
          </p:nvCxnSpPr>
          <p:spPr>
            <a:xfrm>
              <a:off x="3042600" y="3916956"/>
              <a:ext cx="860819" cy="4395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5495A12-4DA2-4F23-B101-C59A142F635F}"/>
                </a:ext>
              </a:extLst>
            </p:cNvPr>
            <p:cNvSpPr txBox="1"/>
            <p:nvPr/>
          </p:nvSpPr>
          <p:spPr>
            <a:xfrm>
              <a:off x="3036445" y="3659609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128,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2265A11-4585-406D-9D02-AB4C6F898B76}"/>
                </a:ext>
              </a:extLst>
            </p:cNvPr>
            <p:cNvSpPr/>
            <p:nvPr/>
          </p:nvSpPr>
          <p:spPr>
            <a:xfrm>
              <a:off x="399169" y="49122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C157EA9-705E-4424-8C6E-01A6CDC1EF03}"/>
                </a:ext>
              </a:extLst>
            </p:cNvPr>
            <p:cNvSpPr/>
            <p:nvPr/>
          </p:nvSpPr>
          <p:spPr>
            <a:xfrm>
              <a:off x="1854192" y="49122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5DFC670-4946-44C8-8695-6479896EB545}"/>
                </a:ext>
              </a:extLst>
            </p:cNvPr>
            <p:cNvSpPr/>
            <p:nvPr/>
          </p:nvSpPr>
          <p:spPr>
            <a:xfrm>
              <a:off x="3309215" y="4912258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4143033-0A42-4B52-A57E-B6AE3282F3C7}"/>
                </a:ext>
              </a:extLst>
            </p:cNvPr>
            <p:cNvCxnSpPr>
              <a:stCxn id="87" idx="2"/>
              <a:endCxn id="101" idx="0"/>
            </p:cNvCxnSpPr>
            <p:nvPr/>
          </p:nvCxnSpPr>
          <p:spPr>
            <a:xfrm>
              <a:off x="993373" y="4640856"/>
              <a:ext cx="0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5C7F4A18-BFD1-47A2-A307-ABF9CB66F9CE}"/>
                </a:ext>
              </a:extLst>
            </p:cNvPr>
            <p:cNvCxnSpPr>
              <a:stCxn id="88" idx="2"/>
              <a:endCxn id="102" idx="0"/>
            </p:cNvCxnSpPr>
            <p:nvPr/>
          </p:nvCxnSpPr>
          <p:spPr>
            <a:xfrm>
              <a:off x="2448396" y="4640856"/>
              <a:ext cx="0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C7D0D47-6865-4B81-BEAC-4C9F104848C1}"/>
                </a:ext>
              </a:extLst>
            </p:cNvPr>
            <p:cNvCxnSpPr>
              <a:stCxn id="89" idx="2"/>
              <a:endCxn id="103" idx="0"/>
            </p:cNvCxnSpPr>
            <p:nvPr/>
          </p:nvCxnSpPr>
          <p:spPr>
            <a:xfrm>
              <a:off x="3903419" y="4640856"/>
              <a:ext cx="0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34476F5-113A-4F17-A225-1EA01C88086E}"/>
                </a:ext>
              </a:extLst>
            </p:cNvPr>
            <p:cNvSpPr txBox="1"/>
            <p:nvPr/>
          </p:nvSpPr>
          <p:spPr>
            <a:xfrm>
              <a:off x="953624" y="4627860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5389B79-0209-417D-8A61-040C8985A205}"/>
                </a:ext>
              </a:extLst>
            </p:cNvPr>
            <p:cNvSpPr txBox="1"/>
            <p:nvPr/>
          </p:nvSpPr>
          <p:spPr>
            <a:xfrm>
              <a:off x="2385444" y="4627780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64, X 4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ADC7751-4FC5-428B-A143-D5CB710ED921}"/>
                </a:ext>
              </a:extLst>
            </p:cNvPr>
            <p:cNvSpPr txBox="1"/>
            <p:nvPr/>
          </p:nvSpPr>
          <p:spPr>
            <a:xfrm>
              <a:off x="3871218" y="4619317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128, X 4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0B04FE3-F8D6-4E4F-97D8-3FB507056511}"/>
                </a:ext>
              </a:extLst>
            </p:cNvPr>
            <p:cNvSpPr/>
            <p:nvPr/>
          </p:nvSpPr>
          <p:spPr>
            <a:xfrm>
              <a:off x="393014" y="561650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7D97ECB7-A604-46F2-B4DF-87F109F9B994}"/>
                </a:ext>
              </a:extLst>
            </p:cNvPr>
            <p:cNvSpPr/>
            <p:nvPr/>
          </p:nvSpPr>
          <p:spPr>
            <a:xfrm>
              <a:off x="1848037" y="561650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EEA87D6-5641-49EF-BBB3-847C0118D51F}"/>
                </a:ext>
              </a:extLst>
            </p:cNvPr>
            <p:cNvSpPr/>
            <p:nvPr/>
          </p:nvSpPr>
          <p:spPr>
            <a:xfrm>
              <a:off x="3303060" y="561650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7924B517-4C4D-474D-8557-3D8FF9342185}"/>
                </a:ext>
              </a:extLst>
            </p:cNvPr>
            <p:cNvCxnSpPr>
              <a:stCxn id="101" idx="2"/>
              <a:endCxn id="113" idx="0"/>
            </p:cNvCxnSpPr>
            <p:nvPr/>
          </p:nvCxnSpPr>
          <p:spPr>
            <a:xfrm flipH="1">
              <a:off x="987218" y="5196656"/>
              <a:ext cx="6155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9A6B83E2-F049-4EA5-963F-21A4EB6A4A9A}"/>
                </a:ext>
              </a:extLst>
            </p:cNvPr>
            <p:cNvCxnSpPr>
              <a:stCxn id="102" idx="2"/>
              <a:endCxn id="114" idx="0"/>
            </p:cNvCxnSpPr>
            <p:nvPr/>
          </p:nvCxnSpPr>
          <p:spPr>
            <a:xfrm flipH="1">
              <a:off x="2442241" y="5196656"/>
              <a:ext cx="6155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94F9900B-4005-435B-8B6E-0FB425151AF8}"/>
                </a:ext>
              </a:extLst>
            </p:cNvPr>
            <p:cNvCxnSpPr>
              <a:stCxn id="103" idx="2"/>
              <a:endCxn id="115" idx="0"/>
            </p:cNvCxnSpPr>
            <p:nvPr/>
          </p:nvCxnSpPr>
          <p:spPr>
            <a:xfrm flipH="1">
              <a:off x="3897264" y="5196656"/>
              <a:ext cx="6155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5C66797C-C4D8-416B-8536-F5C05D38CE7B}"/>
                </a:ext>
              </a:extLst>
            </p:cNvPr>
            <p:cNvCxnSpPr>
              <a:stCxn id="101" idx="2"/>
              <a:endCxn id="114" idx="0"/>
            </p:cNvCxnSpPr>
            <p:nvPr/>
          </p:nvCxnSpPr>
          <p:spPr>
            <a:xfrm>
              <a:off x="993373" y="5196656"/>
              <a:ext cx="144886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A25E9CB2-E729-481A-8CF5-CA6813AC3CAE}"/>
                </a:ext>
              </a:extLst>
            </p:cNvPr>
            <p:cNvCxnSpPr>
              <a:stCxn id="101" idx="2"/>
              <a:endCxn id="115" idx="0"/>
            </p:cNvCxnSpPr>
            <p:nvPr/>
          </p:nvCxnSpPr>
          <p:spPr>
            <a:xfrm>
              <a:off x="993373" y="5196656"/>
              <a:ext cx="2903891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70F87AB-E986-462A-A964-12E675110C6D}"/>
                </a:ext>
              </a:extLst>
            </p:cNvPr>
            <p:cNvCxnSpPr>
              <a:stCxn id="102" idx="2"/>
              <a:endCxn id="113" idx="0"/>
            </p:cNvCxnSpPr>
            <p:nvPr/>
          </p:nvCxnSpPr>
          <p:spPr>
            <a:xfrm flipH="1">
              <a:off x="987218" y="5196656"/>
              <a:ext cx="146117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AECD1D78-8A1C-41DE-83B6-D0026B6A5FB7}"/>
                </a:ext>
              </a:extLst>
            </p:cNvPr>
            <p:cNvCxnSpPr>
              <a:stCxn id="102" idx="2"/>
              <a:endCxn id="115" idx="0"/>
            </p:cNvCxnSpPr>
            <p:nvPr/>
          </p:nvCxnSpPr>
          <p:spPr>
            <a:xfrm>
              <a:off x="2448396" y="5196656"/>
              <a:ext cx="144886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71DE7BD7-676A-48FB-9063-BA7ED3BC8D80}"/>
                </a:ext>
              </a:extLst>
            </p:cNvPr>
            <p:cNvCxnSpPr>
              <a:stCxn id="103" idx="2"/>
              <a:endCxn id="113" idx="0"/>
            </p:cNvCxnSpPr>
            <p:nvPr/>
          </p:nvCxnSpPr>
          <p:spPr>
            <a:xfrm flipH="1">
              <a:off x="987218" y="5196656"/>
              <a:ext cx="2916201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FAA432DC-8056-4C54-9F3E-541B1C0F4093}"/>
                </a:ext>
              </a:extLst>
            </p:cNvPr>
            <p:cNvCxnSpPr>
              <a:stCxn id="103" idx="2"/>
              <a:endCxn id="114" idx="0"/>
            </p:cNvCxnSpPr>
            <p:nvPr/>
          </p:nvCxnSpPr>
          <p:spPr>
            <a:xfrm flipH="1">
              <a:off x="2442241" y="5196656"/>
              <a:ext cx="1461178" cy="41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6CE57039-B18F-4BF5-A79D-4F574C020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465" y="5507458"/>
              <a:ext cx="169195" cy="169195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D016FF95-6A34-4CF8-86CC-1CD8ECD9C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5076" y="5503624"/>
              <a:ext cx="169195" cy="169195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2350D5FF-F612-4561-AA6C-0E16011F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666" y="5503624"/>
              <a:ext cx="169195" cy="169195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333AE7E3-6378-431B-A183-28061E5E8F59}"/>
                </a:ext>
              </a:extLst>
            </p:cNvPr>
            <p:cNvSpPr/>
            <p:nvPr/>
          </p:nvSpPr>
          <p:spPr>
            <a:xfrm>
              <a:off x="393014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9E066B37-5F1A-4906-AEE2-D17F9F236834}"/>
                </a:ext>
              </a:extLst>
            </p:cNvPr>
            <p:cNvSpPr/>
            <p:nvPr/>
          </p:nvSpPr>
          <p:spPr>
            <a:xfrm>
              <a:off x="1848037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EF58B56-95DF-4578-922C-A4DF8A4CB6F7}"/>
                </a:ext>
              </a:extLst>
            </p:cNvPr>
            <p:cNvSpPr/>
            <p:nvPr/>
          </p:nvSpPr>
          <p:spPr>
            <a:xfrm>
              <a:off x="3303060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4FE6336-556F-4E86-8EF5-FD402C03EFDC}"/>
                </a:ext>
              </a:extLst>
            </p:cNvPr>
            <p:cNvSpPr/>
            <p:nvPr/>
          </p:nvSpPr>
          <p:spPr>
            <a:xfrm>
              <a:off x="4754347" y="6182686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X 16 X 256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C44B6124-4AA0-4D36-BB1B-57E0B4B8CDF9}"/>
                </a:ext>
              </a:extLst>
            </p:cNvPr>
            <p:cNvCxnSpPr>
              <a:stCxn id="113" idx="2"/>
              <a:endCxn id="160" idx="0"/>
            </p:cNvCxnSpPr>
            <p:nvPr/>
          </p:nvCxnSpPr>
          <p:spPr>
            <a:xfrm>
              <a:off x="987218" y="5900904"/>
              <a:ext cx="0" cy="28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C633698E-4C84-4FBC-A30A-1BD5AEB99B18}"/>
                </a:ext>
              </a:extLst>
            </p:cNvPr>
            <p:cNvCxnSpPr>
              <a:stCxn id="114" idx="2"/>
              <a:endCxn id="161" idx="0"/>
            </p:cNvCxnSpPr>
            <p:nvPr/>
          </p:nvCxnSpPr>
          <p:spPr>
            <a:xfrm>
              <a:off x="2442241" y="5900904"/>
              <a:ext cx="0" cy="28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8743EEAD-EBB9-4DE6-A9ED-6F2D5D1FF2E9}"/>
                </a:ext>
              </a:extLst>
            </p:cNvPr>
            <p:cNvCxnSpPr>
              <a:stCxn id="115" idx="2"/>
              <a:endCxn id="162" idx="0"/>
            </p:cNvCxnSpPr>
            <p:nvPr/>
          </p:nvCxnSpPr>
          <p:spPr>
            <a:xfrm>
              <a:off x="3897264" y="5900904"/>
              <a:ext cx="0" cy="28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连接符: 肘形 173">
              <a:extLst>
                <a:ext uri="{FF2B5EF4-FFF2-40B4-BE49-F238E27FC236}">
                  <a16:creationId xmlns:a16="http://schemas.microsoft.com/office/drawing/2014/main" id="{A83CC73B-B17A-489B-B080-D61B391F2881}"/>
                </a:ext>
              </a:extLst>
            </p:cNvPr>
            <p:cNvCxnSpPr>
              <a:stCxn id="115" idx="3"/>
              <a:endCxn id="166" idx="0"/>
            </p:cNvCxnSpPr>
            <p:nvPr/>
          </p:nvCxnSpPr>
          <p:spPr>
            <a:xfrm>
              <a:off x="4491468" y="5758705"/>
              <a:ext cx="857083" cy="42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DD12E8E2-756D-4F74-A6A9-EF108B7584E5}"/>
                </a:ext>
              </a:extLst>
            </p:cNvPr>
            <p:cNvSpPr txBox="1"/>
            <p:nvPr/>
          </p:nvSpPr>
          <p:spPr>
            <a:xfrm>
              <a:off x="919792" y="5890570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32,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1CAD320-B678-41F5-B748-1543287ABA2F}"/>
                </a:ext>
              </a:extLst>
            </p:cNvPr>
            <p:cNvSpPr txBox="1"/>
            <p:nvPr/>
          </p:nvSpPr>
          <p:spPr>
            <a:xfrm>
              <a:off x="2363133" y="5897856"/>
              <a:ext cx="139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64,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7DF2DFEB-38AA-4067-90DA-E1553A44EBA6}"/>
                </a:ext>
              </a:extLst>
            </p:cNvPr>
            <p:cNvSpPr txBox="1"/>
            <p:nvPr/>
          </p:nvSpPr>
          <p:spPr>
            <a:xfrm>
              <a:off x="4463003" y="5509107"/>
              <a:ext cx="1766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256, s=2,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14F75086-10F2-4F64-9CE0-6B1C4BFCEDE4}"/>
                </a:ext>
              </a:extLst>
            </p:cNvPr>
            <p:cNvSpPr txBox="1"/>
            <p:nvPr/>
          </p:nvSpPr>
          <p:spPr>
            <a:xfrm>
              <a:off x="3840466" y="5897856"/>
              <a:ext cx="1460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3x3, 128,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E0CEB80-CCAE-49D2-B544-6A07C317B05A}"/>
                </a:ext>
              </a:extLst>
            </p:cNvPr>
            <p:cNvSpPr txBox="1"/>
            <p:nvPr/>
          </p:nvSpPr>
          <p:spPr>
            <a:xfrm>
              <a:off x="929928" y="6464468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1DED6B3-97A1-4D8A-90F9-49AC2379AFDB}"/>
                </a:ext>
              </a:extLst>
            </p:cNvPr>
            <p:cNvSpPr/>
            <p:nvPr/>
          </p:nvSpPr>
          <p:spPr>
            <a:xfrm>
              <a:off x="394138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0A8CDB5-5F1C-49FE-8969-3CE8470B632C}"/>
                </a:ext>
              </a:extLst>
            </p:cNvPr>
            <p:cNvSpPr/>
            <p:nvPr/>
          </p:nvSpPr>
          <p:spPr>
            <a:xfrm>
              <a:off x="1849161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 X 64 X 64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356E4A1A-75EE-4110-B326-E7FB72DD7634}"/>
                </a:ext>
              </a:extLst>
            </p:cNvPr>
            <p:cNvSpPr/>
            <p:nvPr/>
          </p:nvSpPr>
          <p:spPr>
            <a:xfrm>
              <a:off x="3304184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 X 32 X 128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5FAECF9-B020-43A7-B684-8BAFB92471CA}"/>
                </a:ext>
              </a:extLst>
            </p:cNvPr>
            <p:cNvSpPr/>
            <p:nvPr/>
          </p:nvSpPr>
          <p:spPr>
            <a:xfrm>
              <a:off x="4755471" y="6750807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X 16 X 256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85CD2F24-5AFA-4287-87F0-54CCDBDF6345}"/>
                </a:ext>
              </a:extLst>
            </p:cNvPr>
            <p:cNvCxnSpPr>
              <a:stCxn id="160" idx="2"/>
              <a:endCxn id="182" idx="0"/>
            </p:cNvCxnSpPr>
            <p:nvPr/>
          </p:nvCxnSpPr>
          <p:spPr>
            <a:xfrm>
              <a:off x="987218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B820B6E3-05D0-4457-BC32-6775C03F1D7F}"/>
                </a:ext>
              </a:extLst>
            </p:cNvPr>
            <p:cNvCxnSpPr>
              <a:stCxn id="161" idx="2"/>
              <a:endCxn id="183" idx="0"/>
            </p:cNvCxnSpPr>
            <p:nvPr/>
          </p:nvCxnSpPr>
          <p:spPr>
            <a:xfrm>
              <a:off x="2442241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04EEEE61-E3BE-4EBF-9868-ECCE61787067}"/>
                </a:ext>
              </a:extLst>
            </p:cNvPr>
            <p:cNvCxnSpPr>
              <a:stCxn id="162" idx="2"/>
              <a:endCxn id="184" idx="0"/>
            </p:cNvCxnSpPr>
            <p:nvPr/>
          </p:nvCxnSpPr>
          <p:spPr>
            <a:xfrm>
              <a:off x="3897264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2EF8410-BD24-4EFC-B640-EEA4D57B90C1}"/>
                </a:ext>
              </a:extLst>
            </p:cNvPr>
            <p:cNvCxnSpPr>
              <a:stCxn id="166" idx="2"/>
              <a:endCxn id="185" idx="0"/>
            </p:cNvCxnSpPr>
            <p:nvPr/>
          </p:nvCxnSpPr>
          <p:spPr>
            <a:xfrm>
              <a:off x="5348551" y="6467084"/>
              <a:ext cx="1124" cy="2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8A1ED0EE-3667-49ED-843A-FD83DEC97EA0}"/>
                </a:ext>
              </a:extLst>
            </p:cNvPr>
            <p:cNvSpPr txBox="1"/>
            <p:nvPr/>
          </p:nvSpPr>
          <p:spPr>
            <a:xfrm>
              <a:off x="2380006" y="6471867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3A3C483-681D-4E12-933B-5AF1B817A154}"/>
                </a:ext>
              </a:extLst>
            </p:cNvPr>
            <p:cNvSpPr txBox="1"/>
            <p:nvPr/>
          </p:nvSpPr>
          <p:spPr>
            <a:xfrm>
              <a:off x="3849645" y="6470446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545C7DBF-8A8A-4D05-9231-411FD9F51B83}"/>
                </a:ext>
              </a:extLst>
            </p:cNvPr>
            <p:cNvSpPr txBox="1"/>
            <p:nvPr/>
          </p:nvSpPr>
          <p:spPr>
            <a:xfrm>
              <a:off x="5285657" y="6471867"/>
              <a:ext cx="1575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basic_Block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32, X 4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8D7C326-8D67-4F59-A595-5F4671618A32}"/>
                </a:ext>
              </a:extLst>
            </p:cNvPr>
            <p:cNvSpPr/>
            <p:nvPr/>
          </p:nvSpPr>
          <p:spPr>
            <a:xfrm>
              <a:off x="393576" y="7424562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 X 128 X 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46C0F594-743B-4D06-9A9E-988B01D56F4A}"/>
                </a:ext>
              </a:extLst>
            </p:cNvPr>
            <p:cNvCxnSpPr>
              <a:stCxn id="182" idx="2"/>
              <a:endCxn id="197" idx="0"/>
            </p:cNvCxnSpPr>
            <p:nvPr/>
          </p:nvCxnSpPr>
          <p:spPr>
            <a:xfrm flipH="1">
              <a:off x="987780" y="7035205"/>
              <a:ext cx="562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F94626D4-EBD9-4A19-8A57-C0AF5FB2332F}"/>
                </a:ext>
              </a:extLst>
            </p:cNvPr>
            <p:cNvCxnSpPr>
              <a:stCxn id="183" idx="2"/>
              <a:endCxn id="197" idx="0"/>
            </p:cNvCxnSpPr>
            <p:nvPr/>
          </p:nvCxnSpPr>
          <p:spPr>
            <a:xfrm flipH="1">
              <a:off x="987780" y="7035205"/>
              <a:ext cx="1455585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9BF398E7-DF27-4074-B014-BF10B0BB6AE7}"/>
                </a:ext>
              </a:extLst>
            </p:cNvPr>
            <p:cNvCxnSpPr>
              <a:stCxn id="184" idx="2"/>
              <a:endCxn id="197" idx="0"/>
            </p:cNvCxnSpPr>
            <p:nvPr/>
          </p:nvCxnSpPr>
          <p:spPr>
            <a:xfrm flipH="1">
              <a:off x="987780" y="7035205"/>
              <a:ext cx="2910608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6A29F42C-F451-4F52-B0A1-CF64B8B00B30}"/>
                </a:ext>
              </a:extLst>
            </p:cNvPr>
            <p:cNvCxnSpPr>
              <a:stCxn id="185" idx="2"/>
              <a:endCxn id="197" idx="0"/>
            </p:cNvCxnSpPr>
            <p:nvPr/>
          </p:nvCxnSpPr>
          <p:spPr>
            <a:xfrm flipH="1">
              <a:off x="987780" y="7035205"/>
              <a:ext cx="4361895" cy="38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D129882-06AD-4DE2-8FF2-296641DA6C53}"/>
                </a:ext>
              </a:extLst>
            </p:cNvPr>
            <p:cNvSpPr/>
            <p:nvPr/>
          </p:nvSpPr>
          <p:spPr>
            <a:xfrm>
              <a:off x="393576" y="8024410"/>
              <a:ext cx="1188408" cy="2843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 X 512 X 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2C476B8F-7FC4-43C3-B11F-7CEF654875DA}"/>
                </a:ext>
              </a:extLst>
            </p:cNvPr>
            <p:cNvCxnSpPr>
              <a:stCxn id="197" idx="2"/>
              <a:endCxn id="206" idx="0"/>
            </p:cNvCxnSpPr>
            <p:nvPr/>
          </p:nvCxnSpPr>
          <p:spPr>
            <a:xfrm>
              <a:off x="987780" y="7708960"/>
              <a:ext cx="0" cy="315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DE4CA166-8468-484D-A138-FB0645FE4BE1}"/>
                </a:ext>
              </a:extLst>
            </p:cNvPr>
            <p:cNvSpPr txBox="1"/>
            <p:nvPr/>
          </p:nvSpPr>
          <p:spPr>
            <a:xfrm>
              <a:off x="929926" y="7715684"/>
              <a:ext cx="2051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1x1, classes, BN, 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4" name="图片 103">
            <a:extLst>
              <a:ext uri="{FF2B5EF4-FFF2-40B4-BE49-F238E27FC236}">
                <a16:creationId xmlns:a16="http://schemas.microsoft.com/office/drawing/2014/main" id="{C9BA9450-490F-4145-9F6A-E41A408D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899400" y="4032128"/>
            <a:ext cx="169195" cy="169195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B18F2236-371E-4642-AE3A-914292A5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899399" y="7677243"/>
            <a:ext cx="169195" cy="169195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31EA2A86-CA44-46EA-8B78-113E39A5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1926897" y="7661171"/>
            <a:ext cx="169195" cy="169195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44A192D-DB0F-4BEA-A392-F729FAB0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3169046" y="7626275"/>
            <a:ext cx="169195" cy="169195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F92D7E33-285C-4C5B-AC8B-9AACB807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4098961" y="7644734"/>
            <a:ext cx="169195" cy="169195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D85D98EF-1CAB-41CE-8C02-63C3FDE6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902666" y="5855694"/>
            <a:ext cx="169195" cy="169195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9200AD24-FAC3-4760-A32A-4C730701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1411252" y="5850043"/>
            <a:ext cx="169195" cy="169195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CDB171E7-1266-4326-9E89-7BB8D15D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1609058" y="5794307"/>
            <a:ext cx="169195" cy="169195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A65A54E6-84E1-456D-A252-4AA925B5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2129747" y="5781392"/>
            <a:ext cx="169195" cy="169195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4DB703BC-C962-4CEB-88DB-58684C2B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2364366" y="5798786"/>
            <a:ext cx="169195" cy="169195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33C1A428-F95B-41A1-8194-B4B77031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2604312" y="5777211"/>
            <a:ext cx="169195" cy="169195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113B7A2A-E66B-432D-A24A-BB882768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3188754" y="5792894"/>
            <a:ext cx="169195" cy="169195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B44C244C-1E1A-4A84-B6CE-1432C626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3468546" y="5819097"/>
            <a:ext cx="169195" cy="169195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E2334A18-F46C-4383-932A-F960E938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3819918" y="5838012"/>
            <a:ext cx="169195" cy="169195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F94AD01C-BEA7-4574-965A-257B20B7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2364360" y="4033286"/>
            <a:ext cx="169195" cy="169195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5631C1E5-727F-494E-9710-8B77E09B7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1964638" y="3968079"/>
            <a:ext cx="169195" cy="169195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E60C777F-25E6-4C57-84FA-85DDE533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1328596" y="3967704"/>
            <a:ext cx="169195" cy="169195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170BCD7C-079E-46D6-9259-9D08B650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99" y="7905813"/>
            <a:ext cx="169195" cy="1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2B8EDF-AAEF-43F6-BDFC-3DCB9D40353C}"/>
              </a:ext>
            </a:extLst>
          </p:cNvPr>
          <p:cNvSpPr/>
          <p:nvPr/>
        </p:nvSpPr>
        <p:spPr>
          <a:xfrm>
            <a:off x="130520" y="83708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 X 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980E794-30AC-4756-AD23-1BFEB81E456E}"/>
              </a:ext>
            </a:extLst>
          </p:cNvPr>
          <p:cNvSpPr/>
          <p:nvPr/>
        </p:nvSpPr>
        <p:spPr>
          <a:xfrm>
            <a:off x="130520" y="13694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 X 32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440E87D-2037-4BD0-981B-0451EED6A681}"/>
              </a:ext>
            </a:extLst>
          </p:cNvPr>
          <p:cNvSpPr/>
          <p:nvPr/>
        </p:nvSpPr>
        <p:spPr>
          <a:xfrm>
            <a:off x="976340" y="13694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X 256 X 64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65A48FA-3F57-4177-97D5-12C4725914CE}"/>
              </a:ext>
            </a:extLst>
          </p:cNvPr>
          <p:cNvSpPr/>
          <p:nvPr/>
        </p:nvSpPr>
        <p:spPr>
          <a:xfrm>
            <a:off x="1822160" y="13694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X 96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59F099-4448-41E0-8142-2409ED3217D7}"/>
              </a:ext>
            </a:extLst>
          </p:cNvPr>
          <p:cNvSpPr/>
          <p:nvPr/>
        </p:nvSpPr>
        <p:spPr>
          <a:xfrm>
            <a:off x="2667980" y="13694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X 64 X 128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D64BC16-8556-4147-B9EC-CCB3CB1741F2}"/>
              </a:ext>
            </a:extLst>
          </p:cNvPr>
          <p:cNvSpPr/>
          <p:nvPr/>
        </p:nvSpPr>
        <p:spPr>
          <a:xfrm>
            <a:off x="3513800" y="13694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32 X 160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1E1BCC5-2F75-4FF1-B78D-9734AD2C904F}"/>
              </a:ext>
            </a:extLst>
          </p:cNvPr>
          <p:cNvSpPr/>
          <p:nvPr/>
        </p:nvSpPr>
        <p:spPr>
          <a:xfrm>
            <a:off x="4359620" y="13694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16 X 192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AF6FB72-F7B4-4926-897F-1A8245AB5345}"/>
              </a:ext>
            </a:extLst>
          </p:cNvPr>
          <p:cNvSpPr/>
          <p:nvPr/>
        </p:nvSpPr>
        <p:spPr>
          <a:xfrm>
            <a:off x="5205440" y="13694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X 8 X 224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FC2F590-2383-4D63-B925-680E2FBEB018}"/>
              </a:ext>
            </a:extLst>
          </p:cNvPr>
          <p:cNvSpPr/>
          <p:nvPr/>
        </p:nvSpPr>
        <p:spPr>
          <a:xfrm>
            <a:off x="6051260" y="13694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X 4 X 256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704C45-CDE8-4BB4-9BAE-32DB7D9CAB27}"/>
              </a:ext>
            </a:extLst>
          </p:cNvPr>
          <p:cNvCxnSpPr>
            <a:stCxn id="4" idx="2"/>
            <a:endCxn id="104" idx="0"/>
          </p:cNvCxnSpPr>
          <p:nvPr/>
        </p:nvCxnSpPr>
        <p:spPr>
          <a:xfrm>
            <a:off x="518650" y="1036321"/>
            <a:ext cx="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75506C-38AE-4BC1-B144-2878AF0DA3DC}"/>
              </a:ext>
            </a:extLst>
          </p:cNvPr>
          <p:cNvCxnSpPr>
            <a:stCxn id="4" idx="2"/>
            <a:endCxn id="106" idx="0"/>
          </p:cNvCxnSpPr>
          <p:nvPr/>
        </p:nvCxnSpPr>
        <p:spPr>
          <a:xfrm>
            <a:off x="518650" y="1036321"/>
            <a:ext cx="84582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42C235-572F-4A0C-B32F-1EA94DBCE816}"/>
              </a:ext>
            </a:extLst>
          </p:cNvPr>
          <p:cNvCxnSpPr>
            <a:stCxn id="4" idx="2"/>
            <a:endCxn id="108" idx="0"/>
          </p:cNvCxnSpPr>
          <p:nvPr/>
        </p:nvCxnSpPr>
        <p:spPr>
          <a:xfrm>
            <a:off x="518650" y="1036321"/>
            <a:ext cx="169164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379C0DC-6D54-41B9-8B0B-81494BFF2259}"/>
              </a:ext>
            </a:extLst>
          </p:cNvPr>
          <p:cNvCxnSpPr>
            <a:stCxn id="4" idx="2"/>
            <a:endCxn id="116" idx="0"/>
          </p:cNvCxnSpPr>
          <p:nvPr/>
        </p:nvCxnSpPr>
        <p:spPr>
          <a:xfrm>
            <a:off x="518650" y="1036321"/>
            <a:ext cx="253746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DEF1C9-A5E3-4997-ADDB-63CED358D630}"/>
              </a:ext>
            </a:extLst>
          </p:cNvPr>
          <p:cNvCxnSpPr>
            <a:stCxn id="4" idx="2"/>
            <a:endCxn id="118" idx="0"/>
          </p:cNvCxnSpPr>
          <p:nvPr/>
        </p:nvCxnSpPr>
        <p:spPr>
          <a:xfrm>
            <a:off x="518650" y="1036321"/>
            <a:ext cx="338328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523FF2E-9595-44DF-A47A-ADC1BAFA31B9}"/>
              </a:ext>
            </a:extLst>
          </p:cNvPr>
          <p:cNvCxnSpPr>
            <a:stCxn id="4" idx="2"/>
            <a:endCxn id="120" idx="0"/>
          </p:cNvCxnSpPr>
          <p:nvPr/>
        </p:nvCxnSpPr>
        <p:spPr>
          <a:xfrm>
            <a:off x="518650" y="1036321"/>
            <a:ext cx="422910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C73F3E-CA40-4EE6-8F13-3E1A40B3D0E9}"/>
              </a:ext>
            </a:extLst>
          </p:cNvPr>
          <p:cNvCxnSpPr>
            <a:stCxn id="4" idx="2"/>
            <a:endCxn id="122" idx="0"/>
          </p:cNvCxnSpPr>
          <p:nvPr/>
        </p:nvCxnSpPr>
        <p:spPr>
          <a:xfrm>
            <a:off x="518650" y="1036321"/>
            <a:ext cx="507492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ACFFAA2-D5F8-4C44-A6B7-641D372E9C8A}"/>
              </a:ext>
            </a:extLst>
          </p:cNvPr>
          <p:cNvCxnSpPr>
            <a:stCxn id="4" idx="2"/>
            <a:endCxn id="124" idx="0"/>
          </p:cNvCxnSpPr>
          <p:nvPr/>
        </p:nvCxnSpPr>
        <p:spPr>
          <a:xfrm>
            <a:off x="518650" y="1036321"/>
            <a:ext cx="592074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71A98351-7FE0-464D-9BE3-14636E87AD1A}"/>
              </a:ext>
            </a:extLst>
          </p:cNvPr>
          <p:cNvSpPr/>
          <p:nvPr/>
        </p:nvSpPr>
        <p:spPr>
          <a:xfrm>
            <a:off x="130520" y="18520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 X 32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2303AA5-2D3D-4DEF-BEF0-36D02168E921}"/>
              </a:ext>
            </a:extLst>
          </p:cNvPr>
          <p:cNvSpPr/>
          <p:nvPr/>
        </p:nvSpPr>
        <p:spPr>
          <a:xfrm>
            <a:off x="976340" y="18520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X 256 X 64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193263E-DAF8-4D09-8767-7B7257899EEA}"/>
              </a:ext>
            </a:extLst>
          </p:cNvPr>
          <p:cNvSpPr/>
          <p:nvPr/>
        </p:nvSpPr>
        <p:spPr>
          <a:xfrm>
            <a:off x="1822160" y="18520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X 96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D8E61B0-AE67-4EE5-B317-21598718E03F}"/>
              </a:ext>
            </a:extLst>
          </p:cNvPr>
          <p:cNvSpPr/>
          <p:nvPr/>
        </p:nvSpPr>
        <p:spPr>
          <a:xfrm>
            <a:off x="2667980" y="18520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X 64 X 128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EE28ECA-A885-4FB0-A880-014832AE705C}"/>
              </a:ext>
            </a:extLst>
          </p:cNvPr>
          <p:cNvSpPr/>
          <p:nvPr/>
        </p:nvSpPr>
        <p:spPr>
          <a:xfrm>
            <a:off x="3513800" y="18520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32 X 160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754CD93-F73D-4469-8208-A7F474EC5F95}"/>
              </a:ext>
            </a:extLst>
          </p:cNvPr>
          <p:cNvSpPr/>
          <p:nvPr/>
        </p:nvSpPr>
        <p:spPr>
          <a:xfrm>
            <a:off x="4359620" y="18520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16 X 192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4247095-BE45-45C5-95EE-ABE3F6656C0A}"/>
              </a:ext>
            </a:extLst>
          </p:cNvPr>
          <p:cNvSpPr/>
          <p:nvPr/>
        </p:nvSpPr>
        <p:spPr>
          <a:xfrm>
            <a:off x="5205440" y="18520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X 8 X 224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E0D77A8-8F00-4E0A-BDE7-0EA6916E0379}"/>
              </a:ext>
            </a:extLst>
          </p:cNvPr>
          <p:cNvSpPr/>
          <p:nvPr/>
        </p:nvSpPr>
        <p:spPr>
          <a:xfrm>
            <a:off x="6051260" y="18520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X 4 X 256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09D2483-EC31-40F4-8553-19CE5E2A906A}"/>
              </a:ext>
            </a:extLst>
          </p:cNvPr>
          <p:cNvCxnSpPr>
            <a:stCxn id="104" idx="2"/>
            <a:endCxn id="128" idx="0"/>
          </p:cNvCxnSpPr>
          <p:nvPr/>
        </p:nvCxnSpPr>
        <p:spPr>
          <a:xfrm>
            <a:off x="518650" y="15686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1B053F5-E4B5-42C3-88A6-CBF5A6F580C2}"/>
              </a:ext>
            </a:extLst>
          </p:cNvPr>
          <p:cNvCxnSpPr>
            <a:stCxn id="106" idx="2"/>
            <a:endCxn id="130" idx="0"/>
          </p:cNvCxnSpPr>
          <p:nvPr/>
        </p:nvCxnSpPr>
        <p:spPr>
          <a:xfrm>
            <a:off x="1364470" y="15686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C3123D6-D1D0-4CDE-A13B-64D7F9005F84}"/>
              </a:ext>
            </a:extLst>
          </p:cNvPr>
          <p:cNvCxnSpPr>
            <a:stCxn id="108" idx="2"/>
            <a:endCxn id="132" idx="0"/>
          </p:cNvCxnSpPr>
          <p:nvPr/>
        </p:nvCxnSpPr>
        <p:spPr>
          <a:xfrm>
            <a:off x="2210290" y="15686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0002162-33A9-4732-84D5-57AE5BC24E39}"/>
              </a:ext>
            </a:extLst>
          </p:cNvPr>
          <p:cNvCxnSpPr>
            <a:stCxn id="116" idx="2"/>
            <a:endCxn id="137" idx="0"/>
          </p:cNvCxnSpPr>
          <p:nvPr/>
        </p:nvCxnSpPr>
        <p:spPr>
          <a:xfrm>
            <a:off x="3056110" y="15686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2266798-48A5-4491-BC88-78DEEF258EBA}"/>
              </a:ext>
            </a:extLst>
          </p:cNvPr>
          <p:cNvCxnSpPr>
            <a:stCxn id="118" idx="2"/>
            <a:endCxn id="138" idx="0"/>
          </p:cNvCxnSpPr>
          <p:nvPr/>
        </p:nvCxnSpPr>
        <p:spPr>
          <a:xfrm>
            <a:off x="3901930" y="15686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958AFD3-37EB-4225-B2CF-A80294521B4E}"/>
              </a:ext>
            </a:extLst>
          </p:cNvPr>
          <p:cNvCxnSpPr>
            <a:stCxn id="120" idx="2"/>
            <a:endCxn id="139" idx="0"/>
          </p:cNvCxnSpPr>
          <p:nvPr/>
        </p:nvCxnSpPr>
        <p:spPr>
          <a:xfrm>
            <a:off x="4747750" y="15686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957EA49-EDF6-449D-B061-8D9F1891F468}"/>
              </a:ext>
            </a:extLst>
          </p:cNvPr>
          <p:cNvCxnSpPr>
            <a:stCxn id="122" idx="2"/>
            <a:endCxn id="140" idx="0"/>
          </p:cNvCxnSpPr>
          <p:nvPr/>
        </p:nvCxnSpPr>
        <p:spPr>
          <a:xfrm>
            <a:off x="5593570" y="15686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F482785-B65D-4FFF-A31A-80C9DCA233BD}"/>
              </a:ext>
            </a:extLst>
          </p:cNvPr>
          <p:cNvCxnSpPr>
            <a:stCxn id="124" idx="2"/>
            <a:endCxn id="141" idx="0"/>
          </p:cNvCxnSpPr>
          <p:nvPr/>
        </p:nvCxnSpPr>
        <p:spPr>
          <a:xfrm>
            <a:off x="6439390" y="15686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C1A41E30-DE3E-4D6E-9FD9-7F0F56DA223F}"/>
              </a:ext>
            </a:extLst>
          </p:cNvPr>
          <p:cNvSpPr/>
          <p:nvPr/>
        </p:nvSpPr>
        <p:spPr>
          <a:xfrm>
            <a:off x="130520" y="24552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 X 32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EF756C8-8EB6-4F98-98CF-AED3A782112F}"/>
              </a:ext>
            </a:extLst>
          </p:cNvPr>
          <p:cNvSpPr/>
          <p:nvPr/>
        </p:nvSpPr>
        <p:spPr>
          <a:xfrm>
            <a:off x="976340" y="24552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X 256 X 64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602F492-AAF6-4E69-8CE9-D12EB0C2A823}"/>
              </a:ext>
            </a:extLst>
          </p:cNvPr>
          <p:cNvSpPr/>
          <p:nvPr/>
        </p:nvSpPr>
        <p:spPr>
          <a:xfrm>
            <a:off x="1822160" y="24552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X 96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158633C-C427-40E9-A86E-E8EBAEC40585}"/>
              </a:ext>
            </a:extLst>
          </p:cNvPr>
          <p:cNvSpPr/>
          <p:nvPr/>
        </p:nvSpPr>
        <p:spPr>
          <a:xfrm>
            <a:off x="2667980" y="24552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X 64 X 128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A56D12FF-E475-4AEC-973A-F0AA169E228C}"/>
              </a:ext>
            </a:extLst>
          </p:cNvPr>
          <p:cNvSpPr/>
          <p:nvPr/>
        </p:nvSpPr>
        <p:spPr>
          <a:xfrm>
            <a:off x="3513800" y="24552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32 X 160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A86C8EB-EE38-4687-B1E6-7CA1C0B1ED0A}"/>
              </a:ext>
            </a:extLst>
          </p:cNvPr>
          <p:cNvSpPr/>
          <p:nvPr/>
        </p:nvSpPr>
        <p:spPr>
          <a:xfrm>
            <a:off x="4359620" y="24552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16 X 192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14791EF-685D-47AC-9EFD-D01CC26F0CCB}"/>
              </a:ext>
            </a:extLst>
          </p:cNvPr>
          <p:cNvSpPr/>
          <p:nvPr/>
        </p:nvSpPr>
        <p:spPr>
          <a:xfrm>
            <a:off x="5205440" y="24552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X 8 X 224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715414D-54CA-4B20-9DD4-F222CA5727D4}"/>
              </a:ext>
            </a:extLst>
          </p:cNvPr>
          <p:cNvSpPr/>
          <p:nvPr/>
        </p:nvSpPr>
        <p:spPr>
          <a:xfrm>
            <a:off x="6051260" y="24552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X 4 X 256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85F86E8-A39B-475E-AA0B-8780E49F5B14}"/>
              </a:ext>
            </a:extLst>
          </p:cNvPr>
          <p:cNvCxnSpPr>
            <a:stCxn id="128" idx="2"/>
            <a:endCxn id="151" idx="0"/>
          </p:cNvCxnSpPr>
          <p:nvPr/>
        </p:nvCxnSpPr>
        <p:spPr>
          <a:xfrm>
            <a:off x="518650" y="20512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07A281F-8ECE-4785-985A-213890208B6D}"/>
              </a:ext>
            </a:extLst>
          </p:cNvPr>
          <p:cNvCxnSpPr>
            <a:stCxn id="128" idx="2"/>
            <a:endCxn id="152" idx="0"/>
          </p:cNvCxnSpPr>
          <p:nvPr/>
        </p:nvCxnSpPr>
        <p:spPr>
          <a:xfrm>
            <a:off x="51865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B00D525-FD0B-4F74-8EA2-AAA00B318C5A}"/>
              </a:ext>
            </a:extLst>
          </p:cNvPr>
          <p:cNvCxnSpPr>
            <a:stCxn id="128" idx="2"/>
            <a:endCxn id="153" idx="0"/>
          </p:cNvCxnSpPr>
          <p:nvPr/>
        </p:nvCxnSpPr>
        <p:spPr>
          <a:xfrm>
            <a:off x="51865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2983313-2B4D-4BB4-AC4F-D45452E20564}"/>
              </a:ext>
            </a:extLst>
          </p:cNvPr>
          <p:cNvCxnSpPr>
            <a:stCxn id="128" idx="2"/>
            <a:endCxn id="154" idx="0"/>
          </p:cNvCxnSpPr>
          <p:nvPr/>
        </p:nvCxnSpPr>
        <p:spPr>
          <a:xfrm>
            <a:off x="51865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CCA802C-3246-48DA-BA59-A5DDC0909FA0}"/>
              </a:ext>
            </a:extLst>
          </p:cNvPr>
          <p:cNvCxnSpPr>
            <a:stCxn id="128" idx="2"/>
            <a:endCxn id="155" idx="0"/>
          </p:cNvCxnSpPr>
          <p:nvPr/>
        </p:nvCxnSpPr>
        <p:spPr>
          <a:xfrm>
            <a:off x="518650" y="20512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04038F8-02C1-49CE-8E75-729DB681D00A}"/>
              </a:ext>
            </a:extLst>
          </p:cNvPr>
          <p:cNvCxnSpPr>
            <a:stCxn id="128" idx="2"/>
            <a:endCxn id="156" idx="0"/>
          </p:cNvCxnSpPr>
          <p:nvPr/>
        </p:nvCxnSpPr>
        <p:spPr>
          <a:xfrm>
            <a:off x="518650" y="20512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5CDAAB-A385-4AF2-B674-0E7C40631F56}"/>
              </a:ext>
            </a:extLst>
          </p:cNvPr>
          <p:cNvCxnSpPr>
            <a:stCxn id="128" idx="2"/>
            <a:endCxn id="157" idx="0"/>
          </p:cNvCxnSpPr>
          <p:nvPr/>
        </p:nvCxnSpPr>
        <p:spPr>
          <a:xfrm>
            <a:off x="518650" y="2051251"/>
            <a:ext cx="50749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F7E115C-B863-4182-A9CE-656DD74B93F5}"/>
              </a:ext>
            </a:extLst>
          </p:cNvPr>
          <p:cNvCxnSpPr>
            <a:stCxn id="128" idx="2"/>
            <a:endCxn id="158" idx="0"/>
          </p:cNvCxnSpPr>
          <p:nvPr/>
        </p:nvCxnSpPr>
        <p:spPr>
          <a:xfrm>
            <a:off x="518650" y="2051251"/>
            <a:ext cx="59207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28A8446-412A-47A6-805B-E1713E68068B}"/>
              </a:ext>
            </a:extLst>
          </p:cNvPr>
          <p:cNvCxnSpPr>
            <a:stCxn id="130" idx="2"/>
            <a:endCxn id="151" idx="0"/>
          </p:cNvCxnSpPr>
          <p:nvPr/>
        </p:nvCxnSpPr>
        <p:spPr>
          <a:xfrm flipH="1">
            <a:off x="51865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33D99B4-EC6E-4336-AF08-8781C768FB20}"/>
              </a:ext>
            </a:extLst>
          </p:cNvPr>
          <p:cNvCxnSpPr>
            <a:stCxn id="130" idx="2"/>
            <a:endCxn id="152" idx="0"/>
          </p:cNvCxnSpPr>
          <p:nvPr/>
        </p:nvCxnSpPr>
        <p:spPr>
          <a:xfrm>
            <a:off x="1364470" y="20512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A99251A-EA93-43D0-903D-E255E0952721}"/>
              </a:ext>
            </a:extLst>
          </p:cNvPr>
          <p:cNvCxnSpPr>
            <a:stCxn id="130" idx="2"/>
            <a:endCxn id="153" idx="0"/>
          </p:cNvCxnSpPr>
          <p:nvPr/>
        </p:nvCxnSpPr>
        <p:spPr>
          <a:xfrm>
            <a:off x="136447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DEDB0CC-EB28-45CD-8C55-3075F6556C41}"/>
              </a:ext>
            </a:extLst>
          </p:cNvPr>
          <p:cNvCxnSpPr>
            <a:stCxn id="130" idx="2"/>
            <a:endCxn id="154" idx="0"/>
          </p:cNvCxnSpPr>
          <p:nvPr/>
        </p:nvCxnSpPr>
        <p:spPr>
          <a:xfrm>
            <a:off x="136447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C702424-722D-44C6-AEB3-20610BD3F1FB}"/>
              </a:ext>
            </a:extLst>
          </p:cNvPr>
          <p:cNvCxnSpPr>
            <a:stCxn id="130" idx="2"/>
            <a:endCxn id="155" idx="0"/>
          </p:cNvCxnSpPr>
          <p:nvPr/>
        </p:nvCxnSpPr>
        <p:spPr>
          <a:xfrm>
            <a:off x="136447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3A0E7769-9289-4B48-89EA-23B43AD33558}"/>
              </a:ext>
            </a:extLst>
          </p:cNvPr>
          <p:cNvCxnSpPr>
            <a:stCxn id="130" idx="2"/>
            <a:endCxn id="156" idx="0"/>
          </p:cNvCxnSpPr>
          <p:nvPr/>
        </p:nvCxnSpPr>
        <p:spPr>
          <a:xfrm>
            <a:off x="1364470" y="20512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CFA0F50-A7E8-4D60-A5A9-913CB8D08D05}"/>
              </a:ext>
            </a:extLst>
          </p:cNvPr>
          <p:cNvCxnSpPr>
            <a:stCxn id="130" idx="2"/>
            <a:endCxn id="157" idx="0"/>
          </p:cNvCxnSpPr>
          <p:nvPr/>
        </p:nvCxnSpPr>
        <p:spPr>
          <a:xfrm>
            <a:off x="1364470" y="20512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91CDCEC-919C-4663-A8AD-04992A59BDBA}"/>
              </a:ext>
            </a:extLst>
          </p:cNvPr>
          <p:cNvCxnSpPr>
            <a:stCxn id="130" idx="2"/>
            <a:endCxn id="158" idx="0"/>
          </p:cNvCxnSpPr>
          <p:nvPr/>
        </p:nvCxnSpPr>
        <p:spPr>
          <a:xfrm>
            <a:off x="1364470" y="2051251"/>
            <a:ext cx="50749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73ED57A6-A406-4616-B606-C5B95A50613F}"/>
              </a:ext>
            </a:extLst>
          </p:cNvPr>
          <p:cNvCxnSpPr>
            <a:stCxn id="132" idx="2"/>
            <a:endCxn id="151" idx="0"/>
          </p:cNvCxnSpPr>
          <p:nvPr/>
        </p:nvCxnSpPr>
        <p:spPr>
          <a:xfrm flipH="1">
            <a:off x="51865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FB6418ED-CD66-42B9-8552-A3CDFCC87625}"/>
              </a:ext>
            </a:extLst>
          </p:cNvPr>
          <p:cNvCxnSpPr>
            <a:stCxn id="132" idx="2"/>
            <a:endCxn id="152" idx="0"/>
          </p:cNvCxnSpPr>
          <p:nvPr/>
        </p:nvCxnSpPr>
        <p:spPr>
          <a:xfrm flipH="1">
            <a:off x="136447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1B0954-62AE-4AC3-AD24-C9B2F4A27CB6}"/>
              </a:ext>
            </a:extLst>
          </p:cNvPr>
          <p:cNvCxnSpPr>
            <a:stCxn id="132" idx="2"/>
            <a:endCxn id="153" idx="0"/>
          </p:cNvCxnSpPr>
          <p:nvPr/>
        </p:nvCxnSpPr>
        <p:spPr>
          <a:xfrm>
            <a:off x="2210290" y="20512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66D47EB-E26E-4340-853D-3F848408F3A0}"/>
              </a:ext>
            </a:extLst>
          </p:cNvPr>
          <p:cNvCxnSpPr>
            <a:stCxn id="132" idx="2"/>
            <a:endCxn id="154" idx="0"/>
          </p:cNvCxnSpPr>
          <p:nvPr/>
        </p:nvCxnSpPr>
        <p:spPr>
          <a:xfrm>
            <a:off x="221029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10CE241-837C-420D-8736-0D8DC30EDA5D}"/>
              </a:ext>
            </a:extLst>
          </p:cNvPr>
          <p:cNvCxnSpPr>
            <a:stCxn id="132" idx="2"/>
            <a:endCxn id="155" idx="0"/>
          </p:cNvCxnSpPr>
          <p:nvPr/>
        </p:nvCxnSpPr>
        <p:spPr>
          <a:xfrm>
            <a:off x="221029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9412CCB-1EA7-4CB9-B889-A6A3B5668650}"/>
              </a:ext>
            </a:extLst>
          </p:cNvPr>
          <p:cNvCxnSpPr>
            <a:stCxn id="132" idx="2"/>
            <a:endCxn id="156" idx="0"/>
          </p:cNvCxnSpPr>
          <p:nvPr/>
        </p:nvCxnSpPr>
        <p:spPr>
          <a:xfrm>
            <a:off x="221029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B0093347-71B2-4273-A613-02A809677759}"/>
              </a:ext>
            </a:extLst>
          </p:cNvPr>
          <p:cNvCxnSpPr>
            <a:stCxn id="132" idx="2"/>
            <a:endCxn id="157" idx="0"/>
          </p:cNvCxnSpPr>
          <p:nvPr/>
        </p:nvCxnSpPr>
        <p:spPr>
          <a:xfrm>
            <a:off x="2210290" y="20512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BC96027-3F5F-4841-9C33-8FCC8A3ED944}"/>
              </a:ext>
            </a:extLst>
          </p:cNvPr>
          <p:cNvCxnSpPr>
            <a:stCxn id="132" idx="2"/>
            <a:endCxn id="158" idx="0"/>
          </p:cNvCxnSpPr>
          <p:nvPr/>
        </p:nvCxnSpPr>
        <p:spPr>
          <a:xfrm>
            <a:off x="2210290" y="20512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49B814E6-5366-45C7-B746-5CDB34D552AC}"/>
              </a:ext>
            </a:extLst>
          </p:cNvPr>
          <p:cNvCxnSpPr>
            <a:stCxn id="137" idx="2"/>
            <a:endCxn id="151" idx="0"/>
          </p:cNvCxnSpPr>
          <p:nvPr/>
        </p:nvCxnSpPr>
        <p:spPr>
          <a:xfrm flipH="1">
            <a:off x="51865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0E1EC551-2F6E-410F-9979-30841AD4C3E4}"/>
              </a:ext>
            </a:extLst>
          </p:cNvPr>
          <p:cNvCxnSpPr>
            <a:stCxn id="137" idx="2"/>
            <a:endCxn id="152" idx="0"/>
          </p:cNvCxnSpPr>
          <p:nvPr/>
        </p:nvCxnSpPr>
        <p:spPr>
          <a:xfrm flipH="1">
            <a:off x="136447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C32D8633-8328-4444-80B9-0865378B1EA0}"/>
              </a:ext>
            </a:extLst>
          </p:cNvPr>
          <p:cNvCxnSpPr>
            <a:stCxn id="137" idx="2"/>
            <a:endCxn id="153" idx="0"/>
          </p:cNvCxnSpPr>
          <p:nvPr/>
        </p:nvCxnSpPr>
        <p:spPr>
          <a:xfrm flipH="1">
            <a:off x="221029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68E57ED-2D6B-4051-B1AF-B395EE6316BA}"/>
              </a:ext>
            </a:extLst>
          </p:cNvPr>
          <p:cNvCxnSpPr>
            <a:stCxn id="137" idx="2"/>
            <a:endCxn id="154" idx="0"/>
          </p:cNvCxnSpPr>
          <p:nvPr/>
        </p:nvCxnSpPr>
        <p:spPr>
          <a:xfrm>
            <a:off x="3056110" y="20512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16C32D8-D0B2-4598-B391-3AFCFA245C12}"/>
              </a:ext>
            </a:extLst>
          </p:cNvPr>
          <p:cNvCxnSpPr>
            <a:stCxn id="137" idx="2"/>
            <a:endCxn id="155" idx="0"/>
          </p:cNvCxnSpPr>
          <p:nvPr/>
        </p:nvCxnSpPr>
        <p:spPr>
          <a:xfrm>
            <a:off x="305611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A71D953C-FB48-45D3-98EF-9430F5CA502F}"/>
              </a:ext>
            </a:extLst>
          </p:cNvPr>
          <p:cNvCxnSpPr>
            <a:stCxn id="137" idx="2"/>
            <a:endCxn id="156" idx="0"/>
          </p:cNvCxnSpPr>
          <p:nvPr/>
        </p:nvCxnSpPr>
        <p:spPr>
          <a:xfrm>
            <a:off x="305611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9BFF6BC6-1B2B-4DBA-BD73-AB9B1DBD6BC1}"/>
              </a:ext>
            </a:extLst>
          </p:cNvPr>
          <p:cNvCxnSpPr>
            <a:stCxn id="137" idx="2"/>
            <a:endCxn id="157" idx="0"/>
          </p:cNvCxnSpPr>
          <p:nvPr/>
        </p:nvCxnSpPr>
        <p:spPr>
          <a:xfrm>
            <a:off x="305611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57810B38-2DCB-4B60-827E-395FC4D5ADB8}"/>
              </a:ext>
            </a:extLst>
          </p:cNvPr>
          <p:cNvCxnSpPr>
            <a:stCxn id="137" idx="2"/>
            <a:endCxn id="158" idx="0"/>
          </p:cNvCxnSpPr>
          <p:nvPr/>
        </p:nvCxnSpPr>
        <p:spPr>
          <a:xfrm>
            <a:off x="3056110" y="20512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21841DA1-7DFB-4063-A3D9-21FDB68BA9AA}"/>
              </a:ext>
            </a:extLst>
          </p:cNvPr>
          <p:cNvCxnSpPr>
            <a:stCxn id="138" idx="2"/>
            <a:endCxn id="151" idx="0"/>
          </p:cNvCxnSpPr>
          <p:nvPr/>
        </p:nvCxnSpPr>
        <p:spPr>
          <a:xfrm flipH="1">
            <a:off x="518650" y="20512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05C925D-A48A-42DE-A4B5-1D321F535B02}"/>
              </a:ext>
            </a:extLst>
          </p:cNvPr>
          <p:cNvCxnSpPr>
            <a:stCxn id="138" idx="2"/>
            <a:endCxn id="152" idx="0"/>
          </p:cNvCxnSpPr>
          <p:nvPr/>
        </p:nvCxnSpPr>
        <p:spPr>
          <a:xfrm flipH="1">
            <a:off x="136447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39E66E69-1AB9-4F6E-BC95-E7880EAF5693}"/>
              </a:ext>
            </a:extLst>
          </p:cNvPr>
          <p:cNvCxnSpPr>
            <a:stCxn id="138" idx="2"/>
            <a:endCxn id="153" idx="0"/>
          </p:cNvCxnSpPr>
          <p:nvPr/>
        </p:nvCxnSpPr>
        <p:spPr>
          <a:xfrm flipH="1">
            <a:off x="221029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3F7AF374-91CB-4C9E-96C6-BF486ACA0237}"/>
              </a:ext>
            </a:extLst>
          </p:cNvPr>
          <p:cNvCxnSpPr>
            <a:stCxn id="138" idx="2"/>
            <a:endCxn id="154" idx="0"/>
          </p:cNvCxnSpPr>
          <p:nvPr/>
        </p:nvCxnSpPr>
        <p:spPr>
          <a:xfrm flipH="1">
            <a:off x="305611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637C16C5-5C8C-4F27-AC97-D31885A57C56}"/>
              </a:ext>
            </a:extLst>
          </p:cNvPr>
          <p:cNvCxnSpPr>
            <a:stCxn id="138" idx="2"/>
            <a:endCxn id="155" idx="0"/>
          </p:cNvCxnSpPr>
          <p:nvPr/>
        </p:nvCxnSpPr>
        <p:spPr>
          <a:xfrm>
            <a:off x="3901930" y="20512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8F08EB6-9D9E-47D8-B0E5-107B27C53C54}"/>
              </a:ext>
            </a:extLst>
          </p:cNvPr>
          <p:cNvCxnSpPr>
            <a:stCxn id="138" idx="2"/>
            <a:endCxn id="156" idx="0"/>
          </p:cNvCxnSpPr>
          <p:nvPr/>
        </p:nvCxnSpPr>
        <p:spPr>
          <a:xfrm>
            <a:off x="390193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955FA17E-0188-4B4C-A730-F9A186083900}"/>
              </a:ext>
            </a:extLst>
          </p:cNvPr>
          <p:cNvCxnSpPr>
            <a:stCxn id="138" idx="2"/>
            <a:endCxn id="157" idx="0"/>
          </p:cNvCxnSpPr>
          <p:nvPr/>
        </p:nvCxnSpPr>
        <p:spPr>
          <a:xfrm>
            <a:off x="390193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539E632C-9332-4FAE-89F8-0C2EAA0DEB10}"/>
              </a:ext>
            </a:extLst>
          </p:cNvPr>
          <p:cNvCxnSpPr>
            <a:stCxn id="138" idx="2"/>
            <a:endCxn id="158" idx="0"/>
          </p:cNvCxnSpPr>
          <p:nvPr/>
        </p:nvCxnSpPr>
        <p:spPr>
          <a:xfrm>
            <a:off x="390193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A741C7F8-69EE-4672-8905-0DA237A17B60}"/>
              </a:ext>
            </a:extLst>
          </p:cNvPr>
          <p:cNvCxnSpPr>
            <a:stCxn id="139" idx="2"/>
            <a:endCxn id="151" idx="0"/>
          </p:cNvCxnSpPr>
          <p:nvPr/>
        </p:nvCxnSpPr>
        <p:spPr>
          <a:xfrm flipH="1">
            <a:off x="518650" y="20512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834DCA87-68AA-4D86-BDAE-6772BAF07E7E}"/>
              </a:ext>
            </a:extLst>
          </p:cNvPr>
          <p:cNvCxnSpPr>
            <a:stCxn id="139" idx="2"/>
            <a:endCxn id="152" idx="0"/>
          </p:cNvCxnSpPr>
          <p:nvPr/>
        </p:nvCxnSpPr>
        <p:spPr>
          <a:xfrm flipH="1">
            <a:off x="1364470" y="20512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9631D909-C895-40C5-960D-4EC4806380E3}"/>
              </a:ext>
            </a:extLst>
          </p:cNvPr>
          <p:cNvCxnSpPr>
            <a:stCxn id="139" idx="2"/>
            <a:endCxn id="153" idx="0"/>
          </p:cNvCxnSpPr>
          <p:nvPr/>
        </p:nvCxnSpPr>
        <p:spPr>
          <a:xfrm flipH="1">
            <a:off x="221029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DB30D2F3-4118-45D5-9861-AEFE71805CD1}"/>
              </a:ext>
            </a:extLst>
          </p:cNvPr>
          <p:cNvCxnSpPr>
            <a:stCxn id="139" idx="2"/>
            <a:endCxn id="154" idx="0"/>
          </p:cNvCxnSpPr>
          <p:nvPr/>
        </p:nvCxnSpPr>
        <p:spPr>
          <a:xfrm flipH="1">
            <a:off x="305611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43363CDA-8359-4691-960E-F2F58F71317B}"/>
              </a:ext>
            </a:extLst>
          </p:cNvPr>
          <p:cNvCxnSpPr>
            <a:stCxn id="139" idx="2"/>
            <a:endCxn id="155" idx="0"/>
          </p:cNvCxnSpPr>
          <p:nvPr/>
        </p:nvCxnSpPr>
        <p:spPr>
          <a:xfrm flipH="1">
            <a:off x="390193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F52722BD-6E33-4CF8-9A17-14AC53399474}"/>
              </a:ext>
            </a:extLst>
          </p:cNvPr>
          <p:cNvCxnSpPr>
            <a:stCxn id="139" idx="2"/>
            <a:endCxn id="156" idx="0"/>
          </p:cNvCxnSpPr>
          <p:nvPr/>
        </p:nvCxnSpPr>
        <p:spPr>
          <a:xfrm>
            <a:off x="4747750" y="20512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227B4E94-053F-409F-8DF6-056FD9411FA8}"/>
              </a:ext>
            </a:extLst>
          </p:cNvPr>
          <p:cNvCxnSpPr>
            <a:stCxn id="139" idx="2"/>
            <a:endCxn id="157" idx="0"/>
          </p:cNvCxnSpPr>
          <p:nvPr/>
        </p:nvCxnSpPr>
        <p:spPr>
          <a:xfrm>
            <a:off x="474775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46E13B35-F75D-4F64-A630-28CDCE9449CE}"/>
              </a:ext>
            </a:extLst>
          </p:cNvPr>
          <p:cNvCxnSpPr>
            <a:stCxn id="139" idx="2"/>
            <a:endCxn id="158" idx="0"/>
          </p:cNvCxnSpPr>
          <p:nvPr/>
        </p:nvCxnSpPr>
        <p:spPr>
          <a:xfrm>
            <a:off x="474775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9C52EAE-CCA1-491E-A515-19CADF7783AC}"/>
              </a:ext>
            </a:extLst>
          </p:cNvPr>
          <p:cNvCxnSpPr>
            <a:stCxn id="140" idx="2"/>
            <a:endCxn id="151" idx="0"/>
          </p:cNvCxnSpPr>
          <p:nvPr/>
        </p:nvCxnSpPr>
        <p:spPr>
          <a:xfrm flipH="1">
            <a:off x="518650" y="2051251"/>
            <a:ext cx="50749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19D30FE7-3777-4C49-B5D7-67DFC8DF34F4}"/>
              </a:ext>
            </a:extLst>
          </p:cNvPr>
          <p:cNvCxnSpPr>
            <a:stCxn id="140" idx="2"/>
            <a:endCxn id="152" idx="0"/>
          </p:cNvCxnSpPr>
          <p:nvPr/>
        </p:nvCxnSpPr>
        <p:spPr>
          <a:xfrm flipH="1">
            <a:off x="1364470" y="20512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24B412C4-2055-42AB-962B-AD46B11D6C6C}"/>
              </a:ext>
            </a:extLst>
          </p:cNvPr>
          <p:cNvCxnSpPr>
            <a:stCxn id="140" idx="2"/>
            <a:endCxn id="153" idx="0"/>
          </p:cNvCxnSpPr>
          <p:nvPr/>
        </p:nvCxnSpPr>
        <p:spPr>
          <a:xfrm flipH="1">
            <a:off x="2210290" y="20512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8DCC0D0-FD03-463D-B12A-A3BAF6BACC20}"/>
              </a:ext>
            </a:extLst>
          </p:cNvPr>
          <p:cNvCxnSpPr>
            <a:stCxn id="140" idx="2"/>
            <a:endCxn id="154" idx="0"/>
          </p:cNvCxnSpPr>
          <p:nvPr/>
        </p:nvCxnSpPr>
        <p:spPr>
          <a:xfrm flipH="1">
            <a:off x="305611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CD14B9D9-361A-4AF4-BD24-5AD1857C9747}"/>
              </a:ext>
            </a:extLst>
          </p:cNvPr>
          <p:cNvCxnSpPr>
            <a:stCxn id="140" idx="2"/>
            <a:endCxn id="155" idx="0"/>
          </p:cNvCxnSpPr>
          <p:nvPr/>
        </p:nvCxnSpPr>
        <p:spPr>
          <a:xfrm flipH="1">
            <a:off x="390193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66BA3355-CB52-4AE2-9B44-6FC8E5CE2C49}"/>
              </a:ext>
            </a:extLst>
          </p:cNvPr>
          <p:cNvCxnSpPr>
            <a:stCxn id="140" idx="2"/>
            <a:endCxn id="156" idx="0"/>
          </p:cNvCxnSpPr>
          <p:nvPr/>
        </p:nvCxnSpPr>
        <p:spPr>
          <a:xfrm flipH="1">
            <a:off x="474775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36025B1C-1A4F-4BBC-A1E2-4DD027F90EEB}"/>
              </a:ext>
            </a:extLst>
          </p:cNvPr>
          <p:cNvCxnSpPr>
            <a:endCxn id="157" idx="0"/>
          </p:cNvCxnSpPr>
          <p:nvPr/>
        </p:nvCxnSpPr>
        <p:spPr>
          <a:xfrm>
            <a:off x="5593569" y="2051251"/>
            <a:ext cx="1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2619065F-6450-4345-8574-1A42679A38A1}"/>
              </a:ext>
            </a:extLst>
          </p:cNvPr>
          <p:cNvCxnSpPr>
            <a:stCxn id="140" idx="2"/>
            <a:endCxn id="158" idx="0"/>
          </p:cNvCxnSpPr>
          <p:nvPr/>
        </p:nvCxnSpPr>
        <p:spPr>
          <a:xfrm>
            <a:off x="559357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6288BBB7-0508-4624-AA30-DECF9DAB2FFA}"/>
              </a:ext>
            </a:extLst>
          </p:cNvPr>
          <p:cNvCxnSpPr>
            <a:stCxn id="141" idx="2"/>
            <a:endCxn id="151" idx="0"/>
          </p:cNvCxnSpPr>
          <p:nvPr/>
        </p:nvCxnSpPr>
        <p:spPr>
          <a:xfrm flipH="1">
            <a:off x="518650" y="2051251"/>
            <a:ext cx="59207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B45782-CF96-4060-A328-105C7DF46A6F}"/>
              </a:ext>
            </a:extLst>
          </p:cNvPr>
          <p:cNvCxnSpPr>
            <a:stCxn id="141" idx="2"/>
            <a:endCxn id="152" idx="0"/>
          </p:cNvCxnSpPr>
          <p:nvPr/>
        </p:nvCxnSpPr>
        <p:spPr>
          <a:xfrm flipH="1">
            <a:off x="1364470" y="2051251"/>
            <a:ext cx="50749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513E2D1B-DA1B-4114-831F-6F564DB289BC}"/>
              </a:ext>
            </a:extLst>
          </p:cNvPr>
          <p:cNvCxnSpPr>
            <a:stCxn id="141" idx="2"/>
            <a:endCxn id="153" idx="0"/>
          </p:cNvCxnSpPr>
          <p:nvPr/>
        </p:nvCxnSpPr>
        <p:spPr>
          <a:xfrm flipH="1">
            <a:off x="2210290" y="20512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AC86332F-8FAC-4646-9013-76609B5C645A}"/>
              </a:ext>
            </a:extLst>
          </p:cNvPr>
          <p:cNvCxnSpPr>
            <a:stCxn id="141" idx="2"/>
            <a:endCxn id="154" idx="0"/>
          </p:cNvCxnSpPr>
          <p:nvPr/>
        </p:nvCxnSpPr>
        <p:spPr>
          <a:xfrm flipH="1">
            <a:off x="3056110" y="20512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710BF85C-BC82-4DF8-9E52-5F71186C5704}"/>
              </a:ext>
            </a:extLst>
          </p:cNvPr>
          <p:cNvCxnSpPr>
            <a:stCxn id="141" idx="2"/>
            <a:endCxn id="155" idx="0"/>
          </p:cNvCxnSpPr>
          <p:nvPr/>
        </p:nvCxnSpPr>
        <p:spPr>
          <a:xfrm flipH="1">
            <a:off x="3901930" y="20512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7209A2F4-2AED-4313-9173-A8C4D5B056A3}"/>
              </a:ext>
            </a:extLst>
          </p:cNvPr>
          <p:cNvCxnSpPr>
            <a:stCxn id="141" idx="2"/>
            <a:endCxn id="156" idx="0"/>
          </p:cNvCxnSpPr>
          <p:nvPr/>
        </p:nvCxnSpPr>
        <p:spPr>
          <a:xfrm flipH="1">
            <a:off x="4747750" y="20512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0562C331-65A9-4F85-8977-EDBDD3F50CFA}"/>
              </a:ext>
            </a:extLst>
          </p:cNvPr>
          <p:cNvCxnSpPr>
            <a:stCxn id="141" idx="2"/>
            <a:endCxn id="157" idx="0"/>
          </p:cNvCxnSpPr>
          <p:nvPr/>
        </p:nvCxnSpPr>
        <p:spPr>
          <a:xfrm flipH="1">
            <a:off x="5593570" y="20512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449075D0-BB6F-4B72-810E-A4C2CC9744A8}"/>
              </a:ext>
            </a:extLst>
          </p:cNvPr>
          <p:cNvCxnSpPr>
            <a:stCxn id="141" idx="2"/>
            <a:endCxn id="158" idx="0"/>
          </p:cNvCxnSpPr>
          <p:nvPr/>
        </p:nvCxnSpPr>
        <p:spPr>
          <a:xfrm>
            <a:off x="6439390" y="20512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>
            <a:extLst>
              <a:ext uri="{FF2B5EF4-FFF2-40B4-BE49-F238E27FC236}">
                <a16:creationId xmlns:a16="http://schemas.microsoft.com/office/drawing/2014/main" id="{7B07EE74-8879-4177-9E7B-49070E5A639F}"/>
              </a:ext>
            </a:extLst>
          </p:cNvPr>
          <p:cNvSpPr/>
          <p:nvPr/>
        </p:nvSpPr>
        <p:spPr>
          <a:xfrm>
            <a:off x="130520" y="29315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 X 32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C477B69A-E3DA-40B4-A52B-77B13EE911B6}"/>
              </a:ext>
            </a:extLst>
          </p:cNvPr>
          <p:cNvSpPr/>
          <p:nvPr/>
        </p:nvSpPr>
        <p:spPr>
          <a:xfrm>
            <a:off x="976340" y="29315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X 256 X 64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E6BC2E35-13DC-47E0-A301-E4DEE03E06BD}"/>
              </a:ext>
            </a:extLst>
          </p:cNvPr>
          <p:cNvSpPr/>
          <p:nvPr/>
        </p:nvSpPr>
        <p:spPr>
          <a:xfrm>
            <a:off x="1822160" y="29315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X 96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241F5668-0E1E-4DD2-87BA-2851A7269CD7}"/>
              </a:ext>
            </a:extLst>
          </p:cNvPr>
          <p:cNvSpPr/>
          <p:nvPr/>
        </p:nvSpPr>
        <p:spPr>
          <a:xfrm>
            <a:off x="2667980" y="29315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X 64 X 128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C5B115A3-C3F8-40AE-8942-3BDFF014A6CF}"/>
              </a:ext>
            </a:extLst>
          </p:cNvPr>
          <p:cNvSpPr/>
          <p:nvPr/>
        </p:nvSpPr>
        <p:spPr>
          <a:xfrm>
            <a:off x="3513800" y="29315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32 X 160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982C1FE9-8E19-4A9D-B9E6-672D10EB797B}"/>
              </a:ext>
            </a:extLst>
          </p:cNvPr>
          <p:cNvSpPr/>
          <p:nvPr/>
        </p:nvSpPr>
        <p:spPr>
          <a:xfrm>
            <a:off x="4359620" y="29315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16 X 192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E4B28558-6135-423D-8E11-0C88EB28200C}"/>
              </a:ext>
            </a:extLst>
          </p:cNvPr>
          <p:cNvSpPr/>
          <p:nvPr/>
        </p:nvSpPr>
        <p:spPr>
          <a:xfrm>
            <a:off x="5205440" y="29315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X 8 X 224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FEB9F160-2CFC-4A30-B747-92BF0D7261B0}"/>
              </a:ext>
            </a:extLst>
          </p:cNvPr>
          <p:cNvSpPr/>
          <p:nvPr/>
        </p:nvSpPr>
        <p:spPr>
          <a:xfrm>
            <a:off x="6051260" y="293151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X 4 X 256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7466B880-029B-4270-BA26-BA7AD53546CE}"/>
              </a:ext>
            </a:extLst>
          </p:cNvPr>
          <p:cNvCxnSpPr>
            <a:endCxn id="287" idx="0"/>
          </p:cNvCxnSpPr>
          <p:nvPr/>
        </p:nvCxnSpPr>
        <p:spPr>
          <a:xfrm>
            <a:off x="518650" y="26481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DE576CA8-509F-4D25-A11C-A73249AAACD7}"/>
              </a:ext>
            </a:extLst>
          </p:cNvPr>
          <p:cNvCxnSpPr>
            <a:endCxn id="288" idx="0"/>
          </p:cNvCxnSpPr>
          <p:nvPr/>
        </p:nvCxnSpPr>
        <p:spPr>
          <a:xfrm>
            <a:off x="1364470" y="26481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3D8D1CA4-3839-46EA-848D-6AC3C5CAB737}"/>
              </a:ext>
            </a:extLst>
          </p:cNvPr>
          <p:cNvCxnSpPr>
            <a:endCxn id="289" idx="0"/>
          </p:cNvCxnSpPr>
          <p:nvPr/>
        </p:nvCxnSpPr>
        <p:spPr>
          <a:xfrm>
            <a:off x="2210290" y="26481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3CBECE86-19EB-4F8E-8B38-C28E56BE6C07}"/>
              </a:ext>
            </a:extLst>
          </p:cNvPr>
          <p:cNvCxnSpPr>
            <a:endCxn id="290" idx="0"/>
          </p:cNvCxnSpPr>
          <p:nvPr/>
        </p:nvCxnSpPr>
        <p:spPr>
          <a:xfrm>
            <a:off x="3056110" y="26481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57EC51C1-B5DC-4338-976D-E10D5602D87B}"/>
              </a:ext>
            </a:extLst>
          </p:cNvPr>
          <p:cNvCxnSpPr>
            <a:endCxn id="291" idx="0"/>
          </p:cNvCxnSpPr>
          <p:nvPr/>
        </p:nvCxnSpPr>
        <p:spPr>
          <a:xfrm>
            <a:off x="3901930" y="26481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C5D5EA0A-96FC-4EC2-8F33-66921AEE3FC6}"/>
              </a:ext>
            </a:extLst>
          </p:cNvPr>
          <p:cNvCxnSpPr>
            <a:endCxn id="292" idx="0"/>
          </p:cNvCxnSpPr>
          <p:nvPr/>
        </p:nvCxnSpPr>
        <p:spPr>
          <a:xfrm>
            <a:off x="4747750" y="26481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571970E1-D8ED-4E94-BBEA-AD39087F9111}"/>
              </a:ext>
            </a:extLst>
          </p:cNvPr>
          <p:cNvCxnSpPr>
            <a:endCxn id="293" idx="0"/>
          </p:cNvCxnSpPr>
          <p:nvPr/>
        </p:nvCxnSpPr>
        <p:spPr>
          <a:xfrm>
            <a:off x="5593570" y="26481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60D559F2-EF8B-43CE-95D9-C62E05F04007}"/>
              </a:ext>
            </a:extLst>
          </p:cNvPr>
          <p:cNvCxnSpPr>
            <a:endCxn id="294" idx="0"/>
          </p:cNvCxnSpPr>
          <p:nvPr/>
        </p:nvCxnSpPr>
        <p:spPr>
          <a:xfrm>
            <a:off x="6439390" y="2648151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矩形 302">
            <a:extLst>
              <a:ext uri="{FF2B5EF4-FFF2-40B4-BE49-F238E27FC236}">
                <a16:creationId xmlns:a16="http://schemas.microsoft.com/office/drawing/2014/main" id="{014303AD-8BC2-4CB2-B096-14BE38D9F356}"/>
              </a:ext>
            </a:extLst>
          </p:cNvPr>
          <p:cNvSpPr/>
          <p:nvPr/>
        </p:nvSpPr>
        <p:spPr>
          <a:xfrm>
            <a:off x="130520" y="35347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 X 32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9D160C48-D260-4FFD-BB0D-9A95F561FF5A}"/>
              </a:ext>
            </a:extLst>
          </p:cNvPr>
          <p:cNvSpPr/>
          <p:nvPr/>
        </p:nvSpPr>
        <p:spPr>
          <a:xfrm>
            <a:off x="976340" y="35347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X 256 X 64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2A93596E-960E-4CE9-9E1E-A5C5FAEE1598}"/>
              </a:ext>
            </a:extLst>
          </p:cNvPr>
          <p:cNvSpPr/>
          <p:nvPr/>
        </p:nvSpPr>
        <p:spPr>
          <a:xfrm>
            <a:off x="1822160" y="35347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X 96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32683F00-EF5A-4046-A482-2D3920F1504C}"/>
              </a:ext>
            </a:extLst>
          </p:cNvPr>
          <p:cNvSpPr/>
          <p:nvPr/>
        </p:nvSpPr>
        <p:spPr>
          <a:xfrm>
            <a:off x="2667980" y="35347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X 64 X 128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AA9A4B47-9AD8-4F8D-B25C-C84EC839AB55}"/>
              </a:ext>
            </a:extLst>
          </p:cNvPr>
          <p:cNvSpPr/>
          <p:nvPr/>
        </p:nvSpPr>
        <p:spPr>
          <a:xfrm>
            <a:off x="3513800" y="35347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32 X 160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C5FE526D-03CB-4AC2-A27C-16871972AA65}"/>
              </a:ext>
            </a:extLst>
          </p:cNvPr>
          <p:cNvSpPr/>
          <p:nvPr/>
        </p:nvSpPr>
        <p:spPr>
          <a:xfrm>
            <a:off x="4359620" y="35347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16 X 192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A44AF5DE-0951-4F8C-9D4F-49A425E4F488}"/>
              </a:ext>
            </a:extLst>
          </p:cNvPr>
          <p:cNvSpPr/>
          <p:nvPr/>
        </p:nvSpPr>
        <p:spPr>
          <a:xfrm>
            <a:off x="5205440" y="35347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X 8 X 224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5A88921-89D2-4341-A3BC-312DBBE623E1}"/>
              </a:ext>
            </a:extLst>
          </p:cNvPr>
          <p:cNvSpPr/>
          <p:nvPr/>
        </p:nvSpPr>
        <p:spPr>
          <a:xfrm>
            <a:off x="6051260" y="3534765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X 4 X 256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27C0E178-1F3F-4CEB-8197-DF3EA0C15FA4}"/>
              </a:ext>
            </a:extLst>
          </p:cNvPr>
          <p:cNvCxnSpPr>
            <a:stCxn id="287" idx="2"/>
            <a:endCxn id="303" idx="0"/>
          </p:cNvCxnSpPr>
          <p:nvPr/>
        </p:nvCxnSpPr>
        <p:spPr>
          <a:xfrm>
            <a:off x="518650" y="31307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961DE6F2-29AF-48FC-B44E-85E366C150A0}"/>
              </a:ext>
            </a:extLst>
          </p:cNvPr>
          <p:cNvCxnSpPr>
            <a:stCxn id="287" idx="2"/>
            <a:endCxn id="304" idx="0"/>
          </p:cNvCxnSpPr>
          <p:nvPr/>
        </p:nvCxnSpPr>
        <p:spPr>
          <a:xfrm>
            <a:off x="51865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D559BCDA-0FA3-4EC1-B366-AD959AA73353}"/>
              </a:ext>
            </a:extLst>
          </p:cNvPr>
          <p:cNvCxnSpPr>
            <a:stCxn id="287" idx="2"/>
            <a:endCxn id="305" idx="0"/>
          </p:cNvCxnSpPr>
          <p:nvPr/>
        </p:nvCxnSpPr>
        <p:spPr>
          <a:xfrm>
            <a:off x="51865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0D7BD47A-FF82-4C99-9F63-79C5E2012444}"/>
              </a:ext>
            </a:extLst>
          </p:cNvPr>
          <p:cNvCxnSpPr>
            <a:stCxn id="287" idx="2"/>
            <a:endCxn id="306" idx="0"/>
          </p:cNvCxnSpPr>
          <p:nvPr/>
        </p:nvCxnSpPr>
        <p:spPr>
          <a:xfrm>
            <a:off x="51865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915A5E4F-CDF8-4E60-B7EE-AB72EBDB158A}"/>
              </a:ext>
            </a:extLst>
          </p:cNvPr>
          <p:cNvCxnSpPr>
            <a:stCxn id="287" idx="2"/>
            <a:endCxn id="307" idx="0"/>
          </p:cNvCxnSpPr>
          <p:nvPr/>
        </p:nvCxnSpPr>
        <p:spPr>
          <a:xfrm>
            <a:off x="518650" y="31307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7C5CD4B-55DA-47E7-8233-85B8D14E6B50}"/>
              </a:ext>
            </a:extLst>
          </p:cNvPr>
          <p:cNvCxnSpPr>
            <a:stCxn id="287" idx="2"/>
            <a:endCxn id="308" idx="0"/>
          </p:cNvCxnSpPr>
          <p:nvPr/>
        </p:nvCxnSpPr>
        <p:spPr>
          <a:xfrm>
            <a:off x="518650" y="31307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2A277583-249E-49B1-95FA-3AE45B30CDEE}"/>
              </a:ext>
            </a:extLst>
          </p:cNvPr>
          <p:cNvCxnSpPr>
            <a:stCxn id="287" idx="2"/>
            <a:endCxn id="309" idx="0"/>
          </p:cNvCxnSpPr>
          <p:nvPr/>
        </p:nvCxnSpPr>
        <p:spPr>
          <a:xfrm>
            <a:off x="518650" y="3130751"/>
            <a:ext cx="50749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6FBF7CB-7F07-4C79-9878-1CE1B8E05324}"/>
              </a:ext>
            </a:extLst>
          </p:cNvPr>
          <p:cNvCxnSpPr>
            <a:stCxn id="287" idx="2"/>
            <a:endCxn id="310" idx="0"/>
          </p:cNvCxnSpPr>
          <p:nvPr/>
        </p:nvCxnSpPr>
        <p:spPr>
          <a:xfrm>
            <a:off x="518650" y="3130751"/>
            <a:ext cx="59207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11098B10-0086-43CC-92BD-F71C06BA670A}"/>
              </a:ext>
            </a:extLst>
          </p:cNvPr>
          <p:cNvCxnSpPr>
            <a:stCxn id="288" idx="2"/>
            <a:endCxn id="303" idx="0"/>
          </p:cNvCxnSpPr>
          <p:nvPr/>
        </p:nvCxnSpPr>
        <p:spPr>
          <a:xfrm flipH="1">
            <a:off x="51865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CBBAFC22-19A0-4875-A278-A8A2F9AA0FC0}"/>
              </a:ext>
            </a:extLst>
          </p:cNvPr>
          <p:cNvCxnSpPr>
            <a:stCxn id="288" idx="2"/>
            <a:endCxn id="304" idx="0"/>
          </p:cNvCxnSpPr>
          <p:nvPr/>
        </p:nvCxnSpPr>
        <p:spPr>
          <a:xfrm>
            <a:off x="1364470" y="31307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9EE48F07-5456-44FA-828E-88EFD9E3A30B}"/>
              </a:ext>
            </a:extLst>
          </p:cNvPr>
          <p:cNvCxnSpPr>
            <a:stCxn id="288" idx="2"/>
            <a:endCxn id="305" idx="0"/>
          </p:cNvCxnSpPr>
          <p:nvPr/>
        </p:nvCxnSpPr>
        <p:spPr>
          <a:xfrm>
            <a:off x="136447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A76A9426-8239-4F52-BECF-04257CCA1257}"/>
              </a:ext>
            </a:extLst>
          </p:cNvPr>
          <p:cNvCxnSpPr>
            <a:stCxn id="288" idx="2"/>
            <a:endCxn id="306" idx="0"/>
          </p:cNvCxnSpPr>
          <p:nvPr/>
        </p:nvCxnSpPr>
        <p:spPr>
          <a:xfrm>
            <a:off x="136447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0CCBC28E-C896-4E07-AD4D-137CC9A8DB74}"/>
              </a:ext>
            </a:extLst>
          </p:cNvPr>
          <p:cNvCxnSpPr>
            <a:stCxn id="288" idx="2"/>
            <a:endCxn id="307" idx="0"/>
          </p:cNvCxnSpPr>
          <p:nvPr/>
        </p:nvCxnSpPr>
        <p:spPr>
          <a:xfrm>
            <a:off x="136447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5EB4612D-8BB9-4818-987E-5FF9602C7192}"/>
              </a:ext>
            </a:extLst>
          </p:cNvPr>
          <p:cNvCxnSpPr>
            <a:stCxn id="288" idx="2"/>
            <a:endCxn id="308" idx="0"/>
          </p:cNvCxnSpPr>
          <p:nvPr/>
        </p:nvCxnSpPr>
        <p:spPr>
          <a:xfrm>
            <a:off x="1364470" y="31307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56400DC5-04A7-447F-A0F1-BD5A16643BBE}"/>
              </a:ext>
            </a:extLst>
          </p:cNvPr>
          <p:cNvCxnSpPr>
            <a:stCxn id="288" idx="2"/>
            <a:endCxn id="309" idx="0"/>
          </p:cNvCxnSpPr>
          <p:nvPr/>
        </p:nvCxnSpPr>
        <p:spPr>
          <a:xfrm>
            <a:off x="1364470" y="31307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318666FB-0C87-4677-A240-8ECCB1A2D072}"/>
              </a:ext>
            </a:extLst>
          </p:cNvPr>
          <p:cNvCxnSpPr>
            <a:stCxn id="288" idx="2"/>
            <a:endCxn id="310" idx="0"/>
          </p:cNvCxnSpPr>
          <p:nvPr/>
        </p:nvCxnSpPr>
        <p:spPr>
          <a:xfrm>
            <a:off x="1364470" y="3130751"/>
            <a:ext cx="50749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C4EFD3BE-090F-4783-A174-0978BA1D3426}"/>
              </a:ext>
            </a:extLst>
          </p:cNvPr>
          <p:cNvCxnSpPr>
            <a:stCxn id="289" idx="2"/>
            <a:endCxn id="303" idx="0"/>
          </p:cNvCxnSpPr>
          <p:nvPr/>
        </p:nvCxnSpPr>
        <p:spPr>
          <a:xfrm flipH="1">
            <a:off x="51865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45992739-F8F5-4DD9-808A-FD900676B36B}"/>
              </a:ext>
            </a:extLst>
          </p:cNvPr>
          <p:cNvCxnSpPr>
            <a:stCxn id="289" idx="2"/>
            <a:endCxn id="304" idx="0"/>
          </p:cNvCxnSpPr>
          <p:nvPr/>
        </p:nvCxnSpPr>
        <p:spPr>
          <a:xfrm flipH="1">
            <a:off x="136447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990E1EE6-6ECA-42D7-930D-AE760CF5B2B3}"/>
              </a:ext>
            </a:extLst>
          </p:cNvPr>
          <p:cNvCxnSpPr>
            <a:stCxn id="289" idx="2"/>
            <a:endCxn id="305" idx="0"/>
          </p:cNvCxnSpPr>
          <p:nvPr/>
        </p:nvCxnSpPr>
        <p:spPr>
          <a:xfrm>
            <a:off x="2210290" y="31307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C0397343-AB5A-433C-9288-A4F3BAD98016}"/>
              </a:ext>
            </a:extLst>
          </p:cNvPr>
          <p:cNvCxnSpPr>
            <a:stCxn id="289" idx="2"/>
            <a:endCxn id="306" idx="0"/>
          </p:cNvCxnSpPr>
          <p:nvPr/>
        </p:nvCxnSpPr>
        <p:spPr>
          <a:xfrm>
            <a:off x="221029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7752549E-A755-44AE-93FF-DB92337647C2}"/>
              </a:ext>
            </a:extLst>
          </p:cNvPr>
          <p:cNvCxnSpPr>
            <a:stCxn id="289" idx="2"/>
            <a:endCxn id="307" idx="0"/>
          </p:cNvCxnSpPr>
          <p:nvPr/>
        </p:nvCxnSpPr>
        <p:spPr>
          <a:xfrm>
            <a:off x="221029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B3FF4683-79B1-4BA7-AD9D-AC62DDC0D4F4}"/>
              </a:ext>
            </a:extLst>
          </p:cNvPr>
          <p:cNvCxnSpPr>
            <a:stCxn id="289" idx="2"/>
            <a:endCxn id="308" idx="0"/>
          </p:cNvCxnSpPr>
          <p:nvPr/>
        </p:nvCxnSpPr>
        <p:spPr>
          <a:xfrm>
            <a:off x="221029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39CE02C4-5A75-43F8-83F3-4D306555F6D3}"/>
              </a:ext>
            </a:extLst>
          </p:cNvPr>
          <p:cNvCxnSpPr>
            <a:stCxn id="289" idx="2"/>
            <a:endCxn id="309" idx="0"/>
          </p:cNvCxnSpPr>
          <p:nvPr/>
        </p:nvCxnSpPr>
        <p:spPr>
          <a:xfrm>
            <a:off x="2210290" y="31307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DCAB9CA6-0282-4959-BF8D-FD49780049C9}"/>
              </a:ext>
            </a:extLst>
          </p:cNvPr>
          <p:cNvCxnSpPr>
            <a:stCxn id="289" idx="2"/>
            <a:endCxn id="310" idx="0"/>
          </p:cNvCxnSpPr>
          <p:nvPr/>
        </p:nvCxnSpPr>
        <p:spPr>
          <a:xfrm>
            <a:off x="2210290" y="31307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A7052FB3-9938-4BA2-8734-896678DBFD8A}"/>
              </a:ext>
            </a:extLst>
          </p:cNvPr>
          <p:cNvCxnSpPr>
            <a:stCxn id="290" idx="2"/>
            <a:endCxn id="303" idx="0"/>
          </p:cNvCxnSpPr>
          <p:nvPr/>
        </p:nvCxnSpPr>
        <p:spPr>
          <a:xfrm flipH="1">
            <a:off x="51865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7AE50C12-85D4-4327-8C77-F2F9B5FE72F1}"/>
              </a:ext>
            </a:extLst>
          </p:cNvPr>
          <p:cNvCxnSpPr>
            <a:stCxn id="290" idx="2"/>
            <a:endCxn id="304" idx="0"/>
          </p:cNvCxnSpPr>
          <p:nvPr/>
        </p:nvCxnSpPr>
        <p:spPr>
          <a:xfrm flipH="1">
            <a:off x="136447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72CBB901-904D-43C5-9088-8A61496F3B2E}"/>
              </a:ext>
            </a:extLst>
          </p:cNvPr>
          <p:cNvCxnSpPr>
            <a:stCxn id="290" idx="2"/>
            <a:endCxn id="305" idx="0"/>
          </p:cNvCxnSpPr>
          <p:nvPr/>
        </p:nvCxnSpPr>
        <p:spPr>
          <a:xfrm flipH="1">
            <a:off x="221029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1834D2CA-2FB6-4C93-AD54-70DC0ABCF543}"/>
              </a:ext>
            </a:extLst>
          </p:cNvPr>
          <p:cNvCxnSpPr>
            <a:stCxn id="290" idx="2"/>
            <a:endCxn id="306" idx="0"/>
          </p:cNvCxnSpPr>
          <p:nvPr/>
        </p:nvCxnSpPr>
        <p:spPr>
          <a:xfrm>
            <a:off x="3056110" y="31307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A0DBD548-4A3C-4807-90CA-2D29B41DCBC4}"/>
              </a:ext>
            </a:extLst>
          </p:cNvPr>
          <p:cNvCxnSpPr>
            <a:stCxn id="290" idx="2"/>
            <a:endCxn id="307" idx="0"/>
          </p:cNvCxnSpPr>
          <p:nvPr/>
        </p:nvCxnSpPr>
        <p:spPr>
          <a:xfrm>
            <a:off x="305611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ED3A2D4A-6796-4BE0-9469-450709B39782}"/>
              </a:ext>
            </a:extLst>
          </p:cNvPr>
          <p:cNvCxnSpPr>
            <a:stCxn id="290" idx="2"/>
            <a:endCxn id="308" idx="0"/>
          </p:cNvCxnSpPr>
          <p:nvPr/>
        </p:nvCxnSpPr>
        <p:spPr>
          <a:xfrm>
            <a:off x="305611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72D9495C-1F8E-44E2-B2B7-A3E013A4832C}"/>
              </a:ext>
            </a:extLst>
          </p:cNvPr>
          <p:cNvCxnSpPr>
            <a:stCxn id="290" idx="2"/>
            <a:endCxn id="309" idx="0"/>
          </p:cNvCxnSpPr>
          <p:nvPr/>
        </p:nvCxnSpPr>
        <p:spPr>
          <a:xfrm>
            <a:off x="305611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A626A059-6D88-499E-B385-E80165B948B6}"/>
              </a:ext>
            </a:extLst>
          </p:cNvPr>
          <p:cNvCxnSpPr>
            <a:stCxn id="290" idx="2"/>
            <a:endCxn id="310" idx="0"/>
          </p:cNvCxnSpPr>
          <p:nvPr/>
        </p:nvCxnSpPr>
        <p:spPr>
          <a:xfrm>
            <a:off x="3056110" y="31307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1072C69A-B925-4EFF-9991-6593A80F8390}"/>
              </a:ext>
            </a:extLst>
          </p:cNvPr>
          <p:cNvCxnSpPr>
            <a:stCxn id="291" idx="2"/>
            <a:endCxn id="303" idx="0"/>
          </p:cNvCxnSpPr>
          <p:nvPr/>
        </p:nvCxnSpPr>
        <p:spPr>
          <a:xfrm flipH="1">
            <a:off x="518650" y="31307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C46D724C-396B-45E4-BAF2-7E3D3CD6C7E1}"/>
              </a:ext>
            </a:extLst>
          </p:cNvPr>
          <p:cNvCxnSpPr>
            <a:stCxn id="291" idx="2"/>
            <a:endCxn id="304" idx="0"/>
          </p:cNvCxnSpPr>
          <p:nvPr/>
        </p:nvCxnSpPr>
        <p:spPr>
          <a:xfrm flipH="1">
            <a:off x="136447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A37BE318-2112-4F54-B66E-1BA96A3124EB}"/>
              </a:ext>
            </a:extLst>
          </p:cNvPr>
          <p:cNvCxnSpPr>
            <a:stCxn id="291" idx="2"/>
            <a:endCxn id="305" idx="0"/>
          </p:cNvCxnSpPr>
          <p:nvPr/>
        </p:nvCxnSpPr>
        <p:spPr>
          <a:xfrm flipH="1">
            <a:off x="221029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C0E3F626-CE0C-494D-9D66-3901C9D1F408}"/>
              </a:ext>
            </a:extLst>
          </p:cNvPr>
          <p:cNvCxnSpPr>
            <a:stCxn id="291" idx="2"/>
            <a:endCxn id="306" idx="0"/>
          </p:cNvCxnSpPr>
          <p:nvPr/>
        </p:nvCxnSpPr>
        <p:spPr>
          <a:xfrm flipH="1">
            <a:off x="305611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098E26CE-85EC-44B1-AEB6-68AB94E5FF33}"/>
              </a:ext>
            </a:extLst>
          </p:cNvPr>
          <p:cNvCxnSpPr>
            <a:stCxn id="291" idx="2"/>
            <a:endCxn id="307" idx="0"/>
          </p:cNvCxnSpPr>
          <p:nvPr/>
        </p:nvCxnSpPr>
        <p:spPr>
          <a:xfrm>
            <a:off x="3901930" y="31307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260DA96-D64A-4627-A32A-3FC04D22EA81}"/>
              </a:ext>
            </a:extLst>
          </p:cNvPr>
          <p:cNvCxnSpPr>
            <a:stCxn id="291" idx="2"/>
            <a:endCxn id="308" idx="0"/>
          </p:cNvCxnSpPr>
          <p:nvPr/>
        </p:nvCxnSpPr>
        <p:spPr>
          <a:xfrm>
            <a:off x="390193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6E471AA8-3B12-46AE-8BC0-0B37BA53C787}"/>
              </a:ext>
            </a:extLst>
          </p:cNvPr>
          <p:cNvCxnSpPr>
            <a:stCxn id="291" idx="2"/>
            <a:endCxn id="309" idx="0"/>
          </p:cNvCxnSpPr>
          <p:nvPr/>
        </p:nvCxnSpPr>
        <p:spPr>
          <a:xfrm>
            <a:off x="390193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1723A3ED-A33A-4DE8-83CC-240419C9EEE4}"/>
              </a:ext>
            </a:extLst>
          </p:cNvPr>
          <p:cNvCxnSpPr>
            <a:stCxn id="291" idx="2"/>
            <a:endCxn id="310" idx="0"/>
          </p:cNvCxnSpPr>
          <p:nvPr/>
        </p:nvCxnSpPr>
        <p:spPr>
          <a:xfrm>
            <a:off x="390193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36F6EC31-4A10-4A72-BFD1-F48940E6DDDA}"/>
              </a:ext>
            </a:extLst>
          </p:cNvPr>
          <p:cNvCxnSpPr>
            <a:stCxn id="292" idx="2"/>
            <a:endCxn id="303" idx="0"/>
          </p:cNvCxnSpPr>
          <p:nvPr/>
        </p:nvCxnSpPr>
        <p:spPr>
          <a:xfrm flipH="1">
            <a:off x="518650" y="31307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1535AA67-AB46-4207-B4DB-5A6A9E81DBEF}"/>
              </a:ext>
            </a:extLst>
          </p:cNvPr>
          <p:cNvCxnSpPr>
            <a:stCxn id="292" idx="2"/>
            <a:endCxn id="304" idx="0"/>
          </p:cNvCxnSpPr>
          <p:nvPr/>
        </p:nvCxnSpPr>
        <p:spPr>
          <a:xfrm flipH="1">
            <a:off x="1364470" y="31307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22906C7A-FFE1-48A6-801E-B0C09F7311F2}"/>
              </a:ext>
            </a:extLst>
          </p:cNvPr>
          <p:cNvCxnSpPr>
            <a:stCxn id="292" idx="2"/>
            <a:endCxn id="305" idx="0"/>
          </p:cNvCxnSpPr>
          <p:nvPr/>
        </p:nvCxnSpPr>
        <p:spPr>
          <a:xfrm flipH="1">
            <a:off x="221029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C4D236B3-9314-4E78-A441-670749B5B5D3}"/>
              </a:ext>
            </a:extLst>
          </p:cNvPr>
          <p:cNvCxnSpPr>
            <a:stCxn id="292" idx="2"/>
            <a:endCxn id="306" idx="0"/>
          </p:cNvCxnSpPr>
          <p:nvPr/>
        </p:nvCxnSpPr>
        <p:spPr>
          <a:xfrm flipH="1">
            <a:off x="305611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B2F960B4-5726-4968-9F33-2CC683DE468C}"/>
              </a:ext>
            </a:extLst>
          </p:cNvPr>
          <p:cNvCxnSpPr>
            <a:stCxn id="292" idx="2"/>
            <a:endCxn id="307" idx="0"/>
          </p:cNvCxnSpPr>
          <p:nvPr/>
        </p:nvCxnSpPr>
        <p:spPr>
          <a:xfrm flipH="1">
            <a:off x="390193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36EA1CF1-B719-48D3-B57D-419CBD18AD65}"/>
              </a:ext>
            </a:extLst>
          </p:cNvPr>
          <p:cNvCxnSpPr>
            <a:stCxn id="292" idx="2"/>
            <a:endCxn id="308" idx="0"/>
          </p:cNvCxnSpPr>
          <p:nvPr/>
        </p:nvCxnSpPr>
        <p:spPr>
          <a:xfrm>
            <a:off x="4747750" y="31307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2C44AAB5-AFED-4821-A654-91F476CF1C60}"/>
              </a:ext>
            </a:extLst>
          </p:cNvPr>
          <p:cNvCxnSpPr>
            <a:stCxn id="292" idx="2"/>
            <a:endCxn id="309" idx="0"/>
          </p:cNvCxnSpPr>
          <p:nvPr/>
        </p:nvCxnSpPr>
        <p:spPr>
          <a:xfrm>
            <a:off x="474775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3DE95038-6E8B-4D9D-843C-D5B4C74FD065}"/>
              </a:ext>
            </a:extLst>
          </p:cNvPr>
          <p:cNvCxnSpPr>
            <a:stCxn id="292" idx="2"/>
            <a:endCxn id="310" idx="0"/>
          </p:cNvCxnSpPr>
          <p:nvPr/>
        </p:nvCxnSpPr>
        <p:spPr>
          <a:xfrm>
            <a:off x="474775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0F5220ED-3C75-4991-A2D4-15E7755AA43B}"/>
              </a:ext>
            </a:extLst>
          </p:cNvPr>
          <p:cNvCxnSpPr>
            <a:stCxn id="293" idx="2"/>
            <a:endCxn id="303" idx="0"/>
          </p:cNvCxnSpPr>
          <p:nvPr/>
        </p:nvCxnSpPr>
        <p:spPr>
          <a:xfrm flipH="1">
            <a:off x="518650" y="3130751"/>
            <a:ext cx="50749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4B98766E-9CA8-4855-9F2C-A3437BA997BE}"/>
              </a:ext>
            </a:extLst>
          </p:cNvPr>
          <p:cNvCxnSpPr>
            <a:stCxn id="293" idx="2"/>
            <a:endCxn id="304" idx="0"/>
          </p:cNvCxnSpPr>
          <p:nvPr/>
        </p:nvCxnSpPr>
        <p:spPr>
          <a:xfrm flipH="1">
            <a:off x="1364470" y="31307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F127EA98-8565-4C7C-BC5B-4BFD6918B1A2}"/>
              </a:ext>
            </a:extLst>
          </p:cNvPr>
          <p:cNvCxnSpPr>
            <a:stCxn id="293" idx="2"/>
            <a:endCxn id="305" idx="0"/>
          </p:cNvCxnSpPr>
          <p:nvPr/>
        </p:nvCxnSpPr>
        <p:spPr>
          <a:xfrm flipH="1">
            <a:off x="2210290" y="31307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866C5FB5-7B82-4322-8174-E3DBFA167F23}"/>
              </a:ext>
            </a:extLst>
          </p:cNvPr>
          <p:cNvCxnSpPr>
            <a:stCxn id="293" idx="2"/>
            <a:endCxn id="306" idx="0"/>
          </p:cNvCxnSpPr>
          <p:nvPr/>
        </p:nvCxnSpPr>
        <p:spPr>
          <a:xfrm flipH="1">
            <a:off x="305611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FFBA9916-CE51-46E3-B535-5A8272730C15}"/>
              </a:ext>
            </a:extLst>
          </p:cNvPr>
          <p:cNvCxnSpPr>
            <a:stCxn id="293" idx="2"/>
            <a:endCxn id="307" idx="0"/>
          </p:cNvCxnSpPr>
          <p:nvPr/>
        </p:nvCxnSpPr>
        <p:spPr>
          <a:xfrm flipH="1">
            <a:off x="390193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E27E892B-2FAF-441E-96C3-7F88A7502970}"/>
              </a:ext>
            </a:extLst>
          </p:cNvPr>
          <p:cNvCxnSpPr>
            <a:stCxn id="293" idx="2"/>
            <a:endCxn id="308" idx="0"/>
          </p:cNvCxnSpPr>
          <p:nvPr/>
        </p:nvCxnSpPr>
        <p:spPr>
          <a:xfrm flipH="1">
            <a:off x="474775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8C1AC31B-6B5F-40EB-A2AE-3898E082067A}"/>
              </a:ext>
            </a:extLst>
          </p:cNvPr>
          <p:cNvCxnSpPr>
            <a:endCxn id="309" idx="0"/>
          </p:cNvCxnSpPr>
          <p:nvPr/>
        </p:nvCxnSpPr>
        <p:spPr>
          <a:xfrm>
            <a:off x="5593569" y="3130751"/>
            <a:ext cx="1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3227C3BE-8178-423A-A13D-369135F8E6B2}"/>
              </a:ext>
            </a:extLst>
          </p:cNvPr>
          <p:cNvCxnSpPr>
            <a:stCxn id="293" idx="2"/>
            <a:endCxn id="310" idx="0"/>
          </p:cNvCxnSpPr>
          <p:nvPr/>
        </p:nvCxnSpPr>
        <p:spPr>
          <a:xfrm>
            <a:off x="559357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7F7A955E-89BC-4BB8-963A-12BA457C3F3C}"/>
              </a:ext>
            </a:extLst>
          </p:cNvPr>
          <p:cNvCxnSpPr>
            <a:stCxn id="294" idx="2"/>
            <a:endCxn id="303" idx="0"/>
          </p:cNvCxnSpPr>
          <p:nvPr/>
        </p:nvCxnSpPr>
        <p:spPr>
          <a:xfrm flipH="1">
            <a:off x="518650" y="3130751"/>
            <a:ext cx="59207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454A718C-CB67-4682-B6F4-B527F9C2BBF1}"/>
              </a:ext>
            </a:extLst>
          </p:cNvPr>
          <p:cNvCxnSpPr>
            <a:stCxn id="294" idx="2"/>
            <a:endCxn id="304" idx="0"/>
          </p:cNvCxnSpPr>
          <p:nvPr/>
        </p:nvCxnSpPr>
        <p:spPr>
          <a:xfrm flipH="1">
            <a:off x="1364470" y="3130751"/>
            <a:ext cx="50749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C7A3DD0B-3257-4AF0-A466-3E8D07EAD353}"/>
              </a:ext>
            </a:extLst>
          </p:cNvPr>
          <p:cNvCxnSpPr>
            <a:stCxn id="294" idx="2"/>
            <a:endCxn id="305" idx="0"/>
          </p:cNvCxnSpPr>
          <p:nvPr/>
        </p:nvCxnSpPr>
        <p:spPr>
          <a:xfrm flipH="1">
            <a:off x="2210290" y="3130751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F937D008-DFD7-4CC5-BA41-5B2B1A1981E7}"/>
              </a:ext>
            </a:extLst>
          </p:cNvPr>
          <p:cNvCxnSpPr>
            <a:stCxn id="294" idx="2"/>
            <a:endCxn id="306" idx="0"/>
          </p:cNvCxnSpPr>
          <p:nvPr/>
        </p:nvCxnSpPr>
        <p:spPr>
          <a:xfrm flipH="1">
            <a:off x="3056110" y="3130751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3FBDFAF-D822-4D0E-8712-F560AD9AA963}"/>
              </a:ext>
            </a:extLst>
          </p:cNvPr>
          <p:cNvCxnSpPr>
            <a:stCxn id="294" idx="2"/>
            <a:endCxn id="307" idx="0"/>
          </p:cNvCxnSpPr>
          <p:nvPr/>
        </p:nvCxnSpPr>
        <p:spPr>
          <a:xfrm flipH="1">
            <a:off x="3901930" y="3130751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20E88DC5-C18A-4123-A64C-C88805A5AEDB}"/>
              </a:ext>
            </a:extLst>
          </p:cNvPr>
          <p:cNvCxnSpPr>
            <a:stCxn id="294" idx="2"/>
            <a:endCxn id="308" idx="0"/>
          </p:cNvCxnSpPr>
          <p:nvPr/>
        </p:nvCxnSpPr>
        <p:spPr>
          <a:xfrm flipH="1">
            <a:off x="4747750" y="3130751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DB3F1853-6AB2-4DEF-BC42-7315B233F100}"/>
              </a:ext>
            </a:extLst>
          </p:cNvPr>
          <p:cNvCxnSpPr>
            <a:stCxn id="294" idx="2"/>
            <a:endCxn id="309" idx="0"/>
          </p:cNvCxnSpPr>
          <p:nvPr/>
        </p:nvCxnSpPr>
        <p:spPr>
          <a:xfrm flipH="1">
            <a:off x="5593570" y="3130751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3F65305F-4317-4698-82C9-C1CE32F4D238}"/>
              </a:ext>
            </a:extLst>
          </p:cNvPr>
          <p:cNvCxnSpPr>
            <a:stCxn id="294" idx="2"/>
            <a:endCxn id="310" idx="0"/>
          </p:cNvCxnSpPr>
          <p:nvPr/>
        </p:nvCxnSpPr>
        <p:spPr>
          <a:xfrm>
            <a:off x="6439390" y="3130751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6A523DC9-CC4D-4E80-B388-32297B4FA08F}"/>
              </a:ext>
            </a:extLst>
          </p:cNvPr>
          <p:cNvSpPr/>
          <p:nvPr/>
        </p:nvSpPr>
        <p:spPr>
          <a:xfrm>
            <a:off x="130520" y="4025697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 X 32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CE452CEA-5332-498E-8E20-4050EC1EE6CA}"/>
              </a:ext>
            </a:extLst>
          </p:cNvPr>
          <p:cNvSpPr/>
          <p:nvPr/>
        </p:nvSpPr>
        <p:spPr>
          <a:xfrm>
            <a:off x="976340" y="4025697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X 256 X 64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8976CFB6-0DC6-4460-B074-F47726B119D0}"/>
              </a:ext>
            </a:extLst>
          </p:cNvPr>
          <p:cNvSpPr/>
          <p:nvPr/>
        </p:nvSpPr>
        <p:spPr>
          <a:xfrm>
            <a:off x="1822160" y="4025697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X 96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599F9FBD-D7FF-4255-A0EA-3AAAD2BAB3E4}"/>
              </a:ext>
            </a:extLst>
          </p:cNvPr>
          <p:cNvSpPr/>
          <p:nvPr/>
        </p:nvSpPr>
        <p:spPr>
          <a:xfrm>
            <a:off x="2667980" y="4025697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X 64 X 128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01514B69-53D7-4160-AB2B-1801F4F7886B}"/>
              </a:ext>
            </a:extLst>
          </p:cNvPr>
          <p:cNvSpPr/>
          <p:nvPr/>
        </p:nvSpPr>
        <p:spPr>
          <a:xfrm>
            <a:off x="3513800" y="4025697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32 X 160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39E2CC9B-7624-4DDC-AF02-2FD5919C9A9F}"/>
              </a:ext>
            </a:extLst>
          </p:cNvPr>
          <p:cNvSpPr/>
          <p:nvPr/>
        </p:nvSpPr>
        <p:spPr>
          <a:xfrm>
            <a:off x="4359620" y="4025697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16 X 192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003A273B-42BA-417C-BDD4-4D5A63148487}"/>
              </a:ext>
            </a:extLst>
          </p:cNvPr>
          <p:cNvSpPr/>
          <p:nvPr/>
        </p:nvSpPr>
        <p:spPr>
          <a:xfrm>
            <a:off x="5205440" y="4025697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X 8 X 224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1B904707-DB2E-40CB-8335-DE9948F304DB}"/>
              </a:ext>
            </a:extLst>
          </p:cNvPr>
          <p:cNvSpPr/>
          <p:nvPr/>
        </p:nvSpPr>
        <p:spPr>
          <a:xfrm>
            <a:off x="6051260" y="4025697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X 4 X 256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13D7D9BF-3203-49A3-8278-2AE01AAF1AB1}"/>
              </a:ext>
            </a:extLst>
          </p:cNvPr>
          <p:cNvCxnSpPr>
            <a:endCxn id="375" idx="0"/>
          </p:cNvCxnSpPr>
          <p:nvPr/>
        </p:nvCxnSpPr>
        <p:spPr>
          <a:xfrm>
            <a:off x="518650" y="3742333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BDD7A08C-6241-41EB-9B5D-F51EA12EEB7A}"/>
              </a:ext>
            </a:extLst>
          </p:cNvPr>
          <p:cNvCxnSpPr>
            <a:endCxn id="376" idx="0"/>
          </p:cNvCxnSpPr>
          <p:nvPr/>
        </p:nvCxnSpPr>
        <p:spPr>
          <a:xfrm>
            <a:off x="1364470" y="3742333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>
            <a:extLst>
              <a:ext uri="{FF2B5EF4-FFF2-40B4-BE49-F238E27FC236}">
                <a16:creationId xmlns:a16="http://schemas.microsoft.com/office/drawing/2014/main" id="{8FFF6190-301C-4C6A-BE88-F377B7831B05}"/>
              </a:ext>
            </a:extLst>
          </p:cNvPr>
          <p:cNvCxnSpPr>
            <a:endCxn id="377" idx="0"/>
          </p:cNvCxnSpPr>
          <p:nvPr/>
        </p:nvCxnSpPr>
        <p:spPr>
          <a:xfrm>
            <a:off x="2210290" y="3742333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>
            <a:extLst>
              <a:ext uri="{FF2B5EF4-FFF2-40B4-BE49-F238E27FC236}">
                <a16:creationId xmlns:a16="http://schemas.microsoft.com/office/drawing/2014/main" id="{3F6AE7E9-DE1D-431A-94B6-8CBEA091FC89}"/>
              </a:ext>
            </a:extLst>
          </p:cNvPr>
          <p:cNvCxnSpPr>
            <a:endCxn id="378" idx="0"/>
          </p:cNvCxnSpPr>
          <p:nvPr/>
        </p:nvCxnSpPr>
        <p:spPr>
          <a:xfrm>
            <a:off x="3056110" y="3742333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8D653922-76BA-4CD0-A987-882A697527D9}"/>
              </a:ext>
            </a:extLst>
          </p:cNvPr>
          <p:cNvCxnSpPr>
            <a:endCxn id="379" idx="0"/>
          </p:cNvCxnSpPr>
          <p:nvPr/>
        </p:nvCxnSpPr>
        <p:spPr>
          <a:xfrm>
            <a:off x="3901930" y="3742333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F55CBB7C-30F0-436E-AF95-F5D49E121798}"/>
              </a:ext>
            </a:extLst>
          </p:cNvPr>
          <p:cNvCxnSpPr>
            <a:endCxn id="380" idx="0"/>
          </p:cNvCxnSpPr>
          <p:nvPr/>
        </p:nvCxnSpPr>
        <p:spPr>
          <a:xfrm>
            <a:off x="4747750" y="3742333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76C74BAA-5B1C-4777-B3F8-DF4E04DA40E0}"/>
              </a:ext>
            </a:extLst>
          </p:cNvPr>
          <p:cNvCxnSpPr>
            <a:endCxn id="381" idx="0"/>
          </p:cNvCxnSpPr>
          <p:nvPr/>
        </p:nvCxnSpPr>
        <p:spPr>
          <a:xfrm>
            <a:off x="5593570" y="3742333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ECDF62F2-EB36-47C3-B986-2C4E642765E4}"/>
              </a:ext>
            </a:extLst>
          </p:cNvPr>
          <p:cNvCxnSpPr>
            <a:endCxn id="382" idx="0"/>
          </p:cNvCxnSpPr>
          <p:nvPr/>
        </p:nvCxnSpPr>
        <p:spPr>
          <a:xfrm>
            <a:off x="6439390" y="3742333"/>
            <a:ext cx="0" cy="2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>
            <a:extLst>
              <a:ext uri="{FF2B5EF4-FFF2-40B4-BE49-F238E27FC236}">
                <a16:creationId xmlns:a16="http://schemas.microsoft.com/office/drawing/2014/main" id="{35740B4C-5F54-48C6-830D-576CCFB088C0}"/>
              </a:ext>
            </a:extLst>
          </p:cNvPr>
          <p:cNvSpPr/>
          <p:nvPr/>
        </p:nvSpPr>
        <p:spPr>
          <a:xfrm>
            <a:off x="130520" y="4628947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 X 32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4" name="直接箭头连接符 463">
            <a:extLst>
              <a:ext uri="{FF2B5EF4-FFF2-40B4-BE49-F238E27FC236}">
                <a16:creationId xmlns:a16="http://schemas.microsoft.com/office/drawing/2014/main" id="{42725A20-834A-48CC-A812-36F4746B7A5C}"/>
              </a:ext>
            </a:extLst>
          </p:cNvPr>
          <p:cNvCxnSpPr>
            <a:stCxn id="375" idx="2"/>
            <a:endCxn id="391" idx="0"/>
          </p:cNvCxnSpPr>
          <p:nvPr/>
        </p:nvCxnSpPr>
        <p:spPr>
          <a:xfrm>
            <a:off x="518650" y="4224933"/>
            <a:ext cx="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箭头连接符 465">
            <a:extLst>
              <a:ext uri="{FF2B5EF4-FFF2-40B4-BE49-F238E27FC236}">
                <a16:creationId xmlns:a16="http://schemas.microsoft.com/office/drawing/2014/main" id="{0FDDA8AA-4C37-4710-96E8-8A0AF49DB8FC}"/>
              </a:ext>
            </a:extLst>
          </p:cNvPr>
          <p:cNvCxnSpPr>
            <a:stCxn id="376" idx="2"/>
            <a:endCxn id="391" idx="0"/>
          </p:cNvCxnSpPr>
          <p:nvPr/>
        </p:nvCxnSpPr>
        <p:spPr>
          <a:xfrm flipH="1">
            <a:off x="518650" y="4224933"/>
            <a:ext cx="8458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0DE70B3E-DEF6-425B-A1CF-E8E093D0D089}"/>
              </a:ext>
            </a:extLst>
          </p:cNvPr>
          <p:cNvCxnSpPr>
            <a:stCxn id="377" idx="2"/>
            <a:endCxn id="391" idx="0"/>
          </p:cNvCxnSpPr>
          <p:nvPr/>
        </p:nvCxnSpPr>
        <p:spPr>
          <a:xfrm flipH="1">
            <a:off x="518650" y="4224933"/>
            <a:ext cx="16916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>
            <a:extLst>
              <a:ext uri="{FF2B5EF4-FFF2-40B4-BE49-F238E27FC236}">
                <a16:creationId xmlns:a16="http://schemas.microsoft.com/office/drawing/2014/main" id="{532A3EBB-03D3-40C5-AF65-AAB3431254FB}"/>
              </a:ext>
            </a:extLst>
          </p:cNvPr>
          <p:cNvCxnSpPr>
            <a:stCxn id="378" idx="2"/>
            <a:endCxn id="391" idx="0"/>
          </p:cNvCxnSpPr>
          <p:nvPr/>
        </p:nvCxnSpPr>
        <p:spPr>
          <a:xfrm flipH="1">
            <a:off x="518650" y="4224933"/>
            <a:ext cx="253746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箭头连接符 471">
            <a:extLst>
              <a:ext uri="{FF2B5EF4-FFF2-40B4-BE49-F238E27FC236}">
                <a16:creationId xmlns:a16="http://schemas.microsoft.com/office/drawing/2014/main" id="{7CE35125-D48A-470E-A769-CEA4BA1DFEF6}"/>
              </a:ext>
            </a:extLst>
          </p:cNvPr>
          <p:cNvCxnSpPr>
            <a:stCxn id="379" idx="2"/>
            <a:endCxn id="391" idx="0"/>
          </p:cNvCxnSpPr>
          <p:nvPr/>
        </p:nvCxnSpPr>
        <p:spPr>
          <a:xfrm flipH="1">
            <a:off x="518650" y="4224933"/>
            <a:ext cx="338328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箭头连接符 473">
            <a:extLst>
              <a:ext uri="{FF2B5EF4-FFF2-40B4-BE49-F238E27FC236}">
                <a16:creationId xmlns:a16="http://schemas.microsoft.com/office/drawing/2014/main" id="{2DC100B0-0DA5-4771-A4F6-AF20E75BD9BD}"/>
              </a:ext>
            </a:extLst>
          </p:cNvPr>
          <p:cNvCxnSpPr>
            <a:stCxn id="380" idx="2"/>
            <a:endCxn id="391" idx="0"/>
          </p:cNvCxnSpPr>
          <p:nvPr/>
        </p:nvCxnSpPr>
        <p:spPr>
          <a:xfrm flipH="1">
            <a:off x="518650" y="4224933"/>
            <a:ext cx="422910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箭头连接符 475">
            <a:extLst>
              <a:ext uri="{FF2B5EF4-FFF2-40B4-BE49-F238E27FC236}">
                <a16:creationId xmlns:a16="http://schemas.microsoft.com/office/drawing/2014/main" id="{0C9F75BB-8740-416A-813C-920EB9DDACCD}"/>
              </a:ext>
            </a:extLst>
          </p:cNvPr>
          <p:cNvCxnSpPr>
            <a:stCxn id="381" idx="2"/>
            <a:endCxn id="391" idx="0"/>
          </p:cNvCxnSpPr>
          <p:nvPr/>
        </p:nvCxnSpPr>
        <p:spPr>
          <a:xfrm flipH="1">
            <a:off x="518650" y="4224933"/>
            <a:ext cx="507492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箭头连接符 477">
            <a:extLst>
              <a:ext uri="{FF2B5EF4-FFF2-40B4-BE49-F238E27FC236}">
                <a16:creationId xmlns:a16="http://schemas.microsoft.com/office/drawing/2014/main" id="{C54FA65E-9164-4E56-9E10-199ABEE2E4ED}"/>
              </a:ext>
            </a:extLst>
          </p:cNvPr>
          <p:cNvCxnSpPr>
            <a:stCxn id="382" idx="2"/>
            <a:endCxn id="391" idx="0"/>
          </p:cNvCxnSpPr>
          <p:nvPr/>
        </p:nvCxnSpPr>
        <p:spPr>
          <a:xfrm flipH="1">
            <a:off x="518650" y="4224933"/>
            <a:ext cx="5920740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矩形 478">
            <a:extLst>
              <a:ext uri="{FF2B5EF4-FFF2-40B4-BE49-F238E27FC236}">
                <a16:creationId xmlns:a16="http://schemas.microsoft.com/office/drawing/2014/main" id="{D189BFF1-E8F3-4BA2-8074-71E78605E3A2}"/>
              </a:ext>
            </a:extLst>
          </p:cNvPr>
          <p:cNvSpPr/>
          <p:nvPr/>
        </p:nvSpPr>
        <p:spPr>
          <a:xfrm>
            <a:off x="130520" y="5119879"/>
            <a:ext cx="776260" cy="199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 X 6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4CB27F87-E5F3-4063-B387-7F6189858BAC}"/>
              </a:ext>
            </a:extLst>
          </p:cNvPr>
          <p:cNvCxnSpPr>
            <a:stCxn id="391" idx="2"/>
            <a:endCxn id="479" idx="0"/>
          </p:cNvCxnSpPr>
          <p:nvPr/>
        </p:nvCxnSpPr>
        <p:spPr>
          <a:xfrm>
            <a:off x="518650" y="4828183"/>
            <a:ext cx="0" cy="29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3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1238</Words>
  <Application>Microsoft Office PowerPoint</Application>
  <PresentationFormat>A4 纸张(210x297 毫米)</PresentationFormat>
  <Paragraphs>204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聪冲 聂</dc:creator>
  <cp:lastModifiedBy>聪冲 聂</cp:lastModifiedBy>
  <cp:revision>9</cp:revision>
  <dcterms:created xsi:type="dcterms:W3CDTF">2019-05-15T10:48:12Z</dcterms:created>
  <dcterms:modified xsi:type="dcterms:W3CDTF">2019-05-15T12:04:59Z</dcterms:modified>
</cp:coreProperties>
</file>