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1"/>
  </p:notesMasterIdLst>
  <p:sldIdLst>
    <p:sldId id="542" r:id="rId2"/>
    <p:sldId id="545" r:id="rId3"/>
    <p:sldId id="257" r:id="rId4"/>
    <p:sldId id="541" r:id="rId5"/>
    <p:sldId id="373" r:id="rId6"/>
    <p:sldId id="540" r:id="rId7"/>
    <p:sldId id="539" r:id="rId8"/>
    <p:sldId id="543" r:id="rId9"/>
    <p:sldId id="544" r:id="rId10"/>
  </p:sldIdLst>
  <p:sldSz cx="10080625" cy="7199313"/>
  <p:notesSz cx="6797675" cy="9926638"/>
  <p:defaultTextStyle>
    <a:defPPr>
      <a:defRPr lang="ja-JP"/>
    </a:defPPr>
    <a:lvl1pPr marL="0" algn="l" defTabSz="987369" rtl="0" eaLnBrk="1" latinLnBrk="0" hangingPunct="1">
      <a:defRPr kumimoji="1" sz="1944" kern="1200">
        <a:solidFill>
          <a:schemeClr val="tx1"/>
        </a:solidFill>
        <a:latin typeface="+mn-lt"/>
        <a:ea typeface="+mn-ea"/>
        <a:cs typeface="+mn-cs"/>
      </a:defRPr>
    </a:lvl1pPr>
    <a:lvl2pPr marL="493685" algn="l" defTabSz="987369" rtl="0" eaLnBrk="1" latinLnBrk="0" hangingPunct="1">
      <a:defRPr kumimoji="1" sz="1944" kern="1200">
        <a:solidFill>
          <a:schemeClr val="tx1"/>
        </a:solidFill>
        <a:latin typeface="+mn-lt"/>
        <a:ea typeface="+mn-ea"/>
        <a:cs typeface="+mn-cs"/>
      </a:defRPr>
    </a:lvl2pPr>
    <a:lvl3pPr marL="987369" algn="l" defTabSz="987369" rtl="0" eaLnBrk="1" latinLnBrk="0" hangingPunct="1">
      <a:defRPr kumimoji="1" sz="1944" kern="1200">
        <a:solidFill>
          <a:schemeClr val="tx1"/>
        </a:solidFill>
        <a:latin typeface="+mn-lt"/>
        <a:ea typeface="+mn-ea"/>
        <a:cs typeface="+mn-cs"/>
      </a:defRPr>
    </a:lvl3pPr>
    <a:lvl4pPr marL="1481054" algn="l" defTabSz="987369" rtl="0" eaLnBrk="1" latinLnBrk="0" hangingPunct="1">
      <a:defRPr kumimoji="1" sz="1944" kern="1200">
        <a:solidFill>
          <a:schemeClr val="tx1"/>
        </a:solidFill>
        <a:latin typeface="+mn-lt"/>
        <a:ea typeface="+mn-ea"/>
        <a:cs typeface="+mn-cs"/>
      </a:defRPr>
    </a:lvl4pPr>
    <a:lvl5pPr marL="1974738" algn="l" defTabSz="987369" rtl="0" eaLnBrk="1" latinLnBrk="0" hangingPunct="1">
      <a:defRPr kumimoji="1" sz="1944" kern="1200">
        <a:solidFill>
          <a:schemeClr val="tx1"/>
        </a:solidFill>
        <a:latin typeface="+mn-lt"/>
        <a:ea typeface="+mn-ea"/>
        <a:cs typeface="+mn-cs"/>
      </a:defRPr>
    </a:lvl5pPr>
    <a:lvl6pPr marL="2468423" algn="l" defTabSz="987369" rtl="0" eaLnBrk="1" latinLnBrk="0" hangingPunct="1">
      <a:defRPr kumimoji="1" sz="1944" kern="1200">
        <a:solidFill>
          <a:schemeClr val="tx1"/>
        </a:solidFill>
        <a:latin typeface="+mn-lt"/>
        <a:ea typeface="+mn-ea"/>
        <a:cs typeface="+mn-cs"/>
      </a:defRPr>
    </a:lvl6pPr>
    <a:lvl7pPr marL="2962107" algn="l" defTabSz="987369" rtl="0" eaLnBrk="1" latinLnBrk="0" hangingPunct="1">
      <a:defRPr kumimoji="1" sz="1944" kern="1200">
        <a:solidFill>
          <a:schemeClr val="tx1"/>
        </a:solidFill>
        <a:latin typeface="+mn-lt"/>
        <a:ea typeface="+mn-ea"/>
        <a:cs typeface="+mn-cs"/>
      </a:defRPr>
    </a:lvl7pPr>
    <a:lvl8pPr marL="3455792" algn="l" defTabSz="987369" rtl="0" eaLnBrk="1" latinLnBrk="0" hangingPunct="1">
      <a:defRPr kumimoji="1" sz="1944" kern="1200">
        <a:solidFill>
          <a:schemeClr val="tx1"/>
        </a:solidFill>
        <a:latin typeface="+mn-lt"/>
        <a:ea typeface="+mn-ea"/>
        <a:cs typeface="+mn-cs"/>
      </a:defRPr>
    </a:lvl8pPr>
    <a:lvl9pPr marL="3949476" algn="l" defTabSz="987369" rtl="0" eaLnBrk="1" latinLnBrk="0" hangingPunct="1">
      <a:defRPr kumimoji="1" sz="194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DFF"/>
    <a:srgbClr val="7FCBFF"/>
    <a:srgbClr val="0432FF"/>
    <a:srgbClr val="DAF5FF"/>
    <a:srgbClr val="FF9300"/>
    <a:srgbClr val="0096FF"/>
    <a:srgbClr val="FF2600"/>
    <a:srgbClr val="FFC97F"/>
    <a:srgbClr val="FF7E7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75" autoAdjust="0"/>
    <p:restoredTop sz="84951" autoAdjust="0"/>
  </p:normalViewPr>
  <p:slideViewPr>
    <p:cSldViewPr>
      <p:cViewPr varScale="1">
        <p:scale>
          <a:sx n="94" d="100"/>
          <a:sy n="94" d="100"/>
        </p:scale>
        <p:origin x="1350" y="66"/>
      </p:cViewPr>
      <p:guideLst>
        <p:guide orient="horz" pos="410"/>
        <p:guide pos="3175"/>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448" cy="496253"/>
          </a:xfrm>
          <a:prstGeom prst="rect">
            <a:avLst/>
          </a:prstGeom>
        </p:spPr>
        <p:txBody>
          <a:bodyPr vert="horz" lIns="91312" tIns="45656" rIns="91312" bIns="4565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643" y="0"/>
            <a:ext cx="2945448" cy="496253"/>
          </a:xfrm>
          <a:prstGeom prst="rect">
            <a:avLst/>
          </a:prstGeom>
        </p:spPr>
        <p:txBody>
          <a:bodyPr vert="horz" lIns="91312" tIns="45656" rIns="91312" bIns="45656" rtlCol="0"/>
          <a:lstStyle>
            <a:lvl1pPr algn="r">
              <a:defRPr sz="1200"/>
            </a:lvl1pPr>
          </a:lstStyle>
          <a:p>
            <a:fld id="{E61AFE65-F438-4156-B775-780D2CEE2F98}" type="datetimeFigureOut">
              <a:rPr kumimoji="1" lang="ja-JP" altLang="en-US" smtClean="0"/>
              <a:pPr/>
              <a:t>2018/12/19</a:t>
            </a:fld>
            <a:endParaRPr kumimoji="1" lang="ja-JP" altLang="en-US"/>
          </a:p>
        </p:txBody>
      </p:sp>
      <p:sp>
        <p:nvSpPr>
          <p:cNvPr id="4" name="スライド イメージ プレースホルダー 3"/>
          <p:cNvSpPr>
            <a:spLocks noGrp="1" noRot="1" noChangeAspect="1"/>
          </p:cNvSpPr>
          <p:nvPr>
            <p:ph type="sldImg" idx="2"/>
          </p:nvPr>
        </p:nvSpPr>
        <p:spPr>
          <a:xfrm>
            <a:off x="793750" y="744538"/>
            <a:ext cx="5210175" cy="3721100"/>
          </a:xfrm>
          <a:prstGeom prst="rect">
            <a:avLst/>
          </a:prstGeom>
          <a:noFill/>
          <a:ln w="12700">
            <a:solidFill>
              <a:prstClr val="black"/>
            </a:solidFill>
          </a:ln>
        </p:spPr>
        <p:txBody>
          <a:bodyPr vert="horz" lIns="91312" tIns="45656" rIns="91312" bIns="45656" rtlCol="0" anchor="ctr"/>
          <a:lstStyle/>
          <a:p>
            <a:endParaRPr lang="ja-JP" altLang="en-US"/>
          </a:p>
        </p:txBody>
      </p:sp>
      <p:sp>
        <p:nvSpPr>
          <p:cNvPr id="5" name="ノート プレースホルダー 4"/>
          <p:cNvSpPr>
            <a:spLocks noGrp="1"/>
          </p:cNvSpPr>
          <p:nvPr>
            <p:ph type="body" sz="quarter" idx="3"/>
          </p:nvPr>
        </p:nvSpPr>
        <p:spPr>
          <a:xfrm>
            <a:off x="680085" y="4715192"/>
            <a:ext cx="5437506" cy="4466274"/>
          </a:xfrm>
          <a:prstGeom prst="rect">
            <a:avLst/>
          </a:prstGeom>
        </p:spPr>
        <p:txBody>
          <a:bodyPr vert="horz" lIns="91312" tIns="45656" rIns="91312" bIns="4565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800"/>
            <a:ext cx="2945448" cy="496252"/>
          </a:xfrm>
          <a:prstGeom prst="rect">
            <a:avLst/>
          </a:prstGeom>
        </p:spPr>
        <p:txBody>
          <a:bodyPr vert="horz" lIns="91312" tIns="45656" rIns="91312" bIns="4565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643" y="9428800"/>
            <a:ext cx="2945448" cy="496252"/>
          </a:xfrm>
          <a:prstGeom prst="rect">
            <a:avLst/>
          </a:prstGeom>
        </p:spPr>
        <p:txBody>
          <a:bodyPr vert="horz" lIns="91312" tIns="45656" rIns="91312" bIns="45656" rtlCol="0" anchor="b"/>
          <a:lstStyle>
            <a:lvl1pPr algn="r">
              <a:defRPr sz="1200"/>
            </a:lvl1pPr>
          </a:lstStyle>
          <a:p>
            <a:fld id="{A090F362-38F4-4AAA-85D6-034273B5D5B9}" type="slidenum">
              <a:rPr kumimoji="1" lang="ja-JP" altLang="en-US" smtClean="0"/>
              <a:pPr/>
              <a:t>‹#›</a:t>
            </a:fld>
            <a:endParaRPr kumimoji="1" lang="ja-JP" altLang="en-US"/>
          </a:p>
        </p:txBody>
      </p:sp>
    </p:spTree>
    <p:extLst>
      <p:ext uri="{BB962C8B-B14F-4D97-AF65-F5344CB8AC3E}">
        <p14:creationId xmlns:p14="http://schemas.microsoft.com/office/powerpoint/2010/main" val="61906808"/>
      </p:ext>
    </p:extLst>
  </p:cSld>
  <p:clrMap bg1="lt1" tx1="dk1" bg2="lt2" tx2="dk2" accent1="accent1" accent2="accent2" accent3="accent3" accent4="accent4" accent5="accent5" accent6="accent6" hlink="hlink" folHlink="folHlink"/>
  <p:notesStyle>
    <a:lvl1pPr marL="0" algn="l" defTabSz="987369" rtl="0" eaLnBrk="1" latinLnBrk="0" hangingPunct="1">
      <a:defRPr kumimoji="1" sz="1296" kern="1200">
        <a:solidFill>
          <a:schemeClr val="tx1"/>
        </a:solidFill>
        <a:latin typeface="+mn-lt"/>
        <a:ea typeface="+mn-ea"/>
        <a:cs typeface="+mn-cs"/>
      </a:defRPr>
    </a:lvl1pPr>
    <a:lvl2pPr marL="493685" algn="l" defTabSz="987369" rtl="0" eaLnBrk="1" latinLnBrk="0" hangingPunct="1">
      <a:defRPr kumimoji="1" sz="1296" kern="1200">
        <a:solidFill>
          <a:schemeClr val="tx1"/>
        </a:solidFill>
        <a:latin typeface="+mn-lt"/>
        <a:ea typeface="+mn-ea"/>
        <a:cs typeface="+mn-cs"/>
      </a:defRPr>
    </a:lvl2pPr>
    <a:lvl3pPr marL="987369" algn="l" defTabSz="987369" rtl="0" eaLnBrk="1" latinLnBrk="0" hangingPunct="1">
      <a:defRPr kumimoji="1" sz="1296" kern="1200">
        <a:solidFill>
          <a:schemeClr val="tx1"/>
        </a:solidFill>
        <a:latin typeface="+mn-lt"/>
        <a:ea typeface="+mn-ea"/>
        <a:cs typeface="+mn-cs"/>
      </a:defRPr>
    </a:lvl3pPr>
    <a:lvl4pPr marL="1481054" algn="l" defTabSz="987369" rtl="0" eaLnBrk="1" latinLnBrk="0" hangingPunct="1">
      <a:defRPr kumimoji="1" sz="1296" kern="1200">
        <a:solidFill>
          <a:schemeClr val="tx1"/>
        </a:solidFill>
        <a:latin typeface="+mn-lt"/>
        <a:ea typeface="+mn-ea"/>
        <a:cs typeface="+mn-cs"/>
      </a:defRPr>
    </a:lvl4pPr>
    <a:lvl5pPr marL="1974738" algn="l" defTabSz="987369" rtl="0" eaLnBrk="1" latinLnBrk="0" hangingPunct="1">
      <a:defRPr kumimoji="1" sz="1296" kern="1200">
        <a:solidFill>
          <a:schemeClr val="tx1"/>
        </a:solidFill>
        <a:latin typeface="+mn-lt"/>
        <a:ea typeface="+mn-ea"/>
        <a:cs typeface="+mn-cs"/>
      </a:defRPr>
    </a:lvl5pPr>
    <a:lvl6pPr marL="2468423" algn="l" defTabSz="987369" rtl="0" eaLnBrk="1" latinLnBrk="0" hangingPunct="1">
      <a:defRPr kumimoji="1" sz="1296" kern="1200">
        <a:solidFill>
          <a:schemeClr val="tx1"/>
        </a:solidFill>
        <a:latin typeface="+mn-lt"/>
        <a:ea typeface="+mn-ea"/>
        <a:cs typeface="+mn-cs"/>
      </a:defRPr>
    </a:lvl6pPr>
    <a:lvl7pPr marL="2962107" algn="l" defTabSz="987369" rtl="0" eaLnBrk="1" latinLnBrk="0" hangingPunct="1">
      <a:defRPr kumimoji="1" sz="1296" kern="1200">
        <a:solidFill>
          <a:schemeClr val="tx1"/>
        </a:solidFill>
        <a:latin typeface="+mn-lt"/>
        <a:ea typeface="+mn-ea"/>
        <a:cs typeface="+mn-cs"/>
      </a:defRPr>
    </a:lvl7pPr>
    <a:lvl8pPr marL="3455792" algn="l" defTabSz="987369" rtl="0" eaLnBrk="1" latinLnBrk="0" hangingPunct="1">
      <a:defRPr kumimoji="1" sz="1296" kern="1200">
        <a:solidFill>
          <a:schemeClr val="tx1"/>
        </a:solidFill>
        <a:latin typeface="+mn-lt"/>
        <a:ea typeface="+mn-ea"/>
        <a:cs typeface="+mn-cs"/>
      </a:defRPr>
    </a:lvl8pPr>
    <a:lvl9pPr marL="3949476" algn="l" defTabSz="987369" rtl="0" eaLnBrk="1" latinLnBrk="0" hangingPunct="1">
      <a:defRPr kumimoji="1" sz="129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090F362-38F4-4AAA-85D6-034273B5D5B9}" type="slidenum">
              <a:rPr kumimoji="1" lang="ja-JP" altLang="en-US" smtClean="0"/>
              <a:pPr/>
              <a:t>3</a:t>
            </a:fld>
            <a:endParaRPr kumimoji="1" lang="ja-JP" altLang="en-US"/>
          </a:p>
        </p:txBody>
      </p:sp>
    </p:spTree>
    <p:extLst>
      <p:ext uri="{BB962C8B-B14F-4D97-AF65-F5344CB8AC3E}">
        <p14:creationId xmlns:p14="http://schemas.microsoft.com/office/powerpoint/2010/main" val="37812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090F362-38F4-4AAA-85D6-034273B5D5B9}" type="slidenum">
              <a:rPr kumimoji="1" lang="ja-JP" altLang="en-US" smtClean="0"/>
              <a:pPr/>
              <a:t>4</a:t>
            </a:fld>
            <a:endParaRPr kumimoji="1" lang="ja-JP" altLang="en-US"/>
          </a:p>
        </p:txBody>
      </p:sp>
    </p:spTree>
    <p:extLst>
      <p:ext uri="{BB962C8B-B14F-4D97-AF65-F5344CB8AC3E}">
        <p14:creationId xmlns:p14="http://schemas.microsoft.com/office/powerpoint/2010/main" val="63292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090F362-38F4-4AAA-85D6-034273B5D5B9}" type="slidenum">
              <a:rPr kumimoji="1" lang="ja-JP" altLang="en-US" smtClean="0"/>
              <a:pPr/>
              <a:t>6</a:t>
            </a:fld>
            <a:endParaRPr kumimoji="1" lang="ja-JP" altLang="en-US"/>
          </a:p>
        </p:txBody>
      </p:sp>
    </p:spTree>
    <p:extLst>
      <p:ext uri="{BB962C8B-B14F-4D97-AF65-F5344CB8AC3E}">
        <p14:creationId xmlns:p14="http://schemas.microsoft.com/office/powerpoint/2010/main" val="2321742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090F362-38F4-4AAA-85D6-034273B5D5B9}" type="slidenum">
              <a:rPr kumimoji="1" lang="ja-JP" altLang="en-US" smtClean="0"/>
              <a:pPr/>
              <a:t>7</a:t>
            </a:fld>
            <a:endParaRPr kumimoji="1" lang="ja-JP" altLang="en-US"/>
          </a:p>
        </p:txBody>
      </p:sp>
    </p:spTree>
    <p:extLst>
      <p:ext uri="{BB962C8B-B14F-4D97-AF65-F5344CB8AC3E}">
        <p14:creationId xmlns:p14="http://schemas.microsoft.com/office/powerpoint/2010/main" val="2057704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2735" y="4366309"/>
            <a:ext cx="9711925" cy="2013259"/>
          </a:xfrm>
        </p:spPr>
        <p:txBody>
          <a:bodyPr>
            <a:normAutofit/>
          </a:bodyPr>
          <a:lstStyle>
            <a:lvl1pPr marL="0" indent="0" algn="ctr">
              <a:buNone/>
              <a:defRPr sz="2400">
                <a:latin typeface="HGPｺﾞｼｯｸE" panose="020B0900000000000000" pitchFamily="50" charset="-128"/>
                <a:ea typeface="HGPｺﾞｼｯｸE" panose="020B0900000000000000" pitchFamily="50" charset="-128"/>
              </a:defRPr>
            </a:lvl1pPr>
            <a:lvl2pPr marL="443059" indent="0" algn="ctr">
              <a:buNone/>
              <a:defRPr sz="1938"/>
            </a:lvl2pPr>
            <a:lvl3pPr marL="886118" indent="0" algn="ctr">
              <a:buNone/>
              <a:defRPr sz="1745"/>
            </a:lvl3pPr>
            <a:lvl4pPr marL="1329177" indent="0" algn="ctr">
              <a:buNone/>
              <a:defRPr sz="1551"/>
            </a:lvl4pPr>
            <a:lvl5pPr marL="1772236" indent="0" algn="ctr">
              <a:buNone/>
              <a:defRPr sz="1551"/>
            </a:lvl5pPr>
            <a:lvl6pPr marL="2215295" indent="0" algn="ctr">
              <a:buNone/>
              <a:defRPr sz="1551"/>
            </a:lvl6pPr>
            <a:lvl7pPr marL="2658354" indent="0" algn="ctr">
              <a:buNone/>
              <a:defRPr sz="1551"/>
            </a:lvl7pPr>
            <a:lvl8pPr marL="3101413" indent="0" algn="ctr">
              <a:buNone/>
              <a:defRPr sz="1551"/>
            </a:lvl8pPr>
            <a:lvl9pPr marL="3544472" indent="0" algn="ctr">
              <a:buNone/>
              <a:defRPr sz="1551"/>
            </a:lvl9pPr>
          </a:lstStyle>
          <a:p>
            <a:r>
              <a:rPr lang="ja-JP" altLang="en-US"/>
              <a:t>マスター字幕の書式設定</a:t>
            </a:r>
            <a:endParaRPr lang="en-US" dirty="0"/>
          </a:p>
        </p:txBody>
      </p:sp>
      <p:pic>
        <p:nvPicPr>
          <p:cNvPr id="7" name="図 12" descr="背景-航空写真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8621" y="59887"/>
            <a:ext cx="9964615" cy="276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92736" y="1709835"/>
            <a:ext cx="9711925" cy="2267500"/>
          </a:xfrm>
        </p:spPr>
        <p:txBody>
          <a:bodyPr anchor="ctr"/>
          <a:lstStyle>
            <a:lvl1pPr marL="1823004" indent="0" algn="l">
              <a:defRPr sz="3200" b="0" spc="-97" baseline="0">
                <a:latin typeface="HGP創英角ｺﾞｼｯｸUB" panose="020B0900000000000000" pitchFamily="50" charset="-128"/>
                <a:ea typeface="HGP創英角ｺﾞｼｯｸUB" panose="020B0900000000000000" pitchFamily="50" charset="-128"/>
              </a:defRPr>
            </a:lvl1pPr>
          </a:lstStyle>
          <a:p>
            <a:r>
              <a:rPr lang="ja-JP" altLang="en-US"/>
              <a:t>マスター タイトルの書式設定</a:t>
            </a:r>
            <a:endParaRPr lang="en-US" dirty="0"/>
          </a:p>
        </p:txBody>
      </p:sp>
      <p:sp>
        <p:nvSpPr>
          <p:cNvPr id="10" name="テキスト ボックス 9"/>
          <p:cNvSpPr txBox="1"/>
          <p:nvPr/>
        </p:nvSpPr>
        <p:spPr>
          <a:xfrm>
            <a:off x="169962" y="259976"/>
            <a:ext cx="9740703" cy="316112"/>
          </a:xfrm>
          <a:prstGeom prst="rect">
            <a:avLst/>
          </a:prstGeom>
          <a:noFill/>
        </p:spPr>
        <p:txBody>
          <a:bodyPr wrap="square" lIns="0" rIns="0" rtlCol="0">
            <a:spAutoFit/>
          </a:bodyPr>
          <a:lstStyle/>
          <a:p>
            <a:pPr algn="ctr"/>
            <a:r>
              <a:rPr lang="ja-JP" altLang="en-US" sz="1454" spc="-117" dirty="0">
                <a:solidFill>
                  <a:schemeClr val="bg1"/>
                </a:solidFill>
                <a:latin typeface="HGPｺﾞｼｯｸE" panose="020B0900000000000000" pitchFamily="50" charset="-128"/>
                <a:ea typeface="HGPｺﾞｼｯｸE" panose="020B0900000000000000" pitchFamily="50" charset="-128"/>
              </a:rPr>
              <a:t>ＳＩＰ防災 研究開発項目④： ＩＣＴを活用した情報共有システムの開発及び災害対応機関における利活用技術の研究開発</a:t>
            </a:r>
            <a:endParaRPr kumimoji="1" lang="ja-JP" altLang="en-US" sz="1938" spc="-117" dirty="0">
              <a:solidFill>
                <a:schemeClr val="bg1"/>
              </a:solidFill>
              <a:latin typeface="HGPｺﾞｼｯｸE" panose="020B0900000000000000" pitchFamily="50" charset="-128"/>
              <a:ea typeface="HGPｺﾞｼｯｸE" panose="020B0900000000000000" pitchFamily="50" charset="-128"/>
            </a:endParaRPr>
          </a:p>
        </p:txBody>
      </p:sp>
      <p:pic>
        <p:nvPicPr>
          <p:cNvPr id="8" name="Picture 2" descr="O:\◆グループフォルダ\戦略的イノベ創造PG\18シンポジウム\ロゴ案\ロゴ入り文書（案）\ロゴ\sip_logo_color_01.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98739" y="2343477"/>
            <a:ext cx="1742594" cy="80263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6455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9962" y="2"/>
            <a:ext cx="9185269" cy="559005"/>
          </a:xfrm>
          <a:solidFill>
            <a:srgbClr val="003399"/>
          </a:solidFill>
        </p:spPr>
        <p:txBody>
          <a:bodyPr/>
          <a:lstStyle>
            <a:lvl1pPr algn="l">
              <a:defRPr>
                <a:solidFill>
                  <a:schemeClr val="bg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defRPr b="1">
                <a:latin typeface="メイリオ" panose="020B0604030504040204" pitchFamily="50" charset="-128"/>
                <a:ea typeface="メイリオ" panose="020B0604030504040204" pitchFamily="50" charset="-128"/>
              </a:defRPr>
            </a:lvl1pPr>
            <a:lvl2pPr>
              <a:defRPr b="0">
                <a:latin typeface="メイリオ" panose="020B0604030504040204" pitchFamily="50" charset="-128"/>
                <a:ea typeface="メイリオ" panose="020B0604030504040204" pitchFamily="50" charset="-128"/>
              </a:defRPr>
            </a:lvl2pPr>
            <a:lvl3pPr>
              <a:defRPr b="0">
                <a:latin typeface="メイリオ" panose="020B0604030504040204" pitchFamily="50" charset="-128"/>
                <a:ea typeface="メイリオ" panose="020B0604030504040204" pitchFamily="50" charset="-128"/>
              </a:defRPr>
            </a:lvl3pPr>
            <a:lvl4pPr>
              <a:defRPr b="0">
                <a:latin typeface="メイリオ" panose="020B0604030504040204" pitchFamily="50" charset="-128"/>
                <a:ea typeface="メイリオ" panose="020B0604030504040204" pitchFamily="50" charset="-128"/>
              </a:defRPr>
            </a:lvl4pPr>
            <a:lvl5pPr>
              <a:defRPr b="0">
                <a:latin typeface="メイリオ" panose="020B0604030504040204" pitchFamily="50" charset="-128"/>
                <a:ea typeface="メイリオ"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DE9867-5810-42B7-B54B-B4C1EE7978C2}" type="slidenum">
              <a:rPr kumimoji="1" lang="ja-JP" altLang="en-US" smtClean="0"/>
              <a:pPr/>
              <a:t>‹#›</a:t>
            </a:fld>
            <a:endParaRPr kumimoji="1" lang="ja-JP" altLang="en-US" dirty="0"/>
          </a:p>
        </p:txBody>
      </p:sp>
      <p:sp>
        <p:nvSpPr>
          <p:cNvPr id="7" name="Footer Placeholder 4"/>
          <p:cNvSpPr>
            <a:spLocks noGrp="1"/>
          </p:cNvSpPr>
          <p:nvPr>
            <p:ph type="ftr" sz="quarter" idx="3"/>
          </p:nvPr>
        </p:nvSpPr>
        <p:spPr>
          <a:xfrm>
            <a:off x="6774029" y="6939772"/>
            <a:ext cx="2518494" cy="259542"/>
          </a:xfrm>
          <a:prstGeom prst="rect">
            <a:avLst/>
          </a:prstGeom>
        </p:spPr>
        <p:txBody>
          <a:bodyPr vert="horz" lIns="36000" tIns="0" rIns="36000" bIns="0" rtlCol="0" anchor="ctr"/>
          <a:lstStyle>
            <a:lvl1pPr algn="r">
              <a:defRPr sz="735"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104312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CDE9867-5810-42B7-B54B-B4C1EE7978C2}" type="slidenum">
              <a:rPr kumimoji="1" lang="ja-JP" altLang="en-US" smtClean="0"/>
              <a:pPr/>
              <a:t>‹#›</a:t>
            </a:fld>
            <a:endParaRPr kumimoji="1" lang="ja-JP" altLang="en-US" dirty="0"/>
          </a:p>
        </p:txBody>
      </p:sp>
      <p:sp>
        <p:nvSpPr>
          <p:cNvPr id="6" name="Title 1"/>
          <p:cNvSpPr>
            <a:spLocks noGrp="1"/>
          </p:cNvSpPr>
          <p:nvPr>
            <p:ph type="title"/>
          </p:nvPr>
        </p:nvSpPr>
        <p:spPr>
          <a:xfrm>
            <a:off x="49962" y="2"/>
            <a:ext cx="9185269" cy="559005"/>
          </a:xfrm>
          <a:solidFill>
            <a:srgbClr val="003399"/>
          </a:solidFill>
        </p:spPr>
        <p:txBody>
          <a:bodyPr/>
          <a:lstStyle>
            <a:lvl1pPr algn="l">
              <a:defRPr>
                <a:solidFill>
                  <a:schemeClr val="bg1"/>
                </a:solidFill>
              </a:defRPr>
            </a:lvl1pPr>
          </a:lstStyle>
          <a:p>
            <a:r>
              <a:rPr lang="ja-JP" altLang="en-US" dirty="0"/>
              <a:t>マスター タイトルの書式設定</a:t>
            </a:r>
            <a:endParaRPr lang="en-US" dirty="0"/>
          </a:p>
        </p:txBody>
      </p:sp>
      <p:sp>
        <p:nvSpPr>
          <p:cNvPr id="8" name="Footer Placeholder 4"/>
          <p:cNvSpPr>
            <a:spLocks noGrp="1"/>
          </p:cNvSpPr>
          <p:nvPr>
            <p:ph type="ftr" sz="quarter" idx="3"/>
          </p:nvPr>
        </p:nvSpPr>
        <p:spPr>
          <a:xfrm>
            <a:off x="6774029" y="6939772"/>
            <a:ext cx="2518494" cy="259542"/>
          </a:xfrm>
          <a:prstGeom prst="rect">
            <a:avLst/>
          </a:prstGeom>
        </p:spPr>
        <p:txBody>
          <a:bodyPr vert="horz" lIns="36000" tIns="0" rIns="36000" bIns="0" rtlCol="0" anchor="ctr"/>
          <a:lstStyle>
            <a:lvl1pPr algn="r">
              <a:defRPr sz="735"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78522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7795" y="1794835"/>
            <a:ext cx="8694539" cy="2994714"/>
          </a:xfrm>
        </p:spPr>
        <p:txBody>
          <a:bodyPr anchor="t"/>
          <a:lstStyle>
            <a:lvl1pPr>
              <a:defRPr sz="4652"/>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7795" y="4817880"/>
            <a:ext cx="8694539" cy="1574849"/>
          </a:xfrm>
        </p:spPr>
        <p:txBody>
          <a:bodyPr/>
          <a:lstStyle>
            <a:lvl1pPr marL="0" indent="0">
              <a:buNone/>
              <a:defRPr sz="2325">
                <a:solidFill>
                  <a:schemeClr val="tx1"/>
                </a:solidFill>
              </a:defRPr>
            </a:lvl1pPr>
            <a:lvl2pPr marL="443059" indent="0">
              <a:buNone/>
              <a:defRPr sz="1938">
                <a:solidFill>
                  <a:schemeClr val="tx1">
                    <a:tint val="75000"/>
                  </a:schemeClr>
                </a:solidFill>
              </a:defRPr>
            </a:lvl2pPr>
            <a:lvl3pPr marL="886118" indent="0">
              <a:buNone/>
              <a:defRPr sz="1745">
                <a:solidFill>
                  <a:schemeClr val="tx1">
                    <a:tint val="75000"/>
                  </a:schemeClr>
                </a:solidFill>
              </a:defRPr>
            </a:lvl3pPr>
            <a:lvl4pPr marL="1329177" indent="0">
              <a:buNone/>
              <a:defRPr sz="1551">
                <a:solidFill>
                  <a:schemeClr val="tx1">
                    <a:tint val="75000"/>
                  </a:schemeClr>
                </a:solidFill>
              </a:defRPr>
            </a:lvl4pPr>
            <a:lvl5pPr marL="1772236" indent="0">
              <a:buNone/>
              <a:defRPr sz="1551">
                <a:solidFill>
                  <a:schemeClr val="tx1">
                    <a:tint val="75000"/>
                  </a:schemeClr>
                </a:solidFill>
              </a:defRPr>
            </a:lvl5pPr>
            <a:lvl6pPr marL="2215295" indent="0">
              <a:buNone/>
              <a:defRPr sz="1551">
                <a:solidFill>
                  <a:schemeClr val="tx1">
                    <a:tint val="75000"/>
                  </a:schemeClr>
                </a:solidFill>
              </a:defRPr>
            </a:lvl6pPr>
            <a:lvl7pPr marL="2658354" indent="0">
              <a:buNone/>
              <a:defRPr sz="1551">
                <a:solidFill>
                  <a:schemeClr val="tx1">
                    <a:tint val="75000"/>
                  </a:schemeClr>
                </a:solidFill>
              </a:defRPr>
            </a:lvl7pPr>
            <a:lvl8pPr marL="3101413" indent="0">
              <a:buNone/>
              <a:defRPr sz="1551">
                <a:solidFill>
                  <a:schemeClr val="tx1">
                    <a:tint val="75000"/>
                  </a:schemeClr>
                </a:solidFill>
              </a:defRPr>
            </a:lvl8pPr>
            <a:lvl9pPr marL="3544472" indent="0">
              <a:buNone/>
              <a:defRPr sz="1551">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8" name="Footer Placeholder 4"/>
          <p:cNvSpPr>
            <a:spLocks noGrp="1"/>
          </p:cNvSpPr>
          <p:nvPr>
            <p:ph type="ftr" sz="quarter" idx="3"/>
          </p:nvPr>
        </p:nvSpPr>
        <p:spPr>
          <a:xfrm>
            <a:off x="6774029" y="6939772"/>
            <a:ext cx="2518494" cy="259542"/>
          </a:xfrm>
          <a:prstGeom prst="rect">
            <a:avLst/>
          </a:prstGeom>
        </p:spPr>
        <p:txBody>
          <a:bodyPr vert="horz" lIns="36000" tIns="0" rIns="36000" bIns="0" rtlCol="0" anchor="ctr"/>
          <a:lstStyle>
            <a:lvl1pPr algn="r">
              <a:defRPr sz="735"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292458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51871" y="823547"/>
            <a:ext cx="4325440" cy="628763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119696" y="817742"/>
            <a:ext cx="4857285" cy="628763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8" name="Footer Placeholder 4"/>
          <p:cNvSpPr>
            <a:spLocks noGrp="1"/>
          </p:cNvSpPr>
          <p:nvPr>
            <p:ph type="ftr" sz="quarter" idx="3"/>
          </p:nvPr>
        </p:nvSpPr>
        <p:spPr>
          <a:xfrm>
            <a:off x="6774029" y="6939772"/>
            <a:ext cx="2518494" cy="259542"/>
          </a:xfrm>
          <a:prstGeom prst="rect">
            <a:avLst/>
          </a:prstGeom>
        </p:spPr>
        <p:txBody>
          <a:bodyPr vert="horz" lIns="36000" tIns="0" rIns="36000" bIns="0" rtlCol="0" anchor="ctr"/>
          <a:lstStyle>
            <a:lvl1pPr algn="r">
              <a:defRPr sz="735" b="0">
                <a:solidFill>
                  <a:schemeClr val="bg1"/>
                </a:solidFill>
                <a:latin typeface="Arial Black" panose="020B0A04020102020204" pitchFamily="34" charset="0"/>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203690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94358" y="383302"/>
            <a:ext cx="8694539" cy="1391534"/>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94357" y="1764832"/>
            <a:ext cx="4264576" cy="864917"/>
          </a:xfrm>
        </p:spPr>
        <p:txBody>
          <a:bodyPr anchor="b"/>
          <a:lstStyle>
            <a:lvl1pPr marL="0" indent="0">
              <a:buNone/>
              <a:defRPr sz="2325" b="1"/>
            </a:lvl1pPr>
            <a:lvl2pPr marL="443059" indent="0">
              <a:buNone/>
              <a:defRPr sz="1938" b="1"/>
            </a:lvl2pPr>
            <a:lvl3pPr marL="886118" indent="0">
              <a:buNone/>
              <a:defRPr sz="1745" b="1"/>
            </a:lvl3pPr>
            <a:lvl4pPr marL="1329177" indent="0">
              <a:buNone/>
              <a:defRPr sz="1551" b="1"/>
            </a:lvl4pPr>
            <a:lvl5pPr marL="1772236" indent="0">
              <a:buNone/>
              <a:defRPr sz="1551" b="1"/>
            </a:lvl5pPr>
            <a:lvl6pPr marL="2215295" indent="0">
              <a:buNone/>
              <a:defRPr sz="1551" b="1"/>
            </a:lvl6pPr>
            <a:lvl7pPr marL="2658354" indent="0">
              <a:buNone/>
              <a:defRPr sz="1551" b="1"/>
            </a:lvl7pPr>
            <a:lvl8pPr marL="3101413" indent="0">
              <a:buNone/>
              <a:defRPr sz="1551" b="1"/>
            </a:lvl8pPr>
            <a:lvl9pPr marL="3544472" indent="0">
              <a:buNone/>
              <a:defRPr sz="1551" b="1"/>
            </a:lvl9pPr>
          </a:lstStyle>
          <a:p>
            <a:pPr lvl="0"/>
            <a:r>
              <a:rPr lang="ja-JP" altLang="en-US"/>
              <a:t>マスター テキストの書式設定</a:t>
            </a:r>
          </a:p>
        </p:txBody>
      </p:sp>
      <p:sp>
        <p:nvSpPr>
          <p:cNvPr id="4" name="Content Placeholder 3"/>
          <p:cNvSpPr>
            <a:spLocks noGrp="1"/>
          </p:cNvSpPr>
          <p:nvPr>
            <p:ph sz="half" idx="2"/>
          </p:nvPr>
        </p:nvSpPr>
        <p:spPr>
          <a:xfrm>
            <a:off x="694357" y="2629749"/>
            <a:ext cx="4264576" cy="386796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103317" y="1764832"/>
            <a:ext cx="4285579" cy="864917"/>
          </a:xfrm>
        </p:spPr>
        <p:txBody>
          <a:bodyPr anchor="b"/>
          <a:lstStyle>
            <a:lvl1pPr marL="0" indent="0">
              <a:buNone/>
              <a:defRPr sz="2325" b="1"/>
            </a:lvl1pPr>
            <a:lvl2pPr marL="443059" indent="0">
              <a:buNone/>
              <a:defRPr sz="1938" b="1"/>
            </a:lvl2pPr>
            <a:lvl3pPr marL="886118" indent="0">
              <a:buNone/>
              <a:defRPr sz="1745" b="1"/>
            </a:lvl3pPr>
            <a:lvl4pPr marL="1329177" indent="0">
              <a:buNone/>
              <a:defRPr sz="1551" b="1"/>
            </a:lvl4pPr>
            <a:lvl5pPr marL="1772236" indent="0">
              <a:buNone/>
              <a:defRPr sz="1551" b="1"/>
            </a:lvl5pPr>
            <a:lvl6pPr marL="2215295" indent="0">
              <a:buNone/>
              <a:defRPr sz="1551" b="1"/>
            </a:lvl6pPr>
            <a:lvl7pPr marL="2658354" indent="0">
              <a:buNone/>
              <a:defRPr sz="1551" b="1"/>
            </a:lvl7pPr>
            <a:lvl8pPr marL="3101413" indent="0">
              <a:buNone/>
              <a:defRPr sz="1551" b="1"/>
            </a:lvl8pPr>
            <a:lvl9pPr marL="3544472" indent="0">
              <a:buNone/>
              <a:defRPr sz="1551" b="1"/>
            </a:lvl9pPr>
          </a:lstStyle>
          <a:p>
            <a:pPr lvl="0"/>
            <a:r>
              <a:rPr lang="ja-JP" altLang="en-US"/>
              <a:t>マスター テキストの書式設定</a:t>
            </a:r>
          </a:p>
        </p:txBody>
      </p:sp>
      <p:sp>
        <p:nvSpPr>
          <p:cNvPr id="6" name="Content Placeholder 5"/>
          <p:cNvSpPr>
            <a:spLocks noGrp="1"/>
          </p:cNvSpPr>
          <p:nvPr>
            <p:ph sz="quarter" idx="4"/>
          </p:nvPr>
        </p:nvSpPr>
        <p:spPr>
          <a:xfrm>
            <a:off x="5103317" y="2629749"/>
            <a:ext cx="4285579" cy="386796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10" name="Footer Placeholder 4"/>
          <p:cNvSpPr>
            <a:spLocks noGrp="1"/>
          </p:cNvSpPr>
          <p:nvPr>
            <p:ph type="ftr" sz="quarter" idx="13"/>
          </p:nvPr>
        </p:nvSpPr>
        <p:spPr>
          <a:xfrm>
            <a:off x="6774029" y="6939772"/>
            <a:ext cx="2518494" cy="259542"/>
          </a:xfrm>
          <a:prstGeom prst="rect">
            <a:avLst/>
          </a:prstGeom>
        </p:spPr>
        <p:txBody>
          <a:bodyPr vert="horz" lIns="36000" tIns="0" rIns="36000" bIns="0" rtlCol="0" anchor="ctr"/>
          <a:lstStyle>
            <a:lvl1pPr algn="r">
              <a:defRPr sz="735"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139222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6" name="Footer Placeholder 4"/>
          <p:cNvSpPr>
            <a:spLocks noGrp="1"/>
          </p:cNvSpPr>
          <p:nvPr>
            <p:ph type="ftr" sz="quarter" idx="3"/>
          </p:nvPr>
        </p:nvSpPr>
        <p:spPr>
          <a:xfrm>
            <a:off x="6774029" y="6939772"/>
            <a:ext cx="2518494" cy="259542"/>
          </a:xfrm>
          <a:prstGeom prst="rect">
            <a:avLst/>
          </a:prstGeom>
        </p:spPr>
        <p:txBody>
          <a:bodyPr vert="horz" lIns="36000" tIns="0" rIns="36000" bIns="0" rtlCol="0" anchor="ctr"/>
          <a:lstStyle>
            <a:lvl1pPr algn="r">
              <a:defRPr sz="735"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77309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94358" y="479954"/>
            <a:ext cx="3251264" cy="1679840"/>
          </a:xfrm>
        </p:spPr>
        <p:txBody>
          <a:bodyPr anchor="b"/>
          <a:lstStyle>
            <a:lvl1pPr>
              <a:defRPr sz="3101"/>
            </a:lvl1pPr>
          </a:lstStyle>
          <a:p>
            <a:r>
              <a:rPr lang="ja-JP" altLang="en-US"/>
              <a:t>マスター タイトルの書式設定</a:t>
            </a:r>
            <a:endParaRPr lang="en-US" dirty="0"/>
          </a:p>
        </p:txBody>
      </p:sp>
      <p:sp>
        <p:nvSpPr>
          <p:cNvPr id="3" name="Content Placeholder 2"/>
          <p:cNvSpPr>
            <a:spLocks noGrp="1"/>
          </p:cNvSpPr>
          <p:nvPr>
            <p:ph idx="1"/>
          </p:nvPr>
        </p:nvSpPr>
        <p:spPr>
          <a:xfrm>
            <a:off x="4285579" y="1036574"/>
            <a:ext cx="5103316" cy="5116178"/>
          </a:xfrm>
        </p:spPr>
        <p:txBody>
          <a:bodyPr/>
          <a:lstStyle>
            <a:lvl1pPr>
              <a:defRPr sz="3101"/>
            </a:lvl1pPr>
            <a:lvl2pPr>
              <a:defRPr sz="2714"/>
            </a:lvl2pPr>
            <a:lvl3pPr>
              <a:defRPr sz="2325"/>
            </a:lvl3pPr>
            <a:lvl4pPr>
              <a:defRPr sz="1938"/>
            </a:lvl4pPr>
            <a:lvl5pPr>
              <a:defRPr sz="1938"/>
            </a:lvl5pPr>
            <a:lvl6pPr>
              <a:defRPr sz="1938"/>
            </a:lvl6pPr>
            <a:lvl7pPr>
              <a:defRPr sz="1938"/>
            </a:lvl7pPr>
            <a:lvl8pPr>
              <a:defRPr sz="1938"/>
            </a:lvl8pPr>
            <a:lvl9pPr>
              <a:defRPr sz="193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94358" y="2159794"/>
            <a:ext cx="3251264" cy="4001285"/>
          </a:xfrm>
        </p:spPr>
        <p:txBody>
          <a:bodyPr/>
          <a:lstStyle>
            <a:lvl1pPr marL="0" indent="0">
              <a:buNone/>
              <a:defRPr sz="1551"/>
            </a:lvl1pPr>
            <a:lvl2pPr marL="443059" indent="0">
              <a:buNone/>
              <a:defRPr sz="1356"/>
            </a:lvl2pPr>
            <a:lvl3pPr marL="886118" indent="0">
              <a:buNone/>
              <a:defRPr sz="1163"/>
            </a:lvl3pPr>
            <a:lvl4pPr marL="1329177" indent="0">
              <a:buNone/>
              <a:defRPr sz="969"/>
            </a:lvl4pPr>
            <a:lvl5pPr marL="1772236" indent="0">
              <a:buNone/>
              <a:defRPr sz="969"/>
            </a:lvl5pPr>
            <a:lvl6pPr marL="2215295" indent="0">
              <a:buNone/>
              <a:defRPr sz="969"/>
            </a:lvl6pPr>
            <a:lvl7pPr marL="2658354" indent="0">
              <a:buNone/>
              <a:defRPr sz="969"/>
            </a:lvl7pPr>
            <a:lvl8pPr marL="3101413" indent="0">
              <a:buNone/>
              <a:defRPr sz="969"/>
            </a:lvl8pPr>
            <a:lvl9pPr marL="3544472" indent="0">
              <a:buNone/>
              <a:defRPr sz="96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8" name="Footer Placeholder 4"/>
          <p:cNvSpPr>
            <a:spLocks noGrp="1"/>
          </p:cNvSpPr>
          <p:nvPr>
            <p:ph type="ftr" sz="quarter" idx="3"/>
          </p:nvPr>
        </p:nvSpPr>
        <p:spPr>
          <a:xfrm>
            <a:off x="6774029" y="6939772"/>
            <a:ext cx="2518494" cy="259542"/>
          </a:xfrm>
          <a:prstGeom prst="rect">
            <a:avLst/>
          </a:prstGeom>
        </p:spPr>
        <p:txBody>
          <a:bodyPr vert="horz" lIns="36000" tIns="0" rIns="36000" bIns="0" rtlCol="0" anchor="ctr"/>
          <a:lstStyle>
            <a:lvl1pPr algn="r">
              <a:defRPr sz="735"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76143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94358" y="479954"/>
            <a:ext cx="3251264" cy="1679840"/>
          </a:xfrm>
        </p:spPr>
        <p:txBody>
          <a:bodyPr anchor="b"/>
          <a:lstStyle>
            <a:lvl1pPr>
              <a:defRPr sz="3101"/>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85579" y="1036574"/>
            <a:ext cx="5103316" cy="5116178"/>
          </a:xfrm>
        </p:spPr>
        <p:txBody>
          <a:bodyPr anchor="t"/>
          <a:lstStyle>
            <a:lvl1pPr marL="0" indent="0">
              <a:buNone/>
              <a:defRPr sz="3101"/>
            </a:lvl1pPr>
            <a:lvl2pPr marL="443059" indent="0">
              <a:buNone/>
              <a:defRPr sz="2714"/>
            </a:lvl2pPr>
            <a:lvl3pPr marL="886118" indent="0">
              <a:buNone/>
              <a:defRPr sz="2325"/>
            </a:lvl3pPr>
            <a:lvl4pPr marL="1329177" indent="0">
              <a:buNone/>
              <a:defRPr sz="1938"/>
            </a:lvl4pPr>
            <a:lvl5pPr marL="1772236" indent="0">
              <a:buNone/>
              <a:defRPr sz="1938"/>
            </a:lvl5pPr>
            <a:lvl6pPr marL="2215295" indent="0">
              <a:buNone/>
              <a:defRPr sz="1938"/>
            </a:lvl6pPr>
            <a:lvl7pPr marL="2658354" indent="0">
              <a:buNone/>
              <a:defRPr sz="1938"/>
            </a:lvl7pPr>
            <a:lvl8pPr marL="3101413" indent="0">
              <a:buNone/>
              <a:defRPr sz="1938"/>
            </a:lvl8pPr>
            <a:lvl9pPr marL="3544472" indent="0">
              <a:buNone/>
              <a:defRPr sz="193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94358" y="2159794"/>
            <a:ext cx="3251264" cy="4001285"/>
          </a:xfrm>
        </p:spPr>
        <p:txBody>
          <a:bodyPr/>
          <a:lstStyle>
            <a:lvl1pPr marL="0" indent="0">
              <a:buNone/>
              <a:defRPr sz="1551"/>
            </a:lvl1pPr>
            <a:lvl2pPr marL="443059" indent="0">
              <a:buNone/>
              <a:defRPr sz="1356"/>
            </a:lvl2pPr>
            <a:lvl3pPr marL="886118" indent="0">
              <a:buNone/>
              <a:defRPr sz="1163"/>
            </a:lvl3pPr>
            <a:lvl4pPr marL="1329177" indent="0">
              <a:buNone/>
              <a:defRPr sz="969"/>
            </a:lvl4pPr>
            <a:lvl5pPr marL="1772236" indent="0">
              <a:buNone/>
              <a:defRPr sz="969"/>
            </a:lvl5pPr>
            <a:lvl6pPr marL="2215295" indent="0">
              <a:buNone/>
              <a:defRPr sz="969"/>
            </a:lvl6pPr>
            <a:lvl7pPr marL="2658354" indent="0">
              <a:buNone/>
              <a:defRPr sz="969"/>
            </a:lvl7pPr>
            <a:lvl8pPr marL="3101413" indent="0">
              <a:buNone/>
              <a:defRPr sz="969"/>
            </a:lvl8pPr>
            <a:lvl9pPr marL="3544472" indent="0">
              <a:buNone/>
              <a:defRPr sz="96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9" name="Footer Placeholder 4"/>
          <p:cNvSpPr>
            <a:spLocks noGrp="1"/>
          </p:cNvSpPr>
          <p:nvPr>
            <p:ph type="ftr" sz="quarter" idx="3"/>
          </p:nvPr>
        </p:nvSpPr>
        <p:spPr>
          <a:xfrm>
            <a:off x="6774029" y="6939772"/>
            <a:ext cx="2518494" cy="259542"/>
          </a:xfrm>
          <a:prstGeom prst="rect">
            <a:avLst/>
          </a:prstGeom>
        </p:spPr>
        <p:txBody>
          <a:bodyPr vert="horz" lIns="36000" tIns="0" rIns="36000" bIns="0" rtlCol="0" anchor="ctr"/>
          <a:lstStyle>
            <a:lvl1pPr algn="r">
              <a:defRPr sz="735"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24193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0000">
              <a:srgbClr val="003399"/>
            </a:gs>
            <a:gs pos="100000">
              <a:srgbClr val="0066CC"/>
            </a:gs>
          </a:gsLst>
          <a:lin ang="5400000" scaled="1"/>
        </a:gradFill>
        <a:effectLst/>
      </p:bgPr>
    </p:bg>
    <p:spTree>
      <p:nvGrpSpPr>
        <p:cNvPr id="1" name=""/>
        <p:cNvGrpSpPr/>
        <p:nvPr/>
      </p:nvGrpSpPr>
      <p:grpSpPr>
        <a:xfrm>
          <a:off x="0" y="0"/>
          <a:ext cx="0" cy="0"/>
          <a:chOff x="0" y="0"/>
          <a:chExt cx="0" cy="0"/>
        </a:xfrm>
      </p:grpSpPr>
      <p:sp>
        <p:nvSpPr>
          <p:cNvPr id="14" name="正方形/長方形 13"/>
          <p:cNvSpPr/>
          <p:nvPr/>
        </p:nvSpPr>
        <p:spPr>
          <a:xfrm>
            <a:off x="58621" y="70974"/>
            <a:ext cx="9964615" cy="6868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1745" dirty="0"/>
          </a:p>
        </p:txBody>
      </p:sp>
      <p:sp>
        <p:nvSpPr>
          <p:cNvPr id="2" name="Title Placeholder 1"/>
          <p:cNvSpPr>
            <a:spLocks noGrp="1"/>
          </p:cNvSpPr>
          <p:nvPr>
            <p:ph type="title"/>
          </p:nvPr>
        </p:nvSpPr>
        <p:spPr>
          <a:xfrm>
            <a:off x="94639" y="70974"/>
            <a:ext cx="9125195" cy="488031"/>
          </a:xfrm>
          <a:prstGeom prst="rect">
            <a:avLst/>
          </a:prstGeom>
        </p:spPr>
        <p:txBody>
          <a:bodyPr vert="horz" lIns="0" tIns="36000" rIns="0" bIns="36000" rtlCol="0" anchor="ctr">
            <a:no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80934" y="638384"/>
            <a:ext cx="9708173" cy="627885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111568" y="6939772"/>
            <a:ext cx="1099038" cy="188958"/>
          </a:xfrm>
          <a:prstGeom prst="rect">
            <a:avLst/>
          </a:prstGeom>
        </p:spPr>
        <p:txBody>
          <a:bodyPr vert="horz" lIns="91440" tIns="45720" rIns="91440" bIns="45720" rtlCol="0" anchor="ctr"/>
          <a:lstStyle>
            <a:lvl1pPr algn="l">
              <a:defRPr sz="969">
                <a:solidFill>
                  <a:schemeClr val="tx1">
                    <a:tint val="75000"/>
                  </a:schemeClr>
                </a:solidFill>
                <a:latin typeface="Arial Narrow" panose="020B0606020202030204" pitchFamily="34" charset="0"/>
              </a:defRPr>
            </a:lvl1pPr>
          </a:lstStyle>
          <a:p>
            <a:endParaRPr kumimoji="1" lang="ja-JP" altLang="en-US"/>
          </a:p>
        </p:txBody>
      </p:sp>
      <p:sp>
        <p:nvSpPr>
          <p:cNvPr id="5" name="Footer Placeholder 4"/>
          <p:cNvSpPr>
            <a:spLocks noGrp="1"/>
          </p:cNvSpPr>
          <p:nvPr>
            <p:ph type="ftr" sz="quarter" idx="3"/>
          </p:nvPr>
        </p:nvSpPr>
        <p:spPr>
          <a:xfrm>
            <a:off x="6774029" y="6939772"/>
            <a:ext cx="2518494" cy="259542"/>
          </a:xfrm>
          <a:prstGeom prst="rect">
            <a:avLst/>
          </a:prstGeom>
        </p:spPr>
        <p:txBody>
          <a:bodyPr vert="horz" lIns="36000" tIns="0" rIns="36000" bIns="0" rtlCol="0" anchor="ctr"/>
          <a:lstStyle>
            <a:lvl1pPr algn="r">
              <a:defRPr sz="800"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
        <p:nvSpPr>
          <p:cNvPr id="6" name="Slide Number Placeholder 5"/>
          <p:cNvSpPr>
            <a:spLocks noGrp="1"/>
          </p:cNvSpPr>
          <p:nvPr>
            <p:ph type="sldNum" sz="quarter" idx="4"/>
          </p:nvPr>
        </p:nvSpPr>
        <p:spPr>
          <a:xfrm>
            <a:off x="9292524" y="6939771"/>
            <a:ext cx="783659" cy="266530"/>
          </a:xfrm>
          <a:prstGeom prst="rect">
            <a:avLst/>
          </a:prstGeom>
          <a:noFill/>
        </p:spPr>
        <p:txBody>
          <a:bodyPr vert="horz" lIns="91440" tIns="45720" rIns="91440" bIns="45720" rtlCol="0" anchor="ctr"/>
          <a:lstStyle>
            <a:lvl1pPr algn="r">
              <a:defRPr sz="1200">
                <a:solidFill>
                  <a:schemeClr val="bg1"/>
                </a:solidFill>
                <a:latin typeface="Arial Black" panose="020B0A04020102020204" pitchFamily="34" charset="0"/>
              </a:defRPr>
            </a:lvl1pPr>
          </a:lstStyle>
          <a:p>
            <a:fld id="{BCDE9867-5810-42B7-B54B-B4C1EE7978C2}" type="slidenum">
              <a:rPr lang="ja-JP" altLang="en-US" smtClean="0"/>
              <a:pPr/>
              <a:t>‹#›</a:t>
            </a:fld>
            <a:endParaRPr lang="ja-JP" altLang="en-US" dirty="0"/>
          </a:p>
        </p:txBody>
      </p:sp>
      <p:sp>
        <p:nvSpPr>
          <p:cNvPr id="9" name="正方形/長方形 8"/>
          <p:cNvSpPr/>
          <p:nvPr userDrawn="1"/>
        </p:nvSpPr>
        <p:spPr>
          <a:xfrm>
            <a:off x="9219835" y="70974"/>
            <a:ext cx="822403" cy="488031"/>
          </a:xfrm>
          <a:prstGeom prst="rect">
            <a:avLst/>
          </a:prstGeom>
          <a:solidFill>
            <a:srgbClr val="00339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kumimoji="1" lang="ja-JP" altLang="en-US" sz="1470"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9292523" y="150352"/>
            <a:ext cx="853027" cy="307777"/>
          </a:xfrm>
          <a:prstGeom prst="rect">
            <a:avLst/>
          </a:prstGeom>
          <a:noFill/>
        </p:spPr>
        <p:txBody>
          <a:bodyPr wrap="square" rtlCol="0">
            <a:spAutoFit/>
          </a:bodyPr>
          <a:lstStyle/>
          <a:p>
            <a:r>
              <a:rPr kumimoji="1" lang="en-US" altLang="ja-JP" sz="1400" dirty="0">
                <a:solidFill>
                  <a:schemeClr val="bg1"/>
                </a:solidFill>
                <a:latin typeface="Arial Black" panose="020B0A04020102020204" pitchFamily="34" charset="0"/>
                <a:ea typeface="HGPｺﾞｼｯｸE" panose="020B0900000000000000" pitchFamily="50" charset="-128"/>
              </a:rPr>
              <a:t>SIP</a:t>
            </a:r>
            <a:r>
              <a:rPr kumimoji="1" lang="en-US" altLang="ja-JP" sz="1400" dirty="0">
                <a:solidFill>
                  <a:schemeClr val="bg1">
                    <a:lumMod val="75000"/>
                  </a:schemeClr>
                </a:solidFill>
                <a:latin typeface="Arial Black" panose="020B0A04020102020204" pitchFamily="34" charset="0"/>
                <a:ea typeface="HGPｺﾞｼｯｸE" panose="020B0900000000000000" pitchFamily="50" charset="-128"/>
              </a:rPr>
              <a:t>4</a:t>
            </a:r>
            <a:r>
              <a:rPr kumimoji="1" lang="en-US" altLang="ja-JP" sz="1400" dirty="0">
                <a:solidFill>
                  <a:srgbClr val="FF9933"/>
                </a:solidFill>
                <a:latin typeface="Arial Black" panose="020B0A04020102020204" pitchFamily="34" charset="0"/>
                <a:ea typeface="HGPｺﾞｼｯｸE" panose="020B0900000000000000" pitchFamily="50" charset="-128"/>
              </a:rPr>
              <a:t>D</a:t>
            </a:r>
            <a:endParaRPr kumimoji="1" lang="ja-JP" altLang="en-US" sz="1400" dirty="0">
              <a:solidFill>
                <a:srgbClr val="FF9933"/>
              </a:solidFill>
              <a:latin typeface="Arial Black" panose="020B0A04020102020204" pitchFamily="34" charset="0"/>
              <a:ea typeface="HGPｺﾞｼｯｸE" panose="020B0900000000000000" pitchFamily="50" charset="-128"/>
            </a:endParaRPr>
          </a:p>
        </p:txBody>
      </p:sp>
    </p:spTree>
    <p:extLst>
      <p:ext uri="{BB962C8B-B14F-4D97-AF65-F5344CB8AC3E}">
        <p14:creationId xmlns:p14="http://schemas.microsoft.com/office/powerpoint/2010/main" val="3691461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marL="86151" indent="0" algn="l" defTabSz="886118" rtl="0" eaLnBrk="1" latinLnBrk="0" hangingPunct="1">
        <a:lnSpc>
          <a:spcPct val="90000"/>
        </a:lnSpc>
        <a:spcBef>
          <a:spcPct val="0"/>
        </a:spcBef>
        <a:buNone/>
        <a:defRPr kumimoji="1" sz="2400" b="1" kern="1200">
          <a:solidFill>
            <a:schemeClr val="tx1"/>
          </a:solidFill>
          <a:effectLst/>
          <a:latin typeface="メイリオ" panose="020B0604030504040204" pitchFamily="50" charset="-128"/>
          <a:ea typeface="メイリオ" panose="020B0604030504040204" pitchFamily="50" charset="-128"/>
          <a:cs typeface="+mj-cs"/>
        </a:defRPr>
      </a:lvl1pPr>
    </p:titleStyle>
    <p:bodyStyle>
      <a:lvl1pPr marL="258451" indent="-258451" algn="l" defTabSz="886118" rtl="0" eaLnBrk="1" latinLnBrk="0" hangingPunct="1">
        <a:lnSpc>
          <a:spcPct val="90000"/>
        </a:lnSpc>
        <a:spcBef>
          <a:spcPts val="969"/>
        </a:spcBef>
        <a:buFont typeface="Wingdings" panose="05000000000000000000" pitchFamily="2" charset="2"/>
        <a:buChar char="l"/>
        <a:defRPr kumimoji="1" sz="2000" b="1" kern="1200">
          <a:solidFill>
            <a:schemeClr val="tx1"/>
          </a:solidFill>
          <a:latin typeface="メイリオ" panose="020B0604030504040204" pitchFamily="50" charset="-128"/>
          <a:ea typeface="メイリオ" panose="020B0604030504040204" pitchFamily="50" charset="-128"/>
          <a:cs typeface="+mn-cs"/>
        </a:defRPr>
      </a:lvl1pPr>
      <a:lvl2pPr marL="526132" indent="-267681" algn="l" defTabSz="886118" rtl="0" eaLnBrk="1" latinLnBrk="0" hangingPunct="1">
        <a:lnSpc>
          <a:spcPct val="90000"/>
        </a:lnSpc>
        <a:spcBef>
          <a:spcPts val="485"/>
        </a:spcBef>
        <a:buFont typeface="Wingdings" panose="05000000000000000000" pitchFamily="2" charset="2"/>
        <a:buChar char="n"/>
        <a:defRPr kumimoji="1" sz="1800" kern="1200">
          <a:solidFill>
            <a:schemeClr val="tx1"/>
          </a:solidFill>
          <a:latin typeface="メイリオ" panose="020B0604030504040204" pitchFamily="50" charset="-128"/>
          <a:ea typeface="メイリオ" panose="020B0604030504040204" pitchFamily="50" charset="-128"/>
          <a:cs typeface="+mn-cs"/>
        </a:defRPr>
      </a:lvl2pPr>
      <a:lvl3pPr marL="784584" indent="-258451" algn="l" defTabSz="886118" rtl="0" eaLnBrk="1" latinLnBrk="0" hangingPunct="1">
        <a:lnSpc>
          <a:spcPct val="90000"/>
        </a:lnSpc>
        <a:spcBef>
          <a:spcPts val="485"/>
        </a:spcBef>
        <a:buFont typeface="Wingdings" panose="05000000000000000000" pitchFamily="2" charset="2"/>
        <a:buChar char="u"/>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043035" indent="-258451" algn="l" defTabSz="886118" rtl="0" eaLnBrk="1" latinLnBrk="0" hangingPunct="1">
        <a:lnSpc>
          <a:spcPct val="90000"/>
        </a:lnSpc>
        <a:spcBef>
          <a:spcPts val="485"/>
        </a:spcBef>
        <a:buFont typeface="Wingdings" panose="05000000000000000000" pitchFamily="2" charset="2"/>
        <a:buChar char="p"/>
        <a:defRPr kumimoji="1" sz="1400" kern="1200">
          <a:solidFill>
            <a:schemeClr val="tx1"/>
          </a:solidFill>
          <a:latin typeface="メイリオ" panose="020B0604030504040204" pitchFamily="50" charset="-128"/>
          <a:ea typeface="メイリオ" panose="020B0604030504040204" pitchFamily="50" charset="-128"/>
          <a:cs typeface="+mn-cs"/>
        </a:defRPr>
      </a:lvl4pPr>
      <a:lvl5pPr marL="1301485" indent="-258451" algn="l" defTabSz="886118" rtl="0" eaLnBrk="1" latinLnBrk="0" hangingPunct="1">
        <a:lnSpc>
          <a:spcPct val="90000"/>
        </a:lnSpc>
        <a:spcBef>
          <a:spcPts val="485"/>
        </a:spcBef>
        <a:buFont typeface="Wingdings" panose="05000000000000000000" pitchFamily="2" charset="2"/>
        <a:buChar char="Ø"/>
        <a:defRPr kumimoji="1" sz="1200" kern="1200">
          <a:solidFill>
            <a:schemeClr val="tx1"/>
          </a:solidFill>
          <a:latin typeface="メイリオ" panose="020B0604030504040204" pitchFamily="50" charset="-128"/>
          <a:ea typeface="メイリオ" panose="020B0604030504040204" pitchFamily="50" charset="-128"/>
          <a:cs typeface="+mn-cs"/>
        </a:defRPr>
      </a:lvl5pPr>
      <a:lvl6pPr marL="2436824" indent="-221530" algn="l" defTabSz="886118" rtl="0" eaLnBrk="1" latinLnBrk="0" hangingPunct="1">
        <a:lnSpc>
          <a:spcPct val="90000"/>
        </a:lnSpc>
        <a:spcBef>
          <a:spcPts val="485"/>
        </a:spcBef>
        <a:buFont typeface="Arial" panose="020B0604020202020204" pitchFamily="34" charset="0"/>
        <a:buChar char="•"/>
        <a:defRPr kumimoji="1" sz="1745" kern="1200">
          <a:solidFill>
            <a:schemeClr val="tx1"/>
          </a:solidFill>
          <a:latin typeface="+mn-lt"/>
          <a:ea typeface="+mn-ea"/>
          <a:cs typeface="+mn-cs"/>
        </a:defRPr>
      </a:lvl6pPr>
      <a:lvl7pPr marL="2879884" indent="-221530" algn="l" defTabSz="886118" rtl="0" eaLnBrk="1" latinLnBrk="0" hangingPunct="1">
        <a:lnSpc>
          <a:spcPct val="90000"/>
        </a:lnSpc>
        <a:spcBef>
          <a:spcPts val="485"/>
        </a:spcBef>
        <a:buFont typeface="Arial" panose="020B0604020202020204" pitchFamily="34" charset="0"/>
        <a:buChar char="•"/>
        <a:defRPr kumimoji="1" sz="1745" kern="1200">
          <a:solidFill>
            <a:schemeClr val="tx1"/>
          </a:solidFill>
          <a:latin typeface="+mn-lt"/>
          <a:ea typeface="+mn-ea"/>
          <a:cs typeface="+mn-cs"/>
        </a:defRPr>
      </a:lvl7pPr>
      <a:lvl8pPr marL="3322942" indent="-221530" algn="l" defTabSz="886118" rtl="0" eaLnBrk="1" latinLnBrk="0" hangingPunct="1">
        <a:lnSpc>
          <a:spcPct val="90000"/>
        </a:lnSpc>
        <a:spcBef>
          <a:spcPts val="485"/>
        </a:spcBef>
        <a:buFont typeface="Arial" panose="020B0604020202020204" pitchFamily="34" charset="0"/>
        <a:buChar char="•"/>
        <a:defRPr kumimoji="1" sz="1745" kern="1200">
          <a:solidFill>
            <a:schemeClr val="tx1"/>
          </a:solidFill>
          <a:latin typeface="+mn-lt"/>
          <a:ea typeface="+mn-ea"/>
          <a:cs typeface="+mn-cs"/>
        </a:defRPr>
      </a:lvl8pPr>
      <a:lvl9pPr marL="3766001" indent="-221530" algn="l" defTabSz="886118" rtl="0" eaLnBrk="1" latinLnBrk="0" hangingPunct="1">
        <a:lnSpc>
          <a:spcPct val="90000"/>
        </a:lnSpc>
        <a:spcBef>
          <a:spcPts val="485"/>
        </a:spcBef>
        <a:buFont typeface="Arial" panose="020B0604020202020204" pitchFamily="34" charset="0"/>
        <a:buChar char="•"/>
        <a:defRPr kumimoji="1" sz="1745" kern="1200">
          <a:solidFill>
            <a:schemeClr val="tx1"/>
          </a:solidFill>
          <a:latin typeface="+mn-lt"/>
          <a:ea typeface="+mn-ea"/>
          <a:cs typeface="+mn-cs"/>
        </a:defRPr>
      </a:lvl9pPr>
    </p:bodyStyle>
    <p:otherStyle>
      <a:defPPr>
        <a:defRPr lang="en-US"/>
      </a:defPPr>
      <a:lvl1pPr marL="0" algn="l" defTabSz="886118" rtl="0" eaLnBrk="1" latinLnBrk="0" hangingPunct="1">
        <a:defRPr kumimoji="1" sz="1745" kern="1200">
          <a:solidFill>
            <a:schemeClr val="tx1"/>
          </a:solidFill>
          <a:latin typeface="+mn-lt"/>
          <a:ea typeface="+mn-ea"/>
          <a:cs typeface="+mn-cs"/>
        </a:defRPr>
      </a:lvl1pPr>
      <a:lvl2pPr marL="443059" algn="l" defTabSz="886118" rtl="0" eaLnBrk="1" latinLnBrk="0" hangingPunct="1">
        <a:defRPr kumimoji="1" sz="1745" kern="1200">
          <a:solidFill>
            <a:schemeClr val="tx1"/>
          </a:solidFill>
          <a:latin typeface="+mn-lt"/>
          <a:ea typeface="+mn-ea"/>
          <a:cs typeface="+mn-cs"/>
        </a:defRPr>
      </a:lvl2pPr>
      <a:lvl3pPr marL="886118" algn="l" defTabSz="886118" rtl="0" eaLnBrk="1" latinLnBrk="0" hangingPunct="1">
        <a:defRPr kumimoji="1" sz="1745" kern="1200">
          <a:solidFill>
            <a:schemeClr val="tx1"/>
          </a:solidFill>
          <a:latin typeface="+mn-lt"/>
          <a:ea typeface="+mn-ea"/>
          <a:cs typeface="+mn-cs"/>
        </a:defRPr>
      </a:lvl3pPr>
      <a:lvl4pPr marL="1329177" algn="l" defTabSz="886118" rtl="0" eaLnBrk="1" latinLnBrk="0" hangingPunct="1">
        <a:defRPr kumimoji="1" sz="1745" kern="1200">
          <a:solidFill>
            <a:schemeClr val="tx1"/>
          </a:solidFill>
          <a:latin typeface="+mn-lt"/>
          <a:ea typeface="+mn-ea"/>
          <a:cs typeface="+mn-cs"/>
        </a:defRPr>
      </a:lvl4pPr>
      <a:lvl5pPr marL="1772236" algn="l" defTabSz="886118" rtl="0" eaLnBrk="1" latinLnBrk="0" hangingPunct="1">
        <a:defRPr kumimoji="1" sz="1745" kern="1200">
          <a:solidFill>
            <a:schemeClr val="tx1"/>
          </a:solidFill>
          <a:latin typeface="+mn-lt"/>
          <a:ea typeface="+mn-ea"/>
          <a:cs typeface="+mn-cs"/>
        </a:defRPr>
      </a:lvl5pPr>
      <a:lvl6pPr marL="2215295" algn="l" defTabSz="886118" rtl="0" eaLnBrk="1" latinLnBrk="0" hangingPunct="1">
        <a:defRPr kumimoji="1" sz="1745" kern="1200">
          <a:solidFill>
            <a:schemeClr val="tx1"/>
          </a:solidFill>
          <a:latin typeface="+mn-lt"/>
          <a:ea typeface="+mn-ea"/>
          <a:cs typeface="+mn-cs"/>
        </a:defRPr>
      </a:lvl6pPr>
      <a:lvl7pPr marL="2658354" algn="l" defTabSz="886118" rtl="0" eaLnBrk="1" latinLnBrk="0" hangingPunct="1">
        <a:defRPr kumimoji="1" sz="1745" kern="1200">
          <a:solidFill>
            <a:schemeClr val="tx1"/>
          </a:solidFill>
          <a:latin typeface="+mn-lt"/>
          <a:ea typeface="+mn-ea"/>
          <a:cs typeface="+mn-cs"/>
        </a:defRPr>
      </a:lvl7pPr>
      <a:lvl8pPr marL="3101413" algn="l" defTabSz="886118" rtl="0" eaLnBrk="1" latinLnBrk="0" hangingPunct="1">
        <a:defRPr kumimoji="1" sz="1745" kern="1200">
          <a:solidFill>
            <a:schemeClr val="tx1"/>
          </a:solidFill>
          <a:latin typeface="+mn-lt"/>
          <a:ea typeface="+mn-ea"/>
          <a:cs typeface="+mn-cs"/>
        </a:defRPr>
      </a:lvl8pPr>
      <a:lvl9pPr marL="3544472" algn="l" defTabSz="886118" rtl="0" eaLnBrk="1" latinLnBrk="0" hangingPunct="1">
        <a:defRPr kumimoji="1" sz="174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68" userDrawn="1">
          <p15:clr>
            <a:srgbClr val="F26B43"/>
          </p15:clr>
        </p15:guide>
        <p15:guide id="2" pos="3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字幕 6">
            <a:extLst>
              <a:ext uri="{FF2B5EF4-FFF2-40B4-BE49-F238E27FC236}">
                <a16:creationId xmlns="" xmlns:a16="http://schemas.microsoft.com/office/drawing/2014/main" id="{534452B6-69F4-FC48-99BE-88FD7C60EBC2}"/>
              </a:ext>
            </a:extLst>
          </p:cNvPr>
          <p:cNvSpPr>
            <a:spLocks noGrp="1"/>
          </p:cNvSpPr>
          <p:nvPr>
            <p:ph type="subTitle" idx="1"/>
          </p:nvPr>
        </p:nvSpPr>
        <p:spPr/>
        <p:txBody>
          <a:bodyPr/>
          <a:lstStyle/>
          <a:p>
            <a:r>
              <a:rPr kumimoji="1" lang="ja-JP" altLang="en-US" dirty="0"/>
              <a:t>防災科学技術研究所</a:t>
            </a:r>
            <a:endParaRPr kumimoji="1" lang="en-US" altLang="ja-JP" dirty="0"/>
          </a:p>
          <a:p>
            <a:r>
              <a:rPr lang="ja-JP" altLang="en-US" dirty="0"/>
              <a:t>鈴木　進</a:t>
            </a:r>
            <a:r>
              <a:rPr lang="ja-JP" altLang="en-US" dirty="0" smtClean="0"/>
              <a:t>吾</a:t>
            </a:r>
            <a:endParaRPr lang="en-US" altLang="ja-JP" dirty="0" smtClean="0"/>
          </a:p>
          <a:p>
            <a:r>
              <a:rPr kumimoji="1" lang="en-US" altLang="ja-JP" dirty="0" smtClean="0"/>
              <a:t>2018</a:t>
            </a:r>
            <a:r>
              <a:rPr kumimoji="1" lang="ja-JP" altLang="en-US" dirty="0" smtClean="0"/>
              <a:t>年</a:t>
            </a:r>
            <a:r>
              <a:rPr kumimoji="1" lang="en-US" altLang="ja-JP" dirty="0" smtClean="0"/>
              <a:t>12</a:t>
            </a:r>
            <a:r>
              <a:rPr kumimoji="1" lang="ja-JP" altLang="en-US" dirty="0" smtClean="0"/>
              <a:t>月</a:t>
            </a:r>
            <a:endParaRPr kumimoji="1" lang="ja-JP" altLang="en-US" dirty="0"/>
          </a:p>
        </p:txBody>
      </p:sp>
      <p:sp>
        <p:nvSpPr>
          <p:cNvPr id="6" name="タイトル 5">
            <a:extLst>
              <a:ext uri="{FF2B5EF4-FFF2-40B4-BE49-F238E27FC236}">
                <a16:creationId xmlns="" xmlns:a16="http://schemas.microsoft.com/office/drawing/2014/main" id="{ADD21EF1-8ECB-244C-9555-2CC9ABBE7C1D}"/>
              </a:ext>
            </a:extLst>
          </p:cNvPr>
          <p:cNvSpPr>
            <a:spLocks noGrp="1"/>
          </p:cNvSpPr>
          <p:nvPr>
            <p:ph type="ctrTitle"/>
          </p:nvPr>
        </p:nvSpPr>
        <p:spPr/>
        <p:txBody>
          <a:bodyPr/>
          <a:lstStyle/>
          <a:p>
            <a:r>
              <a:rPr kumimoji="1" lang="en-US" altLang="ja-JP" dirty="0"/>
              <a:t>   </a:t>
            </a:r>
            <a:r>
              <a:rPr kumimoji="1" lang="ja-JP" altLang="en-US"/>
              <a:t>防災情報サービスプラットフォームについて</a:t>
            </a:r>
          </a:p>
        </p:txBody>
      </p:sp>
      <p:sp>
        <p:nvSpPr>
          <p:cNvPr id="4" name="スライド番号プレースホルダー 3">
            <a:extLst>
              <a:ext uri="{FF2B5EF4-FFF2-40B4-BE49-F238E27FC236}">
                <a16:creationId xmlns="" xmlns:a16="http://schemas.microsoft.com/office/drawing/2014/main" id="{A58AD091-63AD-2D45-9C35-F95D7BD690A2}"/>
              </a:ext>
            </a:extLst>
          </p:cNvPr>
          <p:cNvSpPr>
            <a:spLocks noGrp="1"/>
          </p:cNvSpPr>
          <p:nvPr>
            <p:ph type="sldNum" sz="quarter" idx="4294967295"/>
          </p:nvPr>
        </p:nvSpPr>
        <p:spPr>
          <a:xfrm>
            <a:off x="9297988" y="6940550"/>
            <a:ext cx="782637" cy="265113"/>
          </a:xfrm>
        </p:spPr>
        <p:txBody>
          <a:bodyPr/>
          <a:lstStyle/>
          <a:p>
            <a:fld id="{BCDE9867-5810-42B7-B54B-B4C1EE7978C2}" type="slidenum">
              <a:rPr kumimoji="1" lang="ja-JP" altLang="en-US" smtClean="0"/>
              <a:pPr/>
              <a:t>0</a:t>
            </a:fld>
            <a:endParaRPr kumimoji="1" lang="ja-JP" altLang="en-US" dirty="0"/>
          </a:p>
        </p:txBody>
      </p:sp>
      <p:sp>
        <p:nvSpPr>
          <p:cNvPr id="5" name="フッター プレースホルダー 4">
            <a:extLst>
              <a:ext uri="{FF2B5EF4-FFF2-40B4-BE49-F238E27FC236}">
                <a16:creationId xmlns="" xmlns:a16="http://schemas.microsoft.com/office/drawing/2014/main" id="{75377D74-6862-624C-80EF-A8D31AA317E5}"/>
              </a:ext>
            </a:extLst>
          </p:cNvPr>
          <p:cNvSpPr>
            <a:spLocks noGrp="1"/>
          </p:cNvSpPr>
          <p:nvPr>
            <p:ph type="ftr" sz="quarter" idx="4294967295"/>
          </p:nvPr>
        </p:nvSpPr>
        <p:spPr>
          <a:xfrm>
            <a:off x="7561263" y="6940550"/>
            <a:ext cx="2519362" cy="258763"/>
          </a:xfrm>
        </p:spPr>
        <p:txBody>
          <a:body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377475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4C4B0E9-B234-9141-9113-8A76D6B3BB57}"/>
              </a:ext>
            </a:extLst>
          </p:cNvPr>
          <p:cNvSpPr>
            <a:spLocks noGrp="1"/>
          </p:cNvSpPr>
          <p:nvPr>
            <p:ph type="title"/>
          </p:nvPr>
        </p:nvSpPr>
        <p:spPr/>
        <p:txBody>
          <a:bodyPr/>
          <a:lstStyle/>
          <a:p>
            <a:r>
              <a:rPr lang="en-US" altLang="ja-JP" dirty="0"/>
              <a:t>SIP4D</a:t>
            </a:r>
            <a:r>
              <a:rPr lang="ja-JP" altLang="en-US"/>
              <a:t>と防災情報サービスプラットフォーム</a:t>
            </a:r>
          </a:p>
        </p:txBody>
      </p:sp>
      <p:sp>
        <p:nvSpPr>
          <p:cNvPr id="4" name="スライド番号プレースホルダー 3">
            <a:extLst>
              <a:ext uri="{FF2B5EF4-FFF2-40B4-BE49-F238E27FC236}">
                <a16:creationId xmlns="" xmlns:a16="http://schemas.microsoft.com/office/drawing/2014/main" id="{F774C866-CD27-A044-A430-3EAF17A9ABFA}"/>
              </a:ext>
            </a:extLst>
          </p:cNvPr>
          <p:cNvSpPr>
            <a:spLocks noGrp="1"/>
          </p:cNvSpPr>
          <p:nvPr>
            <p:ph type="sldNum" sz="quarter" idx="12"/>
          </p:nvPr>
        </p:nvSpPr>
        <p:spPr/>
        <p:txBody>
          <a:bodyPr/>
          <a:lstStyle/>
          <a:p>
            <a:fld id="{BCDE9867-5810-42B7-B54B-B4C1EE7978C2}" type="slidenum">
              <a:rPr kumimoji="1" lang="ja-JP" altLang="en-US" smtClean="0"/>
              <a:pPr/>
              <a:t>1</a:t>
            </a:fld>
            <a:endParaRPr kumimoji="1" lang="ja-JP" altLang="en-US"/>
          </a:p>
        </p:txBody>
      </p:sp>
      <p:sp>
        <p:nvSpPr>
          <p:cNvPr id="5" name="フッター プレースホルダー 4">
            <a:extLst>
              <a:ext uri="{FF2B5EF4-FFF2-40B4-BE49-F238E27FC236}">
                <a16:creationId xmlns="" xmlns:a16="http://schemas.microsoft.com/office/drawing/2014/main" id="{E93E7AF9-0756-674E-8DF7-4F2C8578B606}"/>
              </a:ext>
            </a:extLst>
          </p:cNvPr>
          <p:cNvSpPr>
            <a:spLocks noGrp="1"/>
          </p:cNvSpPr>
          <p:nvPr>
            <p:ph type="ftr" sz="quarter" idx="3"/>
          </p:nvPr>
        </p:nvSpPr>
        <p:spPr/>
        <p:txBody>
          <a:bodyPr/>
          <a:lstStyle/>
          <a:p>
            <a:r>
              <a:rPr lang="en-US" altLang="ja-JP"/>
              <a:t>SIP</a:t>
            </a:r>
            <a:r>
              <a:rPr lang="ja-JP" altLang="en-US"/>
              <a:t>「レジリエントな防災・減災機能の強化」課題④　</a:t>
            </a:r>
            <a:r>
              <a:rPr lang="en-US" altLang="ja-JP"/>
              <a:t>2014,2015,2016,2017</a:t>
            </a:r>
            <a:endParaRPr lang="ja-JP" altLang="en-US" dirty="0"/>
          </a:p>
        </p:txBody>
      </p:sp>
      <p:sp>
        <p:nvSpPr>
          <p:cNvPr id="6" name="正方形/長方形 5">
            <a:extLst>
              <a:ext uri="{FF2B5EF4-FFF2-40B4-BE49-F238E27FC236}">
                <a16:creationId xmlns="" xmlns:a16="http://schemas.microsoft.com/office/drawing/2014/main" id="{A24BE3ED-FAAC-6B42-A8F4-708238C5343A}"/>
              </a:ext>
            </a:extLst>
          </p:cNvPr>
          <p:cNvSpPr/>
          <p:nvPr/>
        </p:nvSpPr>
        <p:spPr>
          <a:xfrm>
            <a:off x="4028928" y="3402341"/>
            <a:ext cx="313591" cy="18982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7" name="正方形/長方形 6">
            <a:extLst>
              <a:ext uri="{FF2B5EF4-FFF2-40B4-BE49-F238E27FC236}">
                <a16:creationId xmlns="" xmlns:a16="http://schemas.microsoft.com/office/drawing/2014/main" id="{F7720B9B-D28F-ED4B-8FA7-96B1C70FC53F}"/>
              </a:ext>
            </a:extLst>
          </p:cNvPr>
          <p:cNvSpPr/>
          <p:nvPr/>
        </p:nvSpPr>
        <p:spPr>
          <a:xfrm>
            <a:off x="1224236" y="5759105"/>
            <a:ext cx="8315279" cy="25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8" name="正方形/長方形 7">
            <a:extLst>
              <a:ext uri="{FF2B5EF4-FFF2-40B4-BE49-F238E27FC236}">
                <a16:creationId xmlns="" xmlns:a16="http://schemas.microsoft.com/office/drawing/2014/main" id="{9A45AD70-9E0C-994A-956D-47B5254FE8EF}"/>
              </a:ext>
            </a:extLst>
          </p:cNvPr>
          <p:cNvSpPr/>
          <p:nvPr/>
        </p:nvSpPr>
        <p:spPr>
          <a:xfrm>
            <a:off x="1640852" y="5477721"/>
            <a:ext cx="7493905" cy="820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9" name="正方形/長方形 8">
            <a:extLst>
              <a:ext uri="{FF2B5EF4-FFF2-40B4-BE49-F238E27FC236}">
                <a16:creationId xmlns="" xmlns:a16="http://schemas.microsoft.com/office/drawing/2014/main" id="{93F67F9D-A157-BC43-8ED8-2E03F695F3A2}"/>
              </a:ext>
            </a:extLst>
          </p:cNvPr>
          <p:cNvSpPr/>
          <p:nvPr/>
        </p:nvSpPr>
        <p:spPr>
          <a:xfrm>
            <a:off x="1836171" y="5427505"/>
            <a:ext cx="283194" cy="92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10" name="正方形/長方形 9">
            <a:extLst>
              <a:ext uri="{FF2B5EF4-FFF2-40B4-BE49-F238E27FC236}">
                <a16:creationId xmlns="" xmlns:a16="http://schemas.microsoft.com/office/drawing/2014/main" id="{F5F8D51B-BFC2-214B-899D-712F60BE7D9A}"/>
              </a:ext>
            </a:extLst>
          </p:cNvPr>
          <p:cNvSpPr/>
          <p:nvPr/>
        </p:nvSpPr>
        <p:spPr>
          <a:xfrm>
            <a:off x="8709624" y="5427504"/>
            <a:ext cx="283194" cy="92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grpSp>
        <p:nvGrpSpPr>
          <p:cNvPr id="11" name="グループ化 10">
            <a:extLst>
              <a:ext uri="{FF2B5EF4-FFF2-40B4-BE49-F238E27FC236}">
                <a16:creationId xmlns="" xmlns:a16="http://schemas.microsoft.com/office/drawing/2014/main" id="{A6412D6C-5A60-9347-A752-42BDAE9D73F7}"/>
              </a:ext>
            </a:extLst>
          </p:cNvPr>
          <p:cNvGrpSpPr/>
          <p:nvPr/>
        </p:nvGrpSpPr>
        <p:grpSpPr>
          <a:xfrm>
            <a:off x="1236094" y="5525570"/>
            <a:ext cx="365119" cy="609160"/>
            <a:chOff x="566668" y="5096853"/>
            <a:chExt cx="347809" cy="580280"/>
          </a:xfrm>
        </p:grpSpPr>
        <p:sp>
          <p:nvSpPr>
            <p:cNvPr id="12" name="四角形: 角を丸くする 10">
              <a:extLst>
                <a:ext uri="{FF2B5EF4-FFF2-40B4-BE49-F238E27FC236}">
                  <a16:creationId xmlns="" xmlns:a16="http://schemas.microsoft.com/office/drawing/2014/main" id="{3B483EB1-8746-DF42-A3D1-8AC93EB50BFC}"/>
                </a:ext>
              </a:extLst>
            </p:cNvPr>
            <p:cNvSpPr/>
            <p:nvPr/>
          </p:nvSpPr>
          <p:spPr>
            <a:xfrm>
              <a:off x="669083" y="5177316"/>
              <a:ext cx="147944" cy="499817"/>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13" name="正方形/長方形 12">
              <a:extLst>
                <a:ext uri="{FF2B5EF4-FFF2-40B4-BE49-F238E27FC236}">
                  <a16:creationId xmlns="" xmlns:a16="http://schemas.microsoft.com/office/drawing/2014/main" id="{DD2EAC71-1593-D74D-AC26-65CF46054F48}"/>
                </a:ext>
              </a:extLst>
            </p:cNvPr>
            <p:cNvSpPr/>
            <p:nvPr/>
          </p:nvSpPr>
          <p:spPr>
            <a:xfrm>
              <a:off x="566668" y="5096853"/>
              <a:ext cx="347809" cy="10097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grpSp>
      <p:grpSp>
        <p:nvGrpSpPr>
          <p:cNvPr id="14" name="グループ化 13">
            <a:extLst>
              <a:ext uri="{FF2B5EF4-FFF2-40B4-BE49-F238E27FC236}">
                <a16:creationId xmlns="" xmlns:a16="http://schemas.microsoft.com/office/drawing/2014/main" id="{977E09D6-A5A1-F14B-B400-1930AB67B517}"/>
              </a:ext>
            </a:extLst>
          </p:cNvPr>
          <p:cNvGrpSpPr/>
          <p:nvPr/>
        </p:nvGrpSpPr>
        <p:grpSpPr>
          <a:xfrm>
            <a:off x="9154577" y="5525570"/>
            <a:ext cx="365119" cy="609160"/>
            <a:chOff x="566668" y="5096853"/>
            <a:chExt cx="347809" cy="580280"/>
          </a:xfrm>
        </p:grpSpPr>
        <p:sp>
          <p:nvSpPr>
            <p:cNvPr id="15" name="四角形: 角を丸くする 13">
              <a:extLst>
                <a:ext uri="{FF2B5EF4-FFF2-40B4-BE49-F238E27FC236}">
                  <a16:creationId xmlns="" xmlns:a16="http://schemas.microsoft.com/office/drawing/2014/main" id="{5CA12A6E-2583-D945-8649-8C1DD57FA69B}"/>
                </a:ext>
              </a:extLst>
            </p:cNvPr>
            <p:cNvSpPr/>
            <p:nvPr/>
          </p:nvSpPr>
          <p:spPr>
            <a:xfrm>
              <a:off x="669083" y="5177316"/>
              <a:ext cx="147944" cy="499817"/>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16" name="正方形/長方形 15">
              <a:extLst>
                <a:ext uri="{FF2B5EF4-FFF2-40B4-BE49-F238E27FC236}">
                  <a16:creationId xmlns="" xmlns:a16="http://schemas.microsoft.com/office/drawing/2014/main" id="{2F943D19-9BC9-4A47-967D-659AFAB4D34E}"/>
                </a:ext>
              </a:extLst>
            </p:cNvPr>
            <p:cNvSpPr/>
            <p:nvPr/>
          </p:nvSpPr>
          <p:spPr>
            <a:xfrm>
              <a:off x="566668" y="5096853"/>
              <a:ext cx="347809" cy="10097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grpSp>
      <p:sp>
        <p:nvSpPr>
          <p:cNvPr id="17" name="正方形/長方形 16">
            <a:extLst>
              <a:ext uri="{FF2B5EF4-FFF2-40B4-BE49-F238E27FC236}">
                <a16:creationId xmlns="" xmlns:a16="http://schemas.microsoft.com/office/drawing/2014/main" id="{291EEA5F-3DDD-DA41-B4E1-A0A68C43F470}"/>
              </a:ext>
            </a:extLst>
          </p:cNvPr>
          <p:cNvSpPr/>
          <p:nvPr/>
        </p:nvSpPr>
        <p:spPr>
          <a:xfrm>
            <a:off x="3628478" y="5427503"/>
            <a:ext cx="283194" cy="92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18" name="正方形/長方形 17">
            <a:extLst>
              <a:ext uri="{FF2B5EF4-FFF2-40B4-BE49-F238E27FC236}">
                <a16:creationId xmlns="" xmlns:a16="http://schemas.microsoft.com/office/drawing/2014/main" id="{FE354D95-0245-394E-836E-983304A2CF24}"/>
              </a:ext>
            </a:extLst>
          </p:cNvPr>
          <p:cNvSpPr/>
          <p:nvPr/>
        </p:nvSpPr>
        <p:spPr>
          <a:xfrm>
            <a:off x="6944885" y="5438500"/>
            <a:ext cx="283194" cy="92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19" name="テキスト ボックス 18">
            <a:extLst>
              <a:ext uri="{FF2B5EF4-FFF2-40B4-BE49-F238E27FC236}">
                <a16:creationId xmlns="" xmlns:a16="http://schemas.microsoft.com/office/drawing/2014/main" id="{726CDFC5-9245-7A45-A1A1-D4E6EBE598F7}"/>
              </a:ext>
            </a:extLst>
          </p:cNvPr>
          <p:cNvSpPr txBox="1"/>
          <p:nvPr/>
        </p:nvSpPr>
        <p:spPr>
          <a:xfrm>
            <a:off x="2963194" y="5663511"/>
            <a:ext cx="5005657" cy="480131"/>
          </a:xfrm>
          <a:prstGeom prst="rect">
            <a:avLst/>
          </a:prstGeom>
          <a:noFill/>
        </p:spPr>
        <p:txBody>
          <a:bodyPr wrap="square" rtlCol="0">
            <a:spAutoFit/>
          </a:bodyPr>
          <a:lstStyle/>
          <a:p>
            <a:r>
              <a:rPr lang="ja-JP" altLang="en-US" sz="252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基盤的防災情報流通ネットワーク</a:t>
            </a:r>
          </a:p>
        </p:txBody>
      </p:sp>
      <p:sp>
        <p:nvSpPr>
          <p:cNvPr id="20" name="四角形: 角を丸くする 18">
            <a:extLst>
              <a:ext uri="{FF2B5EF4-FFF2-40B4-BE49-F238E27FC236}">
                <a16:creationId xmlns="" xmlns:a16="http://schemas.microsoft.com/office/drawing/2014/main" id="{D9FBBDE7-1B00-5946-AB9F-E3BB7729C1E4}"/>
              </a:ext>
            </a:extLst>
          </p:cNvPr>
          <p:cNvSpPr/>
          <p:nvPr/>
        </p:nvSpPr>
        <p:spPr>
          <a:xfrm>
            <a:off x="2202574" y="3604253"/>
            <a:ext cx="1342695" cy="1760551"/>
          </a:xfrm>
          <a:prstGeom prst="roundRect">
            <a:avLst>
              <a:gd name="adj" fmla="val 344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21" name="正方形/長方形 20">
            <a:extLst>
              <a:ext uri="{FF2B5EF4-FFF2-40B4-BE49-F238E27FC236}">
                <a16:creationId xmlns="" xmlns:a16="http://schemas.microsoft.com/office/drawing/2014/main" id="{96083D1E-8786-5949-9CE1-FE374A11B687}"/>
              </a:ext>
            </a:extLst>
          </p:cNvPr>
          <p:cNvSpPr/>
          <p:nvPr/>
        </p:nvSpPr>
        <p:spPr>
          <a:xfrm>
            <a:off x="2528924" y="5368050"/>
            <a:ext cx="689996" cy="103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22" name="正方形/長方形 21">
            <a:extLst>
              <a:ext uri="{FF2B5EF4-FFF2-40B4-BE49-F238E27FC236}">
                <a16:creationId xmlns="" xmlns:a16="http://schemas.microsoft.com/office/drawing/2014/main" id="{DEBF3E6C-7EB7-5E49-ACEB-AB5A529636B2}"/>
              </a:ext>
            </a:extLst>
          </p:cNvPr>
          <p:cNvSpPr/>
          <p:nvPr/>
        </p:nvSpPr>
        <p:spPr>
          <a:xfrm>
            <a:off x="5118342" y="5375912"/>
            <a:ext cx="689996" cy="103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23" name="四角形: 角を丸くする 22">
            <a:extLst>
              <a:ext uri="{FF2B5EF4-FFF2-40B4-BE49-F238E27FC236}">
                <a16:creationId xmlns="" xmlns:a16="http://schemas.microsoft.com/office/drawing/2014/main" id="{20B0E600-CAB2-F441-B5B4-28D56B10D244}"/>
              </a:ext>
            </a:extLst>
          </p:cNvPr>
          <p:cNvSpPr/>
          <p:nvPr/>
        </p:nvSpPr>
        <p:spPr>
          <a:xfrm>
            <a:off x="7287479" y="3599657"/>
            <a:ext cx="1342695" cy="1760551"/>
          </a:xfrm>
          <a:prstGeom prst="roundRect">
            <a:avLst>
              <a:gd name="adj" fmla="val 344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24" name="正方形/長方形 23">
            <a:extLst>
              <a:ext uri="{FF2B5EF4-FFF2-40B4-BE49-F238E27FC236}">
                <a16:creationId xmlns="" xmlns:a16="http://schemas.microsoft.com/office/drawing/2014/main" id="{B570B0AC-70FF-8A43-BF92-499C9EF75CA0}"/>
              </a:ext>
            </a:extLst>
          </p:cNvPr>
          <p:cNvSpPr/>
          <p:nvPr/>
        </p:nvSpPr>
        <p:spPr>
          <a:xfrm>
            <a:off x="7613829" y="5363453"/>
            <a:ext cx="689996" cy="103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25" name="四角形: 角を丸くする 24">
            <a:extLst>
              <a:ext uri="{FF2B5EF4-FFF2-40B4-BE49-F238E27FC236}">
                <a16:creationId xmlns="" xmlns:a16="http://schemas.microsoft.com/office/drawing/2014/main" id="{77FF1523-4ACA-5246-B828-381C69C69CC0}"/>
              </a:ext>
            </a:extLst>
          </p:cNvPr>
          <p:cNvSpPr/>
          <p:nvPr/>
        </p:nvSpPr>
        <p:spPr>
          <a:xfrm>
            <a:off x="3867439" y="3609818"/>
            <a:ext cx="3076401" cy="1760551"/>
          </a:xfrm>
          <a:prstGeom prst="roundRect">
            <a:avLst>
              <a:gd name="adj" fmla="val 344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26" name="テキスト ボックス 25">
            <a:extLst>
              <a:ext uri="{FF2B5EF4-FFF2-40B4-BE49-F238E27FC236}">
                <a16:creationId xmlns="" xmlns:a16="http://schemas.microsoft.com/office/drawing/2014/main" id="{9E1C0182-BFAF-104C-A8B3-7AB8AD7EB0AB}"/>
              </a:ext>
            </a:extLst>
          </p:cNvPr>
          <p:cNvSpPr txBox="1"/>
          <p:nvPr/>
        </p:nvSpPr>
        <p:spPr>
          <a:xfrm>
            <a:off x="2128364" y="4140681"/>
            <a:ext cx="1491113" cy="720454"/>
          </a:xfrm>
          <a:prstGeom prst="rect">
            <a:avLst/>
          </a:prstGeom>
          <a:noFill/>
        </p:spPr>
        <p:txBody>
          <a:bodyPr wrap="none" rtlCol="0">
            <a:spAutoFit/>
          </a:bodyPr>
          <a:lstStyle/>
          <a:p>
            <a:pPr algn="ctr"/>
            <a:r>
              <a:rPr lang="en-US" altLang="ja-JP" sz="2041" dirty="0" err="1">
                <a:latin typeface="メイリオ" panose="020B0604030504040204" pitchFamily="50" charset="-128"/>
                <a:ea typeface="メイリオ" panose="020B0604030504040204" pitchFamily="50" charset="-128"/>
                <a:cs typeface="メイリオ" panose="020B0604030504040204" pitchFamily="50" charset="-128"/>
              </a:rPr>
              <a:t>DiMAPS</a:t>
            </a:r>
            <a:endParaRPr lang="en-US" altLang="ja-JP" sz="204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041" dirty="0">
                <a:latin typeface="メイリオ" panose="020B0604030504040204" pitchFamily="50" charset="-128"/>
                <a:ea typeface="メイリオ" panose="020B0604030504040204" pitchFamily="50" charset="-128"/>
                <a:cs typeface="メイリオ" panose="020B0604030504040204" pitchFamily="50" charset="-128"/>
              </a:rPr>
              <a:t>（国交省）</a:t>
            </a:r>
          </a:p>
        </p:txBody>
      </p:sp>
      <p:sp>
        <p:nvSpPr>
          <p:cNvPr id="27" name="テキスト ボックス 26">
            <a:extLst>
              <a:ext uri="{FF2B5EF4-FFF2-40B4-BE49-F238E27FC236}">
                <a16:creationId xmlns="" xmlns:a16="http://schemas.microsoft.com/office/drawing/2014/main" id="{F339BFCD-6B46-C046-82CF-C4404DD89764}"/>
              </a:ext>
            </a:extLst>
          </p:cNvPr>
          <p:cNvSpPr txBox="1"/>
          <p:nvPr/>
        </p:nvSpPr>
        <p:spPr>
          <a:xfrm>
            <a:off x="7244652" y="4182086"/>
            <a:ext cx="1491113" cy="720454"/>
          </a:xfrm>
          <a:prstGeom prst="rect">
            <a:avLst/>
          </a:prstGeom>
          <a:noFill/>
        </p:spPr>
        <p:txBody>
          <a:bodyPr wrap="none" rtlCol="0">
            <a:spAutoFit/>
          </a:bodyPr>
          <a:lstStyle/>
          <a:p>
            <a:pPr algn="ctr"/>
            <a:r>
              <a:rPr lang="en-US" altLang="ja-JP" sz="2041" dirty="0">
                <a:latin typeface="メイリオ" panose="020B0604030504040204" pitchFamily="50" charset="-128"/>
                <a:ea typeface="メイリオ" panose="020B0604030504040204" pitchFamily="50" charset="-128"/>
                <a:cs typeface="メイリオ" panose="020B0604030504040204" pitchFamily="50" charset="-128"/>
              </a:rPr>
              <a:t>DIS</a:t>
            </a:r>
          </a:p>
          <a:p>
            <a:pPr algn="ctr"/>
            <a:r>
              <a:rPr lang="ja-JP" altLang="en-US" sz="2041" dirty="0">
                <a:latin typeface="メイリオ" panose="020B0604030504040204" pitchFamily="50" charset="-128"/>
                <a:ea typeface="メイリオ" panose="020B0604030504040204" pitchFamily="50" charset="-128"/>
                <a:cs typeface="メイリオ" panose="020B0604030504040204" pitchFamily="50" charset="-128"/>
              </a:rPr>
              <a:t>（内閣府）</a:t>
            </a:r>
          </a:p>
        </p:txBody>
      </p:sp>
      <p:sp>
        <p:nvSpPr>
          <p:cNvPr id="29" name="テキスト ボックス 28">
            <a:extLst>
              <a:ext uri="{FF2B5EF4-FFF2-40B4-BE49-F238E27FC236}">
                <a16:creationId xmlns="" xmlns:a16="http://schemas.microsoft.com/office/drawing/2014/main" id="{684D8270-7EAD-6C47-81E5-90E0799B43BA}"/>
              </a:ext>
            </a:extLst>
          </p:cNvPr>
          <p:cNvSpPr txBox="1"/>
          <p:nvPr/>
        </p:nvSpPr>
        <p:spPr>
          <a:xfrm>
            <a:off x="4336320" y="4134078"/>
            <a:ext cx="2274982" cy="1034514"/>
          </a:xfrm>
          <a:prstGeom prst="rect">
            <a:avLst/>
          </a:prstGeom>
          <a:noFill/>
        </p:spPr>
        <p:txBody>
          <a:bodyPr wrap="none" rtlCol="0">
            <a:spAutoFit/>
          </a:bodyPr>
          <a:lstStyle/>
          <a:p>
            <a:pPr algn="ctr"/>
            <a:r>
              <a:rPr lang="ja-JP" altLang="en-US" sz="2041" dirty="0">
                <a:latin typeface="メイリオ" panose="020B0604030504040204" pitchFamily="50" charset="-128"/>
                <a:ea typeface="メイリオ" panose="020B0604030504040204" pitchFamily="50" charset="-128"/>
                <a:cs typeface="メイリオ" panose="020B0604030504040204" pitchFamily="50" charset="-128"/>
              </a:rPr>
              <a:t>防災情報サービス</a:t>
            </a:r>
            <a:endParaRPr lang="en-US" altLang="ja-JP" sz="204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041" dirty="0">
                <a:latin typeface="メイリオ" panose="020B0604030504040204" pitchFamily="50" charset="-128"/>
                <a:ea typeface="メイリオ" panose="020B0604030504040204" pitchFamily="50" charset="-128"/>
                <a:cs typeface="メイリオ" panose="020B0604030504040204" pitchFamily="50" charset="-128"/>
              </a:rPr>
              <a:t>プラットフォーム</a:t>
            </a:r>
            <a:endParaRPr lang="en-US" altLang="ja-JP" sz="204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041" dirty="0">
                <a:latin typeface="メイリオ" panose="020B0604030504040204" pitchFamily="50" charset="-128"/>
                <a:ea typeface="メイリオ" panose="020B0604030504040204" pitchFamily="50" charset="-128"/>
                <a:cs typeface="メイリオ" panose="020B0604030504040204" pitchFamily="50" charset="-128"/>
              </a:rPr>
              <a:t>プロトタイプ</a:t>
            </a:r>
          </a:p>
        </p:txBody>
      </p:sp>
      <p:sp>
        <p:nvSpPr>
          <p:cNvPr id="30" name="四角形: 角を丸くする 29">
            <a:extLst>
              <a:ext uri="{FF2B5EF4-FFF2-40B4-BE49-F238E27FC236}">
                <a16:creationId xmlns="" xmlns:a16="http://schemas.microsoft.com/office/drawing/2014/main" id="{0498B221-E4DB-2D4B-A19D-6603EE4B74F5}"/>
              </a:ext>
            </a:extLst>
          </p:cNvPr>
          <p:cNvSpPr/>
          <p:nvPr/>
        </p:nvSpPr>
        <p:spPr>
          <a:xfrm>
            <a:off x="3935621" y="1619758"/>
            <a:ext cx="520676" cy="1785842"/>
          </a:xfrm>
          <a:prstGeom prst="round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31" name="四角形: 角を丸くする 30">
            <a:extLst>
              <a:ext uri="{FF2B5EF4-FFF2-40B4-BE49-F238E27FC236}">
                <a16:creationId xmlns="" xmlns:a16="http://schemas.microsoft.com/office/drawing/2014/main" id="{86F3A83B-8D01-B545-889F-084F11FF5EAF}"/>
              </a:ext>
            </a:extLst>
          </p:cNvPr>
          <p:cNvSpPr/>
          <p:nvPr/>
        </p:nvSpPr>
        <p:spPr>
          <a:xfrm>
            <a:off x="4590495" y="1619758"/>
            <a:ext cx="369682" cy="1785842"/>
          </a:xfrm>
          <a:prstGeom prst="round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32" name="四角形: 角を丸くする 31">
            <a:extLst>
              <a:ext uri="{FF2B5EF4-FFF2-40B4-BE49-F238E27FC236}">
                <a16:creationId xmlns="" xmlns:a16="http://schemas.microsoft.com/office/drawing/2014/main" id="{548BA0B8-6093-3543-B85F-6BF55103958A}"/>
              </a:ext>
            </a:extLst>
          </p:cNvPr>
          <p:cNvSpPr/>
          <p:nvPr/>
        </p:nvSpPr>
        <p:spPr>
          <a:xfrm>
            <a:off x="4987237" y="1621530"/>
            <a:ext cx="369682" cy="1785842"/>
          </a:xfrm>
          <a:prstGeom prst="round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33" name="四角形: 角を丸くする 32">
            <a:extLst>
              <a:ext uri="{FF2B5EF4-FFF2-40B4-BE49-F238E27FC236}">
                <a16:creationId xmlns="" xmlns:a16="http://schemas.microsoft.com/office/drawing/2014/main" id="{085F382E-4C48-0D49-9ABA-C5BC941E836C}"/>
              </a:ext>
            </a:extLst>
          </p:cNvPr>
          <p:cNvSpPr/>
          <p:nvPr/>
        </p:nvSpPr>
        <p:spPr>
          <a:xfrm>
            <a:off x="5390704" y="1630106"/>
            <a:ext cx="369682" cy="1785842"/>
          </a:xfrm>
          <a:prstGeom prst="round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34" name="四角形: 角を丸くする 33">
            <a:extLst>
              <a:ext uri="{FF2B5EF4-FFF2-40B4-BE49-F238E27FC236}">
                <a16:creationId xmlns="" xmlns:a16="http://schemas.microsoft.com/office/drawing/2014/main" id="{5D67992B-A8EE-F74D-BD32-BB453FAC7DB8}"/>
              </a:ext>
            </a:extLst>
          </p:cNvPr>
          <p:cNvSpPr/>
          <p:nvPr/>
        </p:nvSpPr>
        <p:spPr>
          <a:xfrm>
            <a:off x="5781479" y="1630981"/>
            <a:ext cx="369682" cy="1785842"/>
          </a:xfrm>
          <a:prstGeom prst="round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35" name="四角形: 角を丸くする 34">
            <a:extLst>
              <a:ext uri="{FF2B5EF4-FFF2-40B4-BE49-F238E27FC236}">
                <a16:creationId xmlns="" xmlns:a16="http://schemas.microsoft.com/office/drawing/2014/main" id="{3787840A-DC5E-2242-83DF-4E89F21026B0}"/>
              </a:ext>
            </a:extLst>
          </p:cNvPr>
          <p:cNvSpPr/>
          <p:nvPr/>
        </p:nvSpPr>
        <p:spPr>
          <a:xfrm>
            <a:off x="6324882" y="1605977"/>
            <a:ext cx="588963" cy="1785842"/>
          </a:xfrm>
          <a:prstGeom prst="round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cxnSp>
        <p:nvCxnSpPr>
          <p:cNvPr id="36" name="直線コネクタ 35">
            <a:extLst>
              <a:ext uri="{FF2B5EF4-FFF2-40B4-BE49-F238E27FC236}">
                <a16:creationId xmlns="" xmlns:a16="http://schemas.microsoft.com/office/drawing/2014/main" id="{8698255E-F631-9D42-8850-17FA19A29795}"/>
              </a:ext>
            </a:extLst>
          </p:cNvPr>
          <p:cNvCxnSpPr/>
          <p:nvPr/>
        </p:nvCxnSpPr>
        <p:spPr>
          <a:xfrm>
            <a:off x="898152" y="5415043"/>
            <a:ext cx="8519243"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 xmlns:a16="http://schemas.microsoft.com/office/drawing/2014/main" id="{B587FD3A-EE0A-EB4B-B778-E8854E7DF747}"/>
              </a:ext>
            </a:extLst>
          </p:cNvPr>
          <p:cNvSpPr txBox="1"/>
          <p:nvPr/>
        </p:nvSpPr>
        <p:spPr>
          <a:xfrm>
            <a:off x="425964" y="2763930"/>
            <a:ext cx="1138773" cy="406393"/>
          </a:xfrm>
          <a:prstGeom prst="rect">
            <a:avLst/>
          </a:prstGeom>
          <a:noFill/>
        </p:spPr>
        <p:txBody>
          <a:bodyPr wrap="none" rtlCol="0">
            <a:spAutoFit/>
          </a:bodyPr>
          <a:lstStyle/>
          <a:p>
            <a:r>
              <a:rPr lang="en-US" altLang="ja-JP" sz="2041" dirty="0"/>
              <a:t>Contents</a:t>
            </a:r>
            <a:endParaRPr lang="ja-JP" altLang="en-US" sz="2041" dirty="0"/>
          </a:p>
        </p:txBody>
      </p:sp>
      <p:sp>
        <p:nvSpPr>
          <p:cNvPr id="38" name="テキスト ボックス 37">
            <a:extLst>
              <a:ext uri="{FF2B5EF4-FFF2-40B4-BE49-F238E27FC236}">
                <a16:creationId xmlns="" xmlns:a16="http://schemas.microsoft.com/office/drawing/2014/main" id="{DA88920E-3943-624E-9997-763B4E7AB5B9}"/>
              </a:ext>
            </a:extLst>
          </p:cNvPr>
          <p:cNvSpPr txBox="1"/>
          <p:nvPr/>
        </p:nvSpPr>
        <p:spPr>
          <a:xfrm>
            <a:off x="329115" y="4296236"/>
            <a:ext cx="1506823" cy="1034514"/>
          </a:xfrm>
          <a:prstGeom prst="rect">
            <a:avLst/>
          </a:prstGeom>
          <a:noFill/>
        </p:spPr>
        <p:txBody>
          <a:bodyPr wrap="none" rtlCol="0">
            <a:spAutoFit/>
          </a:bodyPr>
          <a:lstStyle/>
          <a:p>
            <a:pPr algn="ctr"/>
            <a:r>
              <a:rPr lang="en-US" altLang="ja-JP" sz="2041" dirty="0"/>
              <a:t>Service</a:t>
            </a:r>
          </a:p>
          <a:p>
            <a:pPr algn="ctr"/>
            <a:r>
              <a:rPr lang="en-US" altLang="ja-JP" sz="2041" dirty="0"/>
              <a:t>(PLATFORM)</a:t>
            </a:r>
          </a:p>
          <a:p>
            <a:pPr algn="ctr"/>
            <a:endParaRPr lang="ja-JP" altLang="en-US" sz="2041" dirty="0"/>
          </a:p>
        </p:txBody>
      </p:sp>
      <p:sp>
        <p:nvSpPr>
          <p:cNvPr id="39" name="テキスト ボックス 38">
            <a:extLst>
              <a:ext uri="{FF2B5EF4-FFF2-40B4-BE49-F238E27FC236}">
                <a16:creationId xmlns="" xmlns:a16="http://schemas.microsoft.com/office/drawing/2014/main" id="{0BBD6CF4-421B-A84B-AC99-3E916FE3C8C1}"/>
              </a:ext>
            </a:extLst>
          </p:cNvPr>
          <p:cNvSpPr txBox="1"/>
          <p:nvPr/>
        </p:nvSpPr>
        <p:spPr>
          <a:xfrm>
            <a:off x="269598" y="6472142"/>
            <a:ext cx="3058017" cy="406393"/>
          </a:xfrm>
          <a:prstGeom prst="rect">
            <a:avLst/>
          </a:prstGeom>
          <a:noFill/>
        </p:spPr>
        <p:txBody>
          <a:bodyPr wrap="none" rtlCol="0">
            <a:spAutoFit/>
          </a:bodyPr>
          <a:lstStyle/>
          <a:p>
            <a:pPr algn="ctr"/>
            <a:r>
              <a:rPr lang="en-US" altLang="ja-JP" sz="2041" dirty="0"/>
              <a:t>Information Sharing (BASE)</a:t>
            </a:r>
            <a:endParaRPr lang="ja-JP" altLang="en-US" sz="2041" dirty="0"/>
          </a:p>
        </p:txBody>
      </p:sp>
      <p:sp>
        <p:nvSpPr>
          <p:cNvPr id="40" name="テキスト ボックス 39">
            <a:extLst>
              <a:ext uri="{FF2B5EF4-FFF2-40B4-BE49-F238E27FC236}">
                <a16:creationId xmlns="" xmlns:a16="http://schemas.microsoft.com/office/drawing/2014/main" id="{A3A0EB91-D855-274E-A098-ABCE2B6918C4}"/>
              </a:ext>
            </a:extLst>
          </p:cNvPr>
          <p:cNvSpPr txBox="1"/>
          <p:nvPr/>
        </p:nvSpPr>
        <p:spPr>
          <a:xfrm>
            <a:off x="5162699" y="5922731"/>
            <a:ext cx="958917" cy="406393"/>
          </a:xfrm>
          <a:prstGeom prst="rect">
            <a:avLst/>
          </a:prstGeom>
          <a:noFill/>
        </p:spPr>
        <p:txBody>
          <a:bodyPr wrap="none" rtlCol="0">
            <a:spAutoFit/>
          </a:bodyPr>
          <a:lstStyle/>
          <a:p>
            <a:r>
              <a:rPr lang="en-US" altLang="ja-JP" sz="2041" dirty="0">
                <a:solidFill>
                  <a:schemeClr val="bg1"/>
                </a:solidFill>
              </a:rPr>
              <a:t>(SIP4D)</a:t>
            </a:r>
            <a:endParaRPr lang="ja-JP" altLang="en-US" sz="2041" dirty="0">
              <a:solidFill>
                <a:schemeClr val="bg1"/>
              </a:solidFill>
            </a:endParaRPr>
          </a:p>
        </p:txBody>
      </p:sp>
      <p:sp>
        <p:nvSpPr>
          <p:cNvPr id="41" name="テキスト ボックス 40">
            <a:extLst>
              <a:ext uri="{FF2B5EF4-FFF2-40B4-BE49-F238E27FC236}">
                <a16:creationId xmlns="" xmlns:a16="http://schemas.microsoft.com/office/drawing/2014/main" id="{717F646D-9232-5B48-A220-D9CCCF879084}"/>
              </a:ext>
            </a:extLst>
          </p:cNvPr>
          <p:cNvSpPr txBox="1"/>
          <p:nvPr/>
        </p:nvSpPr>
        <p:spPr>
          <a:xfrm>
            <a:off x="3987530" y="1671333"/>
            <a:ext cx="378565" cy="1711366"/>
          </a:xfrm>
          <a:prstGeom prst="rect">
            <a:avLst/>
          </a:prstGeom>
          <a:noFill/>
        </p:spPr>
        <p:txBody>
          <a:bodyPr vert="eaVert" wrap="none" rtlCol="0">
            <a:spAutoFit/>
          </a:bodyPr>
          <a:lstStyle/>
          <a:p>
            <a:r>
              <a:rPr lang="ja-JP" altLang="en-US" sz="1260" b="1" dirty="0">
                <a:latin typeface="メイリオ" panose="020B0604030504040204" pitchFamily="50" charset="-128"/>
                <a:ea typeface="メイリオ" panose="020B0604030504040204" pitchFamily="50" charset="-128"/>
                <a:cs typeface="メイリオ" panose="020B0604030504040204" pitchFamily="50" charset="-128"/>
              </a:rPr>
              <a:t>自治体対応コンテンツ</a:t>
            </a:r>
          </a:p>
        </p:txBody>
      </p:sp>
      <p:sp>
        <p:nvSpPr>
          <p:cNvPr id="44" name="正方形/長方形 43">
            <a:extLst>
              <a:ext uri="{FF2B5EF4-FFF2-40B4-BE49-F238E27FC236}">
                <a16:creationId xmlns="" xmlns:a16="http://schemas.microsoft.com/office/drawing/2014/main" id="{447617EA-3203-EE47-8487-4C3D0FDB63E3}"/>
              </a:ext>
            </a:extLst>
          </p:cNvPr>
          <p:cNvSpPr/>
          <p:nvPr/>
        </p:nvSpPr>
        <p:spPr>
          <a:xfrm>
            <a:off x="4675301" y="3409626"/>
            <a:ext cx="235732" cy="18982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45" name="正方形/長方形 44">
            <a:extLst>
              <a:ext uri="{FF2B5EF4-FFF2-40B4-BE49-F238E27FC236}">
                <a16:creationId xmlns="" xmlns:a16="http://schemas.microsoft.com/office/drawing/2014/main" id="{B3BFC223-6426-0548-B92B-768497BF38E6}"/>
              </a:ext>
            </a:extLst>
          </p:cNvPr>
          <p:cNvSpPr/>
          <p:nvPr/>
        </p:nvSpPr>
        <p:spPr>
          <a:xfrm>
            <a:off x="5073410" y="3425399"/>
            <a:ext cx="235732" cy="18982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46" name="正方形/長方形 45">
            <a:extLst>
              <a:ext uri="{FF2B5EF4-FFF2-40B4-BE49-F238E27FC236}">
                <a16:creationId xmlns="" xmlns:a16="http://schemas.microsoft.com/office/drawing/2014/main" id="{EB3CE7B2-9C4E-464A-9C8E-DF7FC8D2AD72}"/>
              </a:ext>
            </a:extLst>
          </p:cNvPr>
          <p:cNvSpPr/>
          <p:nvPr/>
        </p:nvSpPr>
        <p:spPr>
          <a:xfrm>
            <a:off x="5474709" y="3409492"/>
            <a:ext cx="235732" cy="18982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47" name="正方形/長方形 46">
            <a:extLst>
              <a:ext uri="{FF2B5EF4-FFF2-40B4-BE49-F238E27FC236}">
                <a16:creationId xmlns="" xmlns:a16="http://schemas.microsoft.com/office/drawing/2014/main" id="{10CAE05B-25BE-5842-B503-CEB7A8B91E82}"/>
              </a:ext>
            </a:extLst>
          </p:cNvPr>
          <p:cNvSpPr/>
          <p:nvPr/>
        </p:nvSpPr>
        <p:spPr>
          <a:xfrm>
            <a:off x="5856395" y="3409492"/>
            <a:ext cx="235732" cy="18982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48" name="正方形/長方形 47">
            <a:extLst>
              <a:ext uri="{FF2B5EF4-FFF2-40B4-BE49-F238E27FC236}">
                <a16:creationId xmlns="" xmlns:a16="http://schemas.microsoft.com/office/drawing/2014/main" id="{BD429204-CD33-E840-9FB9-2C46DC1DF92D}"/>
              </a:ext>
            </a:extLst>
          </p:cNvPr>
          <p:cNvSpPr/>
          <p:nvPr/>
        </p:nvSpPr>
        <p:spPr>
          <a:xfrm>
            <a:off x="6476951" y="3396541"/>
            <a:ext cx="313591" cy="189821"/>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cxnSp>
        <p:nvCxnSpPr>
          <p:cNvPr id="49" name="直線コネクタ 48">
            <a:extLst>
              <a:ext uri="{FF2B5EF4-FFF2-40B4-BE49-F238E27FC236}">
                <a16:creationId xmlns="" xmlns:a16="http://schemas.microsoft.com/office/drawing/2014/main" id="{0BBB3BDF-BC28-074D-9950-31692D7688FC}"/>
              </a:ext>
            </a:extLst>
          </p:cNvPr>
          <p:cNvCxnSpPr/>
          <p:nvPr/>
        </p:nvCxnSpPr>
        <p:spPr>
          <a:xfrm>
            <a:off x="945593" y="3473008"/>
            <a:ext cx="8519243"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矢印: 左右 52">
            <a:extLst>
              <a:ext uri="{FF2B5EF4-FFF2-40B4-BE49-F238E27FC236}">
                <a16:creationId xmlns="" xmlns:a16="http://schemas.microsoft.com/office/drawing/2014/main" id="{427AC668-0200-4644-BDF3-90C89799A65B}"/>
              </a:ext>
            </a:extLst>
          </p:cNvPr>
          <p:cNvSpPr/>
          <p:nvPr/>
        </p:nvSpPr>
        <p:spPr>
          <a:xfrm>
            <a:off x="4590494" y="941265"/>
            <a:ext cx="1612580" cy="560650"/>
          </a:xfrm>
          <a:prstGeom prst="leftRightArrow">
            <a:avLst>
              <a:gd name="adj1" fmla="val 50000"/>
              <a:gd name="adj2" fmla="val 227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41"/>
          </a:p>
        </p:txBody>
      </p:sp>
      <p:sp>
        <p:nvSpPr>
          <p:cNvPr id="52" name="テキスト ボックス 51">
            <a:extLst>
              <a:ext uri="{FF2B5EF4-FFF2-40B4-BE49-F238E27FC236}">
                <a16:creationId xmlns="" xmlns:a16="http://schemas.microsoft.com/office/drawing/2014/main" id="{6FE314B9-F5CD-F34B-AF7B-E89BB8B76050}"/>
              </a:ext>
            </a:extLst>
          </p:cNvPr>
          <p:cNvSpPr txBox="1"/>
          <p:nvPr/>
        </p:nvSpPr>
        <p:spPr>
          <a:xfrm>
            <a:off x="5772597" y="1697092"/>
            <a:ext cx="378565" cy="1673856"/>
          </a:xfrm>
          <a:prstGeom prst="rect">
            <a:avLst/>
          </a:prstGeom>
          <a:noFill/>
        </p:spPr>
        <p:txBody>
          <a:bodyPr vert="eaVert" wrap="none" rtlCol="0">
            <a:spAutoFit/>
          </a:bodyPr>
          <a:lstStyle/>
          <a:p>
            <a:r>
              <a:rPr lang="en-US" altLang="ja-JP" sz="1260" b="1" dirty="0">
                <a:latin typeface="メイリオ" panose="020B0604030504040204" pitchFamily="50" charset="-128"/>
                <a:ea typeface="メイリオ" panose="020B0604030504040204" pitchFamily="50" charset="-128"/>
                <a:cs typeface="メイリオ" panose="020B0604030504040204" pitchFamily="50" charset="-128"/>
              </a:rPr>
              <a:t>MOWLAS</a:t>
            </a:r>
            <a:r>
              <a:rPr lang="ja-JP" altLang="en-US" sz="1260" b="1"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53" name="テキスト ボックス 52">
            <a:extLst>
              <a:ext uri="{FF2B5EF4-FFF2-40B4-BE49-F238E27FC236}">
                <a16:creationId xmlns="" xmlns:a16="http://schemas.microsoft.com/office/drawing/2014/main" id="{608A873F-B7C7-014A-B4BD-ECAC4A08EC05}"/>
              </a:ext>
            </a:extLst>
          </p:cNvPr>
          <p:cNvSpPr txBox="1"/>
          <p:nvPr/>
        </p:nvSpPr>
        <p:spPr>
          <a:xfrm>
            <a:off x="5374338" y="1697093"/>
            <a:ext cx="378565" cy="677621"/>
          </a:xfrm>
          <a:prstGeom prst="rect">
            <a:avLst/>
          </a:prstGeom>
          <a:noFill/>
        </p:spPr>
        <p:txBody>
          <a:bodyPr vert="eaVert" wrap="none" rtlCol="0">
            <a:spAutoFit/>
          </a:bodyPr>
          <a:lstStyle/>
          <a:p>
            <a:r>
              <a:rPr lang="en-US" altLang="ja-JP" sz="1260" b="1" dirty="0">
                <a:latin typeface="メイリオ" panose="020B0604030504040204" pitchFamily="50" charset="-128"/>
                <a:ea typeface="メイリオ" panose="020B0604030504040204" pitchFamily="50" charset="-128"/>
                <a:cs typeface="メイリオ" panose="020B0604030504040204" pitchFamily="50" charset="-128"/>
              </a:rPr>
              <a:t>J-SHIS</a:t>
            </a:r>
            <a:endParaRPr lang="ja-JP" altLang="en-US" sz="126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テキスト ボックス 53">
            <a:extLst>
              <a:ext uri="{FF2B5EF4-FFF2-40B4-BE49-F238E27FC236}">
                <a16:creationId xmlns="" xmlns:a16="http://schemas.microsoft.com/office/drawing/2014/main" id="{8DECAAF5-46DC-5E46-91BD-4DC103CB3051}"/>
              </a:ext>
            </a:extLst>
          </p:cNvPr>
          <p:cNvSpPr txBox="1"/>
          <p:nvPr/>
        </p:nvSpPr>
        <p:spPr>
          <a:xfrm rot="5400000">
            <a:off x="4855488" y="1797556"/>
            <a:ext cx="603691" cy="286232"/>
          </a:xfrm>
          <a:prstGeom prst="rect">
            <a:avLst/>
          </a:prstGeom>
          <a:noFill/>
        </p:spPr>
        <p:txBody>
          <a:bodyPr wrap="none" rtlCol="0">
            <a:spAutoFit/>
          </a:bodyPr>
          <a:lstStyle/>
          <a:p>
            <a:r>
              <a:rPr lang="en-US" altLang="ja-JP" sz="1260" b="1" dirty="0">
                <a:latin typeface="メイリオ" panose="020B0604030504040204" pitchFamily="50" charset="-128"/>
                <a:ea typeface="メイリオ" panose="020B0604030504040204" pitchFamily="50" charset="-128"/>
                <a:cs typeface="メイリオ" panose="020B0604030504040204" pitchFamily="50" charset="-128"/>
              </a:rPr>
              <a:t>250s</a:t>
            </a:r>
            <a:endParaRPr lang="ja-JP" altLang="en-US" sz="126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a:extLst>
              <a:ext uri="{FF2B5EF4-FFF2-40B4-BE49-F238E27FC236}">
                <a16:creationId xmlns="" xmlns:a16="http://schemas.microsoft.com/office/drawing/2014/main" id="{05537F1B-38A3-0045-BA23-A701B4603069}"/>
              </a:ext>
            </a:extLst>
          </p:cNvPr>
          <p:cNvSpPr txBox="1"/>
          <p:nvPr/>
        </p:nvSpPr>
        <p:spPr>
          <a:xfrm>
            <a:off x="4604537" y="1684494"/>
            <a:ext cx="378565" cy="513923"/>
          </a:xfrm>
          <a:prstGeom prst="rect">
            <a:avLst/>
          </a:prstGeom>
          <a:noFill/>
        </p:spPr>
        <p:txBody>
          <a:bodyPr vert="eaVert" wrap="none" rtlCol="0">
            <a:spAutoFit/>
          </a:bodyPr>
          <a:lstStyle/>
          <a:p>
            <a:r>
              <a:rPr lang="en-US" altLang="ja-JP" sz="1260" b="1" dirty="0">
                <a:latin typeface="メイリオ" panose="020B0604030504040204" pitchFamily="50" charset="-128"/>
                <a:ea typeface="メイリオ" panose="020B0604030504040204" pitchFamily="50" charset="-128"/>
                <a:cs typeface="メイリオ" panose="020B0604030504040204" pitchFamily="50" charset="-128"/>
              </a:rPr>
              <a:t>ISRS</a:t>
            </a:r>
            <a:endParaRPr lang="ja-JP" altLang="en-US" sz="126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a:extLst>
              <a:ext uri="{FF2B5EF4-FFF2-40B4-BE49-F238E27FC236}">
                <a16:creationId xmlns="" xmlns:a16="http://schemas.microsoft.com/office/drawing/2014/main" id="{AFED8D45-F0BA-7548-A8F1-237BE41EE955}"/>
              </a:ext>
            </a:extLst>
          </p:cNvPr>
          <p:cNvSpPr txBox="1"/>
          <p:nvPr/>
        </p:nvSpPr>
        <p:spPr>
          <a:xfrm>
            <a:off x="4503416" y="620488"/>
            <a:ext cx="1723549" cy="480131"/>
          </a:xfrm>
          <a:prstGeom prst="rect">
            <a:avLst/>
          </a:prstGeom>
          <a:noFill/>
        </p:spPr>
        <p:txBody>
          <a:bodyPr wrap="none" rtlCol="0">
            <a:spAutoFit/>
          </a:bodyPr>
          <a:lstStyle/>
          <a:p>
            <a:pPr algn="ctr"/>
            <a:r>
              <a:rPr lang="en-US" altLang="ja-JP" sz="1260" dirty="0">
                <a:latin typeface="メイリオ" panose="020B0604030504040204" pitchFamily="50" charset="-128"/>
                <a:ea typeface="メイリオ" panose="020B0604030504040204" pitchFamily="50" charset="-128"/>
                <a:cs typeface="メイリオ" panose="020B0604030504040204" pitchFamily="50" charset="-128"/>
              </a:rPr>
              <a:t>NIED</a:t>
            </a:r>
            <a:r>
              <a:rPr lang="ja-JP" altLang="en-US" sz="126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260" dirty="0">
                <a:latin typeface="メイリオ" panose="020B0604030504040204" pitchFamily="50" charset="-128"/>
                <a:ea typeface="メイリオ" panose="020B0604030504040204" pitchFamily="50" charset="-128"/>
                <a:cs typeface="メイリオ" panose="020B0604030504040204" pitchFamily="50" charset="-128"/>
              </a:rPr>
              <a:t>プロダクツ</a:t>
            </a:r>
            <a:endParaRPr lang="en-US" altLang="ja-JP" sz="126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260" dirty="0">
                <a:latin typeface="メイリオ" panose="020B0604030504040204" pitchFamily="50" charset="-128"/>
                <a:ea typeface="メイリオ" panose="020B0604030504040204" pitchFamily="50" charset="-128"/>
                <a:cs typeface="メイリオ" panose="020B0604030504040204" pitchFamily="50" charset="-128"/>
              </a:rPr>
              <a:t>パッケージ</a:t>
            </a:r>
          </a:p>
        </p:txBody>
      </p:sp>
      <p:sp>
        <p:nvSpPr>
          <p:cNvPr id="57" name="テキスト ボックス 56">
            <a:extLst>
              <a:ext uri="{FF2B5EF4-FFF2-40B4-BE49-F238E27FC236}">
                <a16:creationId xmlns="" xmlns:a16="http://schemas.microsoft.com/office/drawing/2014/main" id="{5F5295DA-A902-464C-8CF6-80A67C18E2BE}"/>
              </a:ext>
            </a:extLst>
          </p:cNvPr>
          <p:cNvSpPr txBox="1"/>
          <p:nvPr/>
        </p:nvSpPr>
        <p:spPr>
          <a:xfrm>
            <a:off x="6348333" y="1630105"/>
            <a:ext cx="410882" cy="848950"/>
          </a:xfrm>
          <a:prstGeom prst="rect">
            <a:avLst/>
          </a:prstGeom>
          <a:noFill/>
        </p:spPr>
        <p:txBody>
          <a:bodyPr vert="eaVert" wrap="none" rtlCol="0">
            <a:spAutoFit/>
          </a:bodyPr>
          <a:lstStyle/>
          <a:p>
            <a:r>
              <a:rPr lang="ja-JP" altLang="en-US" sz="1470" b="1" dirty="0">
                <a:latin typeface="メイリオ" panose="020B0604030504040204" pitchFamily="50" charset="-128"/>
                <a:ea typeface="メイリオ" panose="020B0604030504040204" pitchFamily="50" charset="-128"/>
                <a:cs typeface="メイリオ" panose="020B0604030504040204" pitchFamily="50" charset="-128"/>
              </a:rPr>
              <a:t>民間情報</a:t>
            </a:r>
          </a:p>
        </p:txBody>
      </p:sp>
      <p:sp>
        <p:nvSpPr>
          <p:cNvPr id="59" name="テキスト ボックス 58">
            <a:extLst>
              <a:ext uri="{FF2B5EF4-FFF2-40B4-BE49-F238E27FC236}">
                <a16:creationId xmlns="" xmlns:a16="http://schemas.microsoft.com/office/drawing/2014/main" id="{DDE70F31-BE49-2343-A520-E5F25821E947}"/>
              </a:ext>
            </a:extLst>
          </p:cNvPr>
          <p:cNvSpPr txBox="1"/>
          <p:nvPr/>
        </p:nvSpPr>
        <p:spPr>
          <a:xfrm>
            <a:off x="6805866" y="6441688"/>
            <a:ext cx="1531188" cy="253916"/>
          </a:xfrm>
          <a:prstGeom prst="rect">
            <a:avLst/>
          </a:prstGeom>
          <a:noFill/>
        </p:spPr>
        <p:txBody>
          <a:bodyPr wrap="non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（規格・プロトコル）</a:t>
            </a:r>
          </a:p>
        </p:txBody>
      </p:sp>
    </p:spTree>
    <p:extLst>
      <p:ext uri="{BB962C8B-B14F-4D97-AF65-F5344CB8AC3E}">
        <p14:creationId xmlns:p14="http://schemas.microsoft.com/office/powerpoint/2010/main" val="131921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1AAFB6B-12C9-BE48-B3B1-399B5955F077}"/>
              </a:ext>
            </a:extLst>
          </p:cNvPr>
          <p:cNvSpPr>
            <a:spLocks noGrp="1"/>
          </p:cNvSpPr>
          <p:nvPr>
            <p:ph type="title"/>
          </p:nvPr>
        </p:nvSpPr>
        <p:spPr/>
        <p:txBody>
          <a:bodyPr/>
          <a:lstStyle/>
          <a:p>
            <a:r>
              <a:rPr lang="ja-JP" altLang="en-US" sz="2520" dirty="0">
                <a:latin typeface="Meiryo" panose="020B0604030504040204" pitchFamily="34" charset="-128"/>
                <a:ea typeface="Meiryo" panose="020B0604030504040204" pitchFamily="34" charset="-128"/>
              </a:rPr>
              <a:t>迅速で合理的な意思決定を支えるサービス基盤</a:t>
            </a:r>
          </a:p>
        </p:txBody>
      </p:sp>
      <p:grpSp>
        <p:nvGrpSpPr>
          <p:cNvPr id="196" name="グループ化 195">
            <a:extLst>
              <a:ext uri="{FF2B5EF4-FFF2-40B4-BE49-F238E27FC236}">
                <a16:creationId xmlns="" xmlns:a16="http://schemas.microsoft.com/office/drawing/2014/main" id="{80305EA9-0C3C-4E24-80B3-509778C6E5DE}"/>
              </a:ext>
            </a:extLst>
          </p:cNvPr>
          <p:cNvGrpSpPr/>
          <p:nvPr/>
        </p:nvGrpSpPr>
        <p:grpSpPr>
          <a:xfrm>
            <a:off x="965680" y="6267713"/>
            <a:ext cx="1385316" cy="348804"/>
            <a:chOff x="3995936" y="4591741"/>
            <a:chExt cx="1352070" cy="353719"/>
          </a:xfrm>
        </p:grpSpPr>
        <p:sp>
          <p:nvSpPr>
            <p:cNvPr id="197" name="Freeform 473">
              <a:extLst>
                <a:ext uri="{FF2B5EF4-FFF2-40B4-BE49-F238E27FC236}">
                  <a16:creationId xmlns="" xmlns:a16="http://schemas.microsoft.com/office/drawing/2014/main" id="{0B12CE15-88CC-49A9-BF2B-C445BEFE71DF}"/>
                </a:ext>
              </a:extLst>
            </p:cNvPr>
            <p:cNvSpPr>
              <a:spLocks/>
            </p:cNvSpPr>
            <p:nvPr/>
          </p:nvSpPr>
          <p:spPr bwMode="auto">
            <a:xfrm>
              <a:off x="4163961" y="4693964"/>
              <a:ext cx="158201" cy="45432"/>
            </a:xfrm>
            <a:custGeom>
              <a:avLst/>
              <a:gdLst>
                <a:gd name="T0" fmla="*/ 0 w 80"/>
                <a:gd name="T1" fmla="*/ 2147483647 h 22"/>
                <a:gd name="T2" fmla="*/ 2147483647 w 80"/>
                <a:gd name="T3" fmla="*/ 2147483647 h 22"/>
                <a:gd name="T4" fmla="*/ 2147483647 w 80"/>
                <a:gd name="T5" fmla="*/ 0 h 22"/>
                <a:gd name="T6" fmla="*/ 2147483647 w 80"/>
                <a:gd name="T7" fmla="*/ 0 h 22"/>
                <a:gd name="T8" fmla="*/ 0 w 80"/>
                <a:gd name="T9" fmla="*/ 2147483647 h 22"/>
                <a:gd name="T10" fmla="*/ 0 60000 65536"/>
                <a:gd name="T11" fmla="*/ 0 60000 65536"/>
                <a:gd name="T12" fmla="*/ 0 60000 65536"/>
                <a:gd name="T13" fmla="*/ 0 60000 65536"/>
                <a:gd name="T14" fmla="*/ 0 60000 65536"/>
                <a:gd name="T15" fmla="*/ 0 w 80"/>
                <a:gd name="T16" fmla="*/ 0 h 22"/>
                <a:gd name="T17" fmla="*/ 80 w 80"/>
                <a:gd name="T18" fmla="*/ 22 h 22"/>
              </a:gdLst>
              <a:ahLst/>
              <a:cxnLst>
                <a:cxn ang="T10">
                  <a:pos x="T0" y="T1"/>
                </a:cxn>
                <a:cxn ang="T11">
                  <a:pos x="T2" y="T3"/>
                </a:cxn>
                <a:cxn ang="T12">
                  <a:pos x="T4" y="T5"/>
                </a:cxn>
                <a:cxn ang="T13">
                  <a:pos x="T6" y="T7"/>
                </a:cxn>
                <a:cxn ang="T14">
                  <a:pos x="T8" y="T9"/>
                </a:cxn>
              </a:cxnLst>
              <a:rect l="T15" t="T16" r="T17" b="T18"/>
              <a:pathLst>
                <a:path w="80" h="22">
                  <a:moveTo>
                    <a:pt x="0" y="22"/>
                  </a:moveTo>
                  <a:cubicBezTo>
                    <a:pt x="65" y="22"/>
                    <a:pt x="65" y="22"/>
                    <a:pt x="65" y="22"/>
                  </a:cubicBezTo>
                  <a:cubicBezTo>
                    <a:pt x="70" y="14"/>
                    <a:pt x="75" y="6"/>
                    <a:pt x="80" y="0"/>
                  </a:cubicBezTo>
                  <a:cubicBezTo>
                    <a:pt x="19" y="0"/>
                    <a:pt x="19" y="0"/>
                    <a:pt x="19" y="0"/>
                  </a:cubicBezTo>
                  <a:cubicBezTo>
                    <a:pt x="12" y="7"/>
                    <a:pt x="6" y="15"/>
                    <a:pt x="0" y="22"/>
                  </a:cubicBezTo>
                  <a:close/>
                </a:path>
              </a:pathLst>
            </a:custGeom>
            <a:solidFill>
              <a:srgbClr val="055CA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198" name="Freeform 474">
              <a:extLst>
                <a:ext uri="{FF2B5EF4-FFF2-40B4-BE49-F238E27FC236}">
                  <a16:creationId xmlns="" xmlns:a16="http://schemas.microsoft.com/office/drawing/2014/main" id="{38F10554-66CD-4FE1-8A82-CE5957F1080B}"/>
                </a:ext>
              </a:extLst>
            </p:cNvPr>
            <p:cNvSpPr>
              <a:spLocks/>
            </p:cNvSpPr>
            <p:nvPr/>
          </p:nvSpPr>
          <p:spPr bwMode="auto">
            <a:xfrm>
              <a:off x="4110500" y="4757570"/>
              <a:ext cx="171293" cy="65877"/>
            </a:xfrm>
            <a:custGeom>
              <a:avLst/>
              <a:gdLst>
                <a:gd name="T0" fmla="*/ 0 w 87"/>
                <a:gd name="T1" fmla="*/ 2147483647 h 32"/>
                <a:gd name="T2" fmla="*/ 2147483647 w 87"/>
                <a:gd name="T3" fmla="*/ 2147483647 h 32"/>
                <a:gd name="T4" fmla="*/ 2147483647 w 87"/>
                <a:gd name="T5" fmla="*/ 0 h 32"/>
                <a:gd name="T6" fmla="*/ 2147483647 w 87"/>
                <a:gd name="T7" fmla="*/ 0 h 32"/>
                <a:gd name="T8" fmla="*/ 0 w 87"/>
                <a:gd name="T9" fmla="*/ 2147483647 h 32"/>
                <a:gd name="T10" fmla="*/ 0 60000 65536"/>
                <a:gd name="T11" fmla="*/ 0 60000 65536"/>
                <a:gd name="T12" fmla="*/ 0 60000 65536"/>
                <a:gd name="T13" fmla="*/ 0 60000 65536"/>
                <a:gd name="T14" fmla="*/ 0 60000 65536"/>
                <a:gd name="T15" fmla="*/ 0 w 87"/>
                <a:gd name="T16" fmla="*/ 0 h 32"/>
                <a:gd name="T17" fmla="*/ 87 w 87"/>
                <a:gd name="T18" fmla="*/ 32 h 32"/>
              </a:gdLst>
              <a:ahLst/>
              <a:cxnLst>
                <a:cxn ang="T10">
                  <a:pos x="T0" y="T1"/>
                </a:cxn>
                <a:cxn ang="T11">
                  <a:pos x="T2" y="T3"/>
                </a:cxn>
                <a:cxn ang="T12">
                  <a:pos x="T4" y="T5"/>
                </a:cxn>
                <a:cxn ang="T13">
                  <a:pos x="T6" y="T7"/>
                </a:cxn>
                <a:cxn ang="T14">
                  <a:pos x="T8" y="T9"/>
                </a:cxn>
              </a:cxnLst>
              <a:rect l="T15" t="T16" r="T17" b="T18"/>
              <a:pathLst>
                <a:path w="87" h="32">
                  <a:moveTo>
                    <a:pt x="0" y="32"/>
                  </a:moveTo>
                  <a:cubicBezTo>
                    <a:pt x="72" y="32"/>
                    <a:pt x="72" y="32"/>
                    <a:pt x="72" y="32"/>
                  </a:cubicBezTo>
                  <a:cubicBezTo>
                    <a:pt x="77" y="20"/>
                    <a:pt x="82" y="9"/>
                    <a:pt x="87" y="0"/>
                  </a:cubicBezTo>
                  <a:cubicBezTo>
                    <a:pt x="20" y="0"/>
                    <a:pt x="20" y="0"/>
                    <a:pt x="20" y="0"/>
                  </a:cubicBezTo>
                  <a:cubicBezTo>
                    <a:pt x="7" y="18"/>
                    <a:pt x="0" y="32"/>
                    <a:pt x="0" y="32"/>
                  </a:cubicBezTo>
                  <a:close/>
                </a:path>
              </a:pathLst>
            </a:custGeom>
            <a:solidFill>
              <a:srgbClr val="055CA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199" name="Freeform 475">
              <a:extLst>
                <a:ext uri="{FF2B5EF4-FFF2-40B4-BE49-F238E27FC236}">
                  <a16:creationId xmlns="" xmlns:a16="http://schemas.microsoft.com/office/drawing/2014/main" id="{38E46BAB-C10E-43A6-8E09-56F254E54E22}"/>
                </a:ext>
              </a:extLst>
            </p:cNvPr>
            <p:cNvSpPr>
              <a:spLocks/>
            </p:cNvSpPr>
            <p:nvPr/>
          </p:nvSpPr>
          <p:spPr bwMode="auto">
            <a:xfrm>
              <a:off x="4217422" y="4640581"/>
              <a:ext cx="153837" cy="37482"/>
            </a:xfrm>
            <a:custGeom>
              <a:avLst/>
              <a:gdLst>
                <a:gd name="T0" fmla="*/ 0 w 78"/>
                <a:gd name="T1" fmla="*/ 2147483647 h 18"/>
                <a:gd name="T2" fmla="*/ 2147483647 w 78"/>
                <a:gd name="T3" fmla="*/ 2147483647 h 18"/>
                <a:gd name="T4" fmla="*/ 2147483647 w 78"/>
                <a:gd name="T5" fmla="*/ 0 h 18"/>
                <a:gd name="T6" fmla="*/ 2147483647 w 78"/>
                <a:gd name="T7" fmla="*/ 0 h 18"/>
                <a:gd name="T8" fmla="*/ 0 w 78"/>
                <a:gd name="T9" fmla="*/ 2147483647 h 18"/>
                <a:gd name="T10" fmla="*/ 0 60000 65536"/>
                <a:gd name="T11" fmla="*/ 0 60000 65536"/>
                <a:gd name="T12" fmla="*/ 0 60000 65536"/>
                <a:gd name="T13" fmla="*/ 0 60000 65536"/>
                <a:gd name="T14" fmla="*/ 0 60000 65536"/>
                <a:gd name="T15" fmla="*/ 0 w 78"/>
                <a:gd name="T16" fmla="*/ 0 h 18"/>
                <a:gd name="T17" fmla="*/ 78 w 78"/>
                <a:gd name="T18" fmla="*/ 18 h 18"/>
              </a:gdLst>
              <a:ahLst/>
              <a:cxnLst>
                <a:cxn ang="T10">
                  <a:pos x="T0" y="T1"/>
                </a:cxn>
                <a:cxn ang="T11">
                  <a:pos x="T2" y="T3"/>
                </a:cxn>
                <a:cxn ang="T12">
                  <a:pos x="T4" y="T5"/>
                </a:cxn>
                <a:cxn ang="T13">
                  <a:pos x="T6" y="T7"/>
                </a:cxn>
                <a:cxn ang="T14">
                  <a:pos x="T8" y="T9"/>
                </a:cxn>
              </a:cxnLst>
              <a:rect l="T15" t="T16" r="T17" b="T18"/>
              <a:pathLst>
                <a:path w="78" h="18">
                  <a:moveTo>
                    <a:pt x="0" y="18"/>
                  </a:moveTo>
                  <a:cubicBezTo>
                    <a:pt x="59" y="18"/>
                    <a:pt x="59" y="18"/>
                    <a:pt x="59" y="18"/>
                  </a:cubicBezTo>
                  <a:cubicBezTo>
                    <a:pt x="66" y="10"/>
                    <a:pt x="72" y="5"/>
                    <a:pt x="78" y="0"/>
                  </a:cubicBezTo>
                  <a:cubicBezTo>
                    <a:pt x="20" y="0"/>
                    <a:pt x="20" y="0"/>
                    <a:pt x="20" y="0"/>
                  </a:cubicBezTo>
                  <a:cubicBezTo>
                    <a:pt x="13" y="6"/>
                    <a:pt x="6" y="12"/>
                    <a:pt x="0" y="18"/>
                  </a:cubicBezTo>
                  <a:close/>
                </a:path>
              </a:pathLst>
            </a:custGeom>
            <a:solidFill>
              <a:srgbClr val="055CA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200" name="Freeform 476">
              <a:extLst>
                <a:ext uri="{FF2B5EF4-FFF2-40B4-BE49-F238E27FC236}">
                  <a16:creationId xmlns="" xmlns:a16="http://schemas.microsoft.com/office/drawing/2014/main" id="{F21BD0A1-24B3-4C1A-8B13-FCDD3623F821}"/>
                </a:ext>
              </a:extLst>
            </p:cNvPr>
            <p:cNvSpPr>
              <a:spLocks/>
            </p:cNvSpPr>
            <p:nvPr/>
          </p:nvSpPr>
          <p:spPr bwMode="auto">
            <a:xfrm>
              <a:off x="4278520" y="4591741"/>
              <a:ext cx="313129" cy="231706"/>
            </a:xfrm>
            <a:custGeom>
              <a:avLst/>
              <a:gdLst>
                <a:gd name="T0" fmla="*/ 2147483647 w 159"/>
                <a:gd name="T1" fmla="*/ 2147483647 h 113"/>
                <a:gd name="T2" fmla="*/ 2147483647 w 159"/>
                <a:gd name="T3" fmla="*/ 2147483647 h 113"/>
                <a:gd name="T4" fmla="*/ 2147483647 w 159"/>
                <a:gd name="T5" fmla="*/ 0 h 113"/>
                <a:gd name="T6" fmla="*/ 2147483647 w 159"/>
                <a:gd name="T7" fmla="*/ 0 h 113"/>
                <a:gd name="T8" fmla="*/ 0 w 159"/>
                <a:gd name="T9" fmla="*/ 2147483647 h 113"/>
                <a:gd name="T10" fmla="*/ 2147483647 w 159"/>
                <a:gd name="T11" fmla="*/ 2147483647 h 113"/>
                <a:gd name="T12" fmla="*/ 2147483647 w 159"/>
                <a:gd name="T13" fmla="*/ 2147483647 h 113"/>
                <a:gd name="T14" fmla="*/ 2147483647 w 159"/>
                <a:gd name="T15" fmla="*/ 2147483647 h 113"/>
                <a:gd name="T16" fmla="*/ 2147483647 w 159"/>
                <a:gd name="T17" fmla="*/ 2147483647 h 113"/>
                <a:gd name="T18" fmla="*/ 2147483647 w 159"/>
                <a:gd name="T19" fmla="*/ 2147483647 h 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9"/>
                <a:gd name="T31" fmla="*/ 0 h 113"/>
                <a:gd name="T32" fmla="*/ 159 w 159"/>
                <a:gd name="T33" fmla="*/ 113 h 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9" h="113">
                  <a:moveTo>
                    <a:pt x="102" y="11"/>
                  </a:moveTo>
                  <a:cubicBezTo>
                    <a:pt x="98" y="10"/>
                    <a:pt x="94" y="9"/>
                    <a:pt x="90" y="7"/>
                  </a:cubicBezTo>
                  <a:cubicBezTo>
                    <a:pt x="78" y="3"/>
                    <a:pt x="67" y="0"/>
                    <a:pt x="56" y="0"/>
                  </a:cubicBezTo>
                  <a:cubicBezTo>
                    <a:pt x="55" y="0"/>
                    <a:pt x="55" y="0"/>
                    <a:pt x="55" y="0"/>
                  </a:cubicBezTo>
                  <a:cubicBezTo>
                    <a:pt x="35" y="0"/>
                    <a:pt x="17" y="7"/>
                    <a:pt x="0" y="17"/>
                  </a:cubicBezTo>
                  <a:cubicBezTo>
                    <a:pt x="59" y="17"/>
                    <a:pt x="59" y="17"/>
                    <a:pt x="59" y="17"/>
                  </a:cubicBezTo>
                  <a:cubicBezTo>
                    <a:pt x="67" y="13"/>
                    <a:pt x="75" y="11"/>
                    <a:pt x="83" y="11"/>
                  </a:cubicBezTo>
                  <a:cubicBezTo>
                    <a:pt x="122" y="41"/>
                    <a:pt x="55" y="113"/>
                    <a:pt x="55" y="113"/>
                  </a:cubicBezTo>
                  <a:cubicBezTo>
                    <a:pt x="116" y="113"/>
                    <a:pt x="116" y="113"/>
                    <a:pt x="116" y="113"/>
                  </a:cubicBezTo>
                  <a:cubicBezTo>
                    <a:pt x="159" y="30"/>
                    <a:pt x="112" y="15"/>
                    <a:pt x="102" y="11"/>
                  </a:cubicBezTo>
                  <a:close/>
                </a:path>
              </a:pathLst>
            </a:custGeom>
            <a:solidFill>
              <a:srgbClr val="055CA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201" name="Freeform 477">
              <a:extLst>
                <a:ext uri="{FF2B5EF4-FFF2-40B4-BE49-F238E27FC236}">
                  <a16:creationId xmlns="" xmlns:a16="http://schemas.microsoft.com/office/drawing/2014/main" id="{C7F7A972-02F0-4F13-8A13-B36A4C0764C4}"/>
                </a:ext>
              </a:extLst>
            </p:cNvPr>
            <p:cNvSpPr>
              <a:spLocks/>
            </p:cNvSpPr>
            <p:nvPr/>
          </p:nvSpPr>
          <p:spPr bwMode="auto">
            <a:xfrm>
              <a:off x="4363622" y="4659890"/>
              <a:ext cx="166929" cy="59062"/>
            </a:xfrm>
            <a:custGeom>
              <a:avLst/>
              <a:gdLst>
                <a:gd name="T0" fmla="*/ 67 w 153"/>
                <a:gd name="T1" fmla="*/ 0 h 52"/>
                <a:gd name="T2" fmla="*/ 153 w 153"/>
                <a:gd name="T3" fmla="*/ 0 h 52"/>
                <a:gd name="T4" fmla="*/ 110 w 153"/>
                <a:gd name="T5" fmla="*/ 52 h 52"/>
                <a:gd name="T6" fmla="*/ 0 w 153"/>
                <a:gd name="T7" fmla="*/ 52 h 52"/>
                <a:gd name="T8" fmla="*/ 67 w 153"/>
                <a:gd name="T9" fmla="*/ 0 h 52"/>
                <a:gd name="T10" fmla="*/ 0 60000 65536"/>
                <a:gd name="T11" fmla="*/ 0 60000 65536"/>
                <a:gd name="T12" fmla="*/ 0 60000 65536"/>
                <a:gd name="T13" fmla="*/ 0 60000 65536"/>
                <a:gd name="T14" fmla="*/ 0 60000 65536"/>
                <a:gd name="T15" fmla="*/ 0 w 153"/>
                <a:gd name="T16" fmla="*/ 0 h 52"/>
                <a:gd name="T17" fmla="*/ 153 w 153"/>
                <a:gd name="T18" fmla="*/ 52 h 52"/>
              </a:gdLst>
              <a:ahLst/>
              <a:cxnLst>
                <a:cxn ang="T10">
                  <a:pos x="T0" y="T1"/>
                </a:cxn>
                <a:cxn ang="T11">
                  <a:pos x="T2" y="T3"/>
                </a:cxn>
                <a:cxn ang="T12">
                  <a:pos x="T4" y="T5"/>
                </a:cxn>
                <a:cxn ang="T13">
                  <a:pos x="T6" y="T7"/>
                </a:cxn>
                <a:cxn ang="T14">
                  <a:pos x="T8" y="T9"/>
                </a:cxn>
              </a:cxnLst>
              <a:rect l="T15" t="T16" r="T17" b="T18"/>
              <a:pathLst>
                <a:path w="153" h="52">
                  <a:moveTo>
                    <a:pt x="67" y="0"/>
                  </a:moveTo>
                  <a:lnTo>
                    <a:pt x="153" y="0"/>
                  </a:lnTo>
                  <a:lnTo>
                    <a:pt x="110" y="52"/>
                  </a:lnTo>
                  <a:lnTo>
                    <a:pt x="0" y="52"/>
                  </a:lnTo>
                  <a:lnTo>
                    <a:pt x="67" y="0"/>
                  </a:lnTo>
                  <a:close/>
                </a:path>
              </a:pathLst>
            </a:custGeom>
            <a:solidFill>
              <a:srgbClr val="CC56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202" name="Freeform 478">
              <a:extLst>
                <a:ext uri="{FF2B5EF4-FFF2-40B4-BE49-F238E27FC236}">
                  <a16:creationId xmlns="" xmlns:a16="http://schemas.microsoft.com/office/drawing/2014/main" id="{BFDC9783-7EC7-48B6-942D-D8C4E4C00A2C}"/>
                </a:ext>
              </a:extLst>
            </p:cNvPr>
            <p:cNvSpPr>
              <a:spLocks/>
            </p:cNvSpPr>
            <p:nvPr/>
          </p:nvSpPr>
          <p:spPr bwMode="auto">
            <a:xfrm>
              <a:off x="4363622" y="4741668"/>
              <a:ext cx="166929" cy="61334"/>
            </a:xfrm>
            <a:custGeom>
              <a:avLst/>
              <a:gdLst>
                <a:gd name="T0" fmla="*/ 68 w 153"/>
                <a:gd name="T1" fmla="*/ 0 h 54"/>
                <a:gd name="T2" fmla="*/ 153 w 153"/>
                <a:gd name="T3" fmla="*/ 0 h 54"/>
                <a:gd name="T4" fmla="*/ 110 w 153"/>
                <a:gd name="T5" fmla="*/ 54 h 54"/>
                <a:gd name="T6" fmla="*/ 0 w 153"/>
                <a:gd name="T7" fmla="*/ 54 h 54"/>
                <a:gd name="T8" fmla="*/ 68 w 153"/>
                <a:gd name="T9" fmla="*/ 0 h 54"/>
                <a:gd name="T10" fmla="*/ 0 60000 65536"/>
                <a:gd name="T11" fmla="*/ 0 60000 65536"/>
                <a:gd name="T12" fmla="*/ 0 60000 65536"/>
                <a:gd name="T13" fmla="*/ 0 60000 65536"/>
                <a:gd name="T14" fmla="*/ 0 60000 65536"/>
                <a:gd name="T15" fmla="*/ 0 w 153"/>
                <a:gd name="T16" fmla="*/ 0 h 54"/>
                <a:gd name="T17" fmla="*/ 153 w 153"/>
                <a:gd name="T18" fmla="*/ 54 h 54"/>
              </a:gdLst>
              <a:ahLst/>
              <a:cxnLst>
                <a:cxn ang="T10">
                  <a:pos x="T0" y="T1"/>
                </a:cxn>
                <a:cxn ang="T11">
                  <a:pos x="T2" y="T3"/>
                </a:cxn>
                <a:cxn ang="T12">
                  <a:pos x="T4" y="T5"/>
                </a:cxn>
                <a:cxn ang="T13">
                  <a:pos x="T6" y="T7"/>
                </a:cxn>
                <a:cxn ang="T14">
                  <a:pos x="T8" y="T9"/>
                </a:cxn>
              </a:cxnLst>
              <a:rect l="T15" t="T16" r="T17" b="T18"/>
              <a:pathLst>
                <a:path w="153" h="54">
                  <a:moveTo>
                    <a:pt x="68" y="0"/>
                  </a:moveTo>
                  <a:lnTo>
                    <a:pt x="153" y="0"/>
                  </a:lnTo>
                  <a:lnTo>
                    <a:pt x="110" y="54"/>
                  </a:lnTo>
                  <a:lnTo>
                    <a:pt x="0" y="54"/>
                  </a:lnTo>
                  <a:lnTo>
                    <a:pt x="68" y="0"/>
                  </a:lnTo>
                  <a:close/>
                </a:path>
              </a:pathLst>
            </a:custGeom>
            <a:solidFill>
              <a:srgbClr val="CC56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203" name="Freeform 479">
              <a:extLst>
                <a:ext uri="{FF2B5EF4-FFF2-40B4-BE49-F238E27FC236}">
                  <a16:creationId xmlns="" xmlns:a16="http://schemas.microsoft.com/office/drawing/2014/main" id="{3F1FCA09-DF8C-4E41-8DFA-F64046898D16}"/>
                </a:ext>
              </a:extLst>
            </p:cNvPr>
            <p:cNvSpPr>
              <a:spLocks/>
            </p:cNvSpPr>
            <p:nvPr/>
          </p:nvSpPr>
          <p:spPr bwMode="auto">
            <a:xfrm>
              <a:off x="4572010" y="4591741"/>
              <a:ext cx="182204" cy="231706"/>
            </a:xfrm>
            <a:custGeom>
              <a:avLst/>
              <a:gdLst>
                <a:gd name="T0" fmla="*/ 0 w 167"/>
                <a:gd name="T1" fmla="*/ 204 h 204"/>
                <a:gd name="T2" fmla="*/ 0 w 167"/>
                <a:gd name="T3" fmla="*/ 0 h 204"/>
                <a:gd name="T4" fmla="*/ 42 w 167"/>
                <a:gd name="T5" fmla="*/ 0 h 204"/>
                <a:gd name="T6" fmla="*/ 127 w 167"/>
                <a:gd name="T7" fmla="*/ 137 h 204"/>
                <a:gd name="T8" fmla="*/ 127 w 167"/>
                <a:gd name="T9" fmla="*/ 0 h 204"/>
                <a:gd name="T10" fmla="*/ 167 w 167"/>
                <a:gd name="T11" fmla="*/ 0 h 204"/>
                <a:gd name="T12" fmla="*/ 167 w 167"/>
                <a:gd name="T13" fmla="*/ 204 h 204"/>
                <a:gd name="T14" fmla="*/ 123 w 167"/>
                <a:gd name="T15" fmla="*/ 204 h 204"/>
                <a:gd name="T16" fmla="*/ 40 w 167"/>
                <a:gd name="T17" fmla="*/ 72 h 204"/>
                <a:gd name="T18" fmla="*/ 40 w 167"/>
                <a:gd name="T19" fmla="*/ 204 h 204"/>
                <a:gd name="T20" fmla="*/ 0 w 167"/>
                <a:gd name="T21" fmla="*/ 204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204"/>
                <a:gd name="T35" fmla="*/ 167 w 167"/>
                <a:gd name="T36" fmla="*/ 204 h 2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204">
                  <a:moveTo>
                    <a:pt x="0" y="204"/>
                  </a:moveTo>
                  <a:lnTo>
                    <a:pt x="0" y="0"/>
                  </a:lnTo>
                  <a:lnTo>
                    <a:pt x="42" y="0"/>
                  </a:lnTo>
                  <a:lnTo>
                    <a:pt x="127" y="137"/>
                  </a:lnTo>
                  <a:lnTo>
                    <a:pt x="127" y="0"/>
                  </a:lnTo>
                  <a:lnTo>
                    <a:pt x="167" y="0"/>
                  </a:lnTo>
                  <a:lnTo>
                    <a:pt x="167" y="204"/>
                  </a:lnTo>
                  <a:lnTo>
                    <a:pt x="123" y="204"/>
                  </a:lnTo>
                  <a:lnTo>
                    <a:pt x="40" y="72"/>
                  </a:lnTo>
                  <a:lnTo>
                    <a:pt x="40" y="204"/>
                  </a:lnTo>
                  <a:lnTo>
                    <a:pt x="0" y="204"/>
                  </a:lnTo>
                  <a:close/>
                </a:path>
              </a:pathLst>
            </a:custGeom>
            <a:solidFill>
              <a:srgbClr val="261F1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204" name="Freeform 480">
              <a:extLst>
                <a:ext uri="{FF2B5EF4-FFF2-40B4-BE49-F238E27FC236}">
                  <a16:creationId xmlns="" xmlns:a16="http://schemas.microsoft.com/office/drawing/2014/main" id="{95FA3ACB-3C16-4C76-A099-F8CE0BB1C315}"/>
                </a:ext>
              </a:extLst>
            </p:cNvPr>
            <p:cNvSpPr>
              <a:spLocks/>
            </p:cNvSpPr>
            <p:nvPr/>
          </p:nvSpPr>
          <p:spPr bwMode="auto">
            <a:xfrm>
              <a:off x="4572010" y="4591741"/>
              <a:ext cx="182204" cy="231706"/>
            </a:xfrm>
            <a:custGeom>
              <a:avLst/>
              <a:gdLst>
                <a:gd name="T0" fmla="*/ 0 w 167"/>
                <a:gd name="T1" fmla="*/ 204 h 204"/>
                <a:gd name="T2" fmla="*/ 0 w 167"/>
                <a:gd name="T3" fmla="*/ 0 h 204"/>
                <a:gd name="T4" fmla="*/ 42 w 167"/>
                <a:gd name="T5" fmla="*/ 0 h 204"/>
                <a:gd name="T6" fmla="*/ 127 w 167"/>
                <a:gd name="T7" fmla="*/ 137 h 204"/>
                <a:gd name="T8" fmla="*/ 127 w 167"/>
                <a:gd name="T9" fmla="*/ 0 h 204"/>
                <a:gd name="T10" fmla="*/ 167 w 167"/>
                <a:gd name="T11" fmla="*/ 0 h 204"/>
                <a:gd name="T12" fmla="*/ 167 w 167"/>
                <a:gd name="T13" fmla="*/ 204 h 204"/>
                <a:gd name="T14" fmla="*/ 123 w 167"/>
                <a:gd name="T15" fmla="*/ 204 h 204"/>
                <a:gd name="T16" fmla="*/ 40 w 167"/>
                <a:gd name="T17" fmla="*/ 72 h 204"/>
                <a:gd name="T18" fmla="*/ 40 w 167"/>
                <a:gd name="T19" fmla="*/ 204 h 204"/>
                <a:gd name="T20" fmla="*/ 0 w 167"/>
                <a:gd name="T21" fmla="*/ 204 h 2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
                <a:gd name="T34" fmla="*/ 0 h 204"/>
                <a:gd name="T35" fmla="*/ 167 w 167"/>
                <a:gd name="T36" fmla="*/ 204 h 2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 h="204">
                  <a:moveTo>
                    <a:pt x="0" y="204"/>
                  </a:moveTo>
                  <a:lnTo>
                    <a:pt x="0" y="0"/>
                  </a:lnTo>
                  <a:lnTo>
                    <a:pt x="42" y="0"/>
                  </a:lnTo>
                  <a:lnTo>
                    <a:pt x="127" y="137"/>
                  </a:lnTo>
                  <a:lnTo>
                    <a:pt x="127" y="0"/>
                  </a:lnTo>
                  <a:lnTo>
                    <a:pt x="167" y="0"/>
                  </a:lnTo>
                  <a:lnTo>
                    <a:pt x="167" y="204"/>
                  </a:lnTo>
                  <a:lnTo>
                    <a:pt x="123" y="204"/>
                  </a:lnTo>
                  <a:lnTo>
                    <a:pt x="40" y="72"/>
                  </a:lnTo>
                  <a:lnTo>
                    <a:pt x="40" y="204"/>
                  </a:lnTo>
                  <a:lnTo>
                    <a:pt x="0" y="20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205" name="Rectangle 481">
              <a:extLst>
                <a:ext uri="{FF2B5EF4-FFF2-40B4-BE49-F238E27FC236}">
                  <a16:creationId xmlns="" xmlns:a16="http://schemas.microsoft.com/office/drawing/2014/main" id="{485F7D65-BCB2-475A-B8F5-1054FC186100}"/>
                </a:ext>
              </a:extLst>
            </p:cNvPr>
            <p:cNvSpPr>
              <a:spLocks noChangeArrowheads="1"/>
            </p:cNvSpPr>
            <p:nvPr/>
          </p:nvSpPr>
          <p:spPr bwMode="auto">
            <a:xfrm>
              <a:off x="4769489" y="4591741"/>
              <a:ext cx="46915" cy="231706"/>
            </a:xfrm>
            <a:prstGeom prst="rect">
              <a:avLst/>
            </a:prstGeom>
            <a:solidFill>
              <a:srgbClr val="261F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ja-JP" sz="1470">
                <a:solidFill>
                  <a:srgbClr val="000000"/>
                </a:solidFill>
                <a:latin typeface="Times New Roman"/>
                <a:ea typeface="ＭＳ Ｐゴシック"/>
              </a:endParaRPr>
            </a:p>
          </p:txBody>
        </p:sp>
        <p:sp>
          <p:nvSpPr>
            <p:cNvPr id="206" name="Freeform 482">
              <a:extLst>
                <a:ext uri="{FF2B5EF4-FFF2-40B4-BE49-F238E27FC236}">
                  <a16:creationId xmlns="" xmlns:a16="http://schemas.microsoft.com/office/drawing/2014/main" id="{211136F8-0774-4EA4-A8E0-7C903461C645}"/>
                </a:ext>
              </a:extLst>
            </p:cNvPr>
            <p:cNvSpPr>
              <a:spLocks/>
            </p:cNvSpPr>
            <p:nvPr/>
          </p:nvSpPr>
          <p:spPr bwMode="auto">
            <a:xfrm>
              <a:off x="4832769" y="4591741"/>
              <a:ext cx="173475" cy="231706"/>
            </a:xfrm>
            <a:custGeom>
              <a:avLst/>
              <a:gdLst>
                <a:gd name="T0" fmla="*/ 0 w 159"/>
                <a:gd name="T1" fmla="*/ 204 h 204"/>
                <a:gd name="T2" fmla="*/ 0 w 159"/>
                <a:gd name="T3" fmla="*/ 0 h 204"/>
                <a:gd name="T4" fmla="*/ 155 w 159"/>
                <a:gd name="T5" fmla="*/ 0 h 204"/>
                <a:gd name="T6" fmla="*/ 155 w 159"/>
                <a:gd name="T7" fmla="*/ 34 h 204"/>
                <a:gd name="T8" fmla="*/ 42 w 159"/>
                <a:gd name="T9" fmla="*/ 34 h 204"/>
                <a:gd name="T10" fmla="*/ 42 w 159"/>
                <a:gd name="T11" fmla="*/ 80 h 204"/>
                <a:gd name="T12" fmla="*/ 146 w 159"/>
                <a:gd name="T13" fmla="*/ 80 h 204"/>
                <a:gd name="T14" fmla="*/ 146 w 159"/>
                <a:gd name="T15" fmla="*/ 114 h 204"/>
                <a:gd name="T16" fmla="*/ 42 w 159"/>
                <a:gd name="T17" fmla="*/ 114 h 204"/>
                <a:gd name="T18" fmla="*/ 42 w 159"/>
                <a:gd name="T19" fmla="*/ 170 h 204"/>
                <a:gd name="T20" fmla="*/ 159 w 159"/>
                <a:gd name="T21" fmla="*/ 170 h 204"/>
                <a:gd name="T22" fmla="*/ 159 w 159"/>
                <a:gd name="T23" fmla="*/ 204 h 204"/>
                <a:gd name="T24" fmla="*/ 0 w 159"/>
                <a:gd name="T25" fmla="*/ 204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9"/>
                <a:gd name="T40" fmla="*/ 0 h 204"/>
                <a:gd name="T41" fmla="*/ 159 w 159"/>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9" h="204">
                  <a:moveTo>
                    <a:pt x="0" y="204"/>
                  </a:moveTo>
                  <a:lnTo>
                    <a:pt x="0" y="0"/>
                  </a:lnTo>
                  <a:lnTo>
                    <a:pt x="155" y="0"/>
                  </a:lnTo>
                  <a:lnTo>
                    <a:pt x="155" y="34"/>
                  </a:lnTo>
                  <a:lnTo>
                    <a:pt x="42" y="34"/>
                  </a:lnTo>
                  <a:lnTo>
                    <a:pt x="42" y="80"/>
                  </a:lnTo>
                  <a:lnTo>
                    <a:pt x="146" y="80"/>
                  </a:lnTo>
                  <a:lnTo>
                    <a:pt x="146" y="114"/>
                  </a:lnTo>
                  <a:lnTo>
                    <a:pt x="42" y="114"/>
                  </a:lnTo>
                  <a:lnTo>
                    <a:pt x="42" y="170"/>
                  </a:lnTo>
                  <a:lnTo>
                    <a:pt x="159" y="170"/>
                  </a:lnTo>
                  <a:lnTo>
                    <a:pt x="159" y="204"/>
                  </a:lnTo>
                  <a:lnTo>
                    <a:pt x="0" y="204"/>
                  </a:lnTo>
                  <a:close/>
                </a:path>
              </a:pathLst>
            </a:custGeom>
            <a:solidFill>
              <a:srgbClr val="261F1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216" name="Freeform 483">
              <a:extLst>
                <a:ext uri="{FF2B5EF4-FFF2-40B4-BE49-F238E27FC236}">
                  <a16:creationId xmlns="" xmlns:a16="http://schemas.microsoft.com/office/drawing/2014/main" id="{C08874DC-C18A-44B9-8935-7F37A5873D0F}"/>
                </a:ext>
              </a:extLst>
            </p:cNvPr>
            <p:cNvSpPr>
              <a:spLocks/>
            </p:cNvSpPr>
            <p:nvPr/>
          </p:nvSpPr>
          <p:spPr bwMode="auto">
            <a:xfrm>
              <a:off x="4832769" y="4591741"/>
              <a:ext cx="173475" cy="231706"/>
            </a:xfrm>
            <a:custGeom>
              <a:avLst/>
              <a:gdLst>
                <a:gd name="T0" fmla="*/ 0 w 159"/>
                <a:gd name="T1" fmla="*/ 204 h 204"/>
                <a:gd name="T2" fmla="*/ 0 w 159"/>
                <a:gd name="T3" fmla="*/ 0 h 204"/>
                <a:gd name="T4" fmla="*/ 155 w 159"/>
                <a:gd name="T5" fmla="*/ 0 h 204"/>
                <a:gd name="T6" fmla="*/ 155 w 159"/>
                <a:gd name="T7" fmla="*/ 34 h 204"/>
                <a:gd name="T8" fmla="*/ 42 w 159"/>
                <a:gd name="T9" fmla="*/ 34 h 204"/>
                <a:gd name="T10" fmla="*/ 42 w 159"/>
                <a:gd name="T11" fmla="*/ 80 h 204"/>
                <a:gd name="T12" fmla="*/ 146 w 159"/>
                <a:gd name="T13" fmla="*/ 80 h 204"/>
                <a:gd name="T14" fmla="*/ 146 w 159"/>
                <a:gd name="T15" fmla="*/ 114 h 204"/>
                <a:gd name="T16" fmla="*/ 42 w 159"/>
                <a:gd name="T17" fmla="*/ 114 h 204"/>
                <a:gd name="T18" fmla="*/ 42 w 159"/>
                <a:gd name="T19" fmla="*/ 170 h 204"/>
                <a:gd name="T20" fmla="*/ 159 w 159"/>
                <a:gd name="T21" fmla="*/ 170 h 204"/>
                <a:gd name="T22" fmla="*/ 159 w 159"/>
                <a:gd name="T23" fmla="*/ 204 h 204"/>
                <a:gd name="T24" fmla="*/ 0 w 159"/>
                <a:gd name="T25" fmla="*/ 204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9"/>
                <a:gd name="T40" fmla="*/ 0 h 204"/>
                <a:gd name="T41" fmla="*/ 159 w 159"/>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9" h="204">
                  <a:moveTo>
                    <a:pt x="0" y="204"/>
                  </a:moveTo>
                  <a:lnTo>
                    <a:pt x="0" y="0"/>
                  </a:lnTo>
                  <a:lnTo>
                    <a:pt x="155" y="0"/>
                  </a:lnTo>
                  <a:lnTo>
                    <a:pt x="155" y="34"/>
                  </a:lnTo>
                  <a:lnTo>
                    <a:pt x="42" y="34"/>
                  </a:lnTo>
                  <a:lnTo>
                    <a:pt x="42" y="80"/>
                  </a:lnTo>
                  <a:lnTo>
                    <a:pt x="146" y="80"/>
                  </a:lnTo>
                  <a:lnTo>
                    <a:pt x="146" y="114"/>
                  </a:lnTo>
                  <a:lnTo>
                    <a:pt x="42" y="114"/>
                  </a:lnTo>
                  <a:lnTo>
                    <a:pt x="42" y="170"/>
                  </a:lnTo>
                  <a:lnTo>
                    <a:pt x="159" y="170"/>
                  </a:lnTo>
                  <a:lnTo>
                    <a:pt x="159" y="204"/>
                  </a:lnTo>
                  <a:lnTo>
                    <a:pt x="0" y="20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221" name="Freeform 484">
              <a:extLst>
                <a:ext uri="{FF2B5EF4-FFF2-40B4-BE49-F238E27FC236}">
                  <a16:creationId xmlns="" xmlns:a16="http://schemas.microsoft.com/office/drawing/2014/main" id="{ABE44C78-7890-44B6-9A5C-2E043FD9A3E2}"/>
                </a:ext>
              </a:extLst>
            </p:cNvPr>
            <p:cNvSpPr>
              <a:spLocks noEditPoints="1"/>
            </p:cNvSpPr>
            <p:nvPr/>
          </p:nvSpPr>
          <p:spPr bwMode="auto">
            <a:xfrm>
              <a:off x="5013882" y="4591741"/>
              <a:ext cx="192023" cy="231706"/>
            </a:xfrm>
            <a:custGeom>
              <a:avLst/>
              <a:gdLst>
                <a:gd name="T0" fmla="*/ 2147483647 w 97"/>
                <a:gd name="T1" fmla="*/ 2147483647 h 113"/>
                <a:gd name="T2" fmla="*/ 2147483647 w 97"/>
                <a:gd name="T3" fmla="*/ 2147483647 h 113"/>
                <a:gd name="T4" fmla="*/ 2147483647 w 97"/>
                <a:gd name="T5" fmla="*/ 2147483647 h 113"/>
                <a:gd name="T6" fmla="*/ 2147483647 w 97"/>
                <a:gd name="T7" fmla="*/ 2147483647 h 113"/>
                <a:gd name="T8" fmla="*/ 2147483647 w 97"/>
                <a:gd name="T9" fmla="*/ 2147483647 h 113"/>
                <a:gd name="T10" fmla="*/ 2147483647 w 97"/>
                <a:gd name="T11" fmla="*/ 2147483647 h 113"/>
                <a:gd name="T12" fmla="*/ 2147483647 w 97"/>
                <a:gd name="T13" fmla="*/ 2147483647 h 113"/>
                <a:gd name="T14" fmla="*/ 2147483647 w 97"/>
                <a:gd name="T15" fmla="*/ 2147483647 h 113"/>
                <a:gd name="T16" fmla="*/ 2147483647 w 97"/>
                <a:gd name="T17" fmla="*/ 2147483647 h 113"/>
                <a:gd name="T18" fmla="*/ 2147483647 w 97"/>
                <a:gd name="T19" fmla="*/ 2147483647 h 113"/>
                <a:gd name="T20" fmla="*/ 2147483647 w 97"/>
                <a:gd name="T21" fmla="*/ 2147483647 h 113"/>
                <a:gd name="T22" fmla="*/ 2147483647 w 97"/>
                <a:gd name="T23" fmla="*/ 2147483647 h 113"/>
                <a:gd name="T24" fmla="*/ 0 w 97"/>
                <a:gd name="T25" fmla="*/ 2147483647 h 113"/>
                <a:gd name="T26" fmla="*/ 2147483647 w 97"/>
                <a:gd name="T27" fmla="*/ 2147483647 h 113"/>
                <a:gd name="T28" fmla="*/ 2147483647 w 97"/>
                <a:gd name="T29" fmla="*/ 2147483647 h 113"/>
                <a:gd name="T30" fmla="*/ 2147483647 w 97"/>
                <a:gd name="T31" fmla="*/ 2147483647 h 113"/>
                <a:gd name="T32" fmla="*/ 2147483647 w 97"/>
                <a:gd name="T33" fmla="*/ 2147483647 h 113"/>
                <a:gd name="T34" fmla="*/ 2147483647 w 97"/>
                <a:gd name="T35" fmla="*/ 2147483647 h 113"/>
                <a:gd name="T36" fmla="*/ 2147483647 w 97"/>
                <a:gd name="T37" fmla="*/ 2147483647 h 113"/>
                <a:gd name="T38" fmla="*/ 2147483647 w 97"/>
                <a:gd name="T39" fmla="*/ 2147483647 h 113"/>
                <a:gd name="T40" fmla="*/ 2147483647 w 97"/>
                <a:gd name="T41" fmla="*/ 2147483647 h 113"/>
                <a:gd name="T42" fmla="*/ 2147483647 w 97"/>
                <a:gd name="T43" fmla="*/ 0 h 113"/>
                <a:gd name="T44" fmla="*/ 0 w 97"/>
                <a:gd name="T45" fmla="*/ 0 h 113"/>
                <a:gd name="T46" fmla="*/ 0 w 97"/>
                <a:gd name="T47" fmla="*/ 2147483647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113"/>
                <a:gd name="T74" fmla="*/ 97 w 97"/>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113">
                  <a:moveTo>
                    <a:pt x="34" y="19"/>
                  </a:moveTo>
                  <a:cubicBezTo>
                    <a:pt x="44" y="19"/>
                    <a:pt x="50" y="20"/>
                    <a:pt x="53" y="20"/>
                  </a:cubicBezTo>
                  <a:cubicBezTo>
                    <a:pt x="58" y="21"/>
                    <a:pt x="61" y="23"/>
                    <a:pt x="64" y="26"/>
                  </a:cubicBezTo>
                  <a:cubicBezTo>
                    <a:pt x="68" y="29"/>
                    <a:pt x="70" y="32"/>
                    <a:pt x="71" y="37"/>
                  </a:cubicBezTo>
                  <a:cubicBezTo>
                    <a:pt x="73" y="42"/>
                    <a:pt x="73" y="49"/>
                    <a:pt x="73" y="57"/>
                  </a:cubicBezTo>
                  <a:cubicBezTo>
                    <a:pt x="73" y="65"/>
                    <a:pt x="73" y="72"/>
                    <a:pt x="71" y="77"/>
                  </a:cubicBezTo>
                  <a:cubicBezTo>
                    <a:pt x="70" y="82"/>
                    <a:pt x="68" y="85"/>
                    <a:pt x="66" y="87"/>
                  </a:cubicBezTo>
                  <a:cubicBezTo>
                    <a:pt x="64" y="90"/>
                    <a:pt x="61" y="91"/>
                    <a:pt x="58" y="93"/>
                  </a:cubicBezTo>
                  <a:cubicBezTo>
                    <a:pt x="54" y="94"/>
                    <a:pt x="49" y="94"/>
                    <a:pt x="41" y="94"/>
                  </a:cubicBezTo>
                  <a:cubicBezTo>
                    <a:pt x="24" y="94"/>
                    <a:pt x="24" y="94"/>
                    <a:pt x="24" y="94"/>
                  </a:cubicBezTo>
                  <a:cubicBezTo>
                    <a:pt x="24" y="19"/>
                    <a:pt x="24" y="19"/>
                    <a:pt x="24" y="19"/>
                  </a:cubicBezTo>
                  <a:lnTo>
                    <a:pt x="34" y="19"/>
                  </a:lnTo>
                  <a:close/>
                  <a:moveTo>
                    <a:pt x="0" y="113"/>
                  </a:moveTo>
                  <a:cubicBezTo>
                    <a:pt x="44" y="113"/>
                    <a:pt x="44" y="113"/>
                    <a:pt x="44" y="113"/>
                  </a:cubicBezTo>
                  <a:cubicBezTo>
                    <a:pt x="54" y="113"/>
                    <a:pt x="61" y="112"/>
                    <a:pt x="67" y="110"/>
                  </a:cubicBezTo>
                  <a:cubicBezTo>
                    <a:pt x="73" y="108"/>
                    <a:pt x="79" y="105"/>
                    <a:pt x="83" y="101"/>
                  </a:cubicBezTo>
                  <a:cubicBezTo>
                    <a:pt x="87" y="96"/>
                    <a:pt x="91" y="91"/>
                    <a:pt x="93" y="83"/>
                  </a:cubicBezTo>
                  <a:cubicBezTo>
                    <a:pt x="96" y="76"/>
                    <a:pt x="97" y="68"/>
                    <a:pt x="97" y="58"/>
                  </a:cubicBezTo>
                  <a:cubicBezTo>
                    <a:pt x="97" y="47"/>
                    <a:pt x="96" y="38"/>
                    <a:pt x="93" y="31"/>
                  </a:cubicBezTo>
                  <a:cubicBezTo>
                    <a:pt x="91" y="23"/>
                    <a:pt x="87" y="17"/>
                    <a:pt x="83" y="13"/>
                  </a:cubicBezTo>
                  <a:cubicBezTo>
                    <a:pt x="78" y="8"/>
                    <a:pt x="73" y="5"/>
                    <a:pt x="67" y="3"/>
                  </a:cubicBezTo>
                  <a:cubicBezTo>
                    <a:pt x="62" y="1"/>
                    <a:pt x="54" y="0"/>
                    <a:pt x="43" y="0"/>
                  </a:cubicBezTo>
                  <a:cubicBezTo>
                    <a:pt x="0" y="0"/>
                    <a:pt x="0" y="0"/>
                    <a:pt x="0" y="0"/>
                  </a:cubicBezTo>
                  <a:cubicBezTo>
                    <a:pt x="0" y="113"/>
                    <a:pt x="0" y="113"/>
                    <a:pt x="0" y="113"/>
                  </a:cubicBezTo>
                </a:path>
              </a:pathLst>
            </a:custGeom>
            <a:solidFill>
              <a:srgbClr val="261F1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ja-JP" altLang="en-US" sz="1470">
                <a:solidFill>
                  <a:srgbClr val="000000"/>
                </a:solidFill>
                <a:latin typeface="Times New Roman"/>
                <a:ea typeface="ＭＳ Ｐゴシック"/>
              </a:endParaRPr>
            </a:p>
          </p:txBody>
        </p:sp>
        <p:sp>
          <p:nvSpPr>
            <p:cNvPr id="222" name="テキスト ボックス 221">
              <a:extLst>
                <a:ext uri="{FF2B5EF4-FFF2-40B4-BE49-F238E27FC236}">
                  <a16:creationId xmlns="" xmlns:a16="http://schemas.microsoft.com/office/drawing/2014/main" id="{45746802-085B-4A21-B119-7C205E5F7E47}"/>
                </a:ext>
              </a:extLst>
            </p:cNvPr>
            <p:cNvSpPr txBox="1"/>
            <p:nvPr/>
          </p:nvSpPr>
          <p:spPr>
            <a:xfrm>
              <a:off x="3995936" y="4802668"/>
              <a:ext cx="1352070" cy="142792"/>
            </a:xfrm>
            <a:prstGeom prst="rect">
              <a:avLst/>
            </a:prstGeom>
            <a:noFill/>
          </p:spPr>
          <p:txBody>
            <a:bodyPr wrap="none" rtlCol="0">
              <a:spAutoFit/>
            </a:bodyPr>
            <a:lstStyle/>
            <a:p>
              <a:r>
                <a:rPr lang="en-US" altLang="ja-JP" sz="315" dirty="0">
                  <a:latin typeface="HGPｺﾞｼｯｸE" panose="020B0900000000000000" pitchFamily="50" charset="-128"/>
                  <a:ea typeface="HGPｺﾞｼｯｸE" panose="020B0900000000000000" pitchFamily="50" charset="-128"/>
                </a:rPr>
                <a:t>National Research Institute for Earth Science and Disaster Resilience</a:t>
              </a:r>
              <a:endParaRPr lang="ja-JP" altLang="en-US" sz="315" dirty="0">
                <a:latin typeface="HGPｺﾞｼｯｸE" panose="020B0900000000000000" pitchFamily="50" charset="-128"/>
                <a:ea typeface="HGPｺﾞｼｯｸE" panose="020B0900000000000000" pitchFamily="50" charset="-128"/>
              </a:endParaRPr>
            </a:p>
          </p:txBody>
        </p:sp>
      </p:grpSp>
      <p:sp>
        <p:nvSpPr>
          <p:cNvPr id="231" name="四角形: 角を丸くする 2">
            <a:extLst>
              <a:ext uri="{FF2B5EF4-FFF2-40B4-BE49-F238E27FC236}">
                <a16:creationId xmlns="" xmlns:a16="http://schemas.microsoft.com/office/drawing/2014/main" id="{63017290-28BD-6A46-B106-787A88913DD7}"/>
              </a:ext>
            </a:extLst>
          </p:cNvPr>
          <p:cNvSpPr/>
          <p:nvPr/>
        </p:nvSpPr>
        <p:spPr>
          <a:xfrm>
            <a:off x="3205726" y="1529144"/>
            <a:ext cx="5914298" cy="3904824"/>
          </a:xfrm>
          <a:prstGeom prst="roundRect">
            <a:avLst>
              <a:gd name="adj" fmla="val 6526"/>
            </a:avLst>
          </a:prstGeom>
          <a:solidFill>
            <a:srgbClr val="1F497D">
              <a:lumMod val="20000"/>
              <a:lumOff val="80000"/>
            </a:srgbClr>
          </a:solidFill>
          <a:ln w="25400" cap="flat" cmpd="sng" algn="ctr">
            <a:solidFill>
              <a:srgbClr val="4F81BD">
                <a:shade val="50000"/>
              </a:srgbClr>
            </a:solidFill>
            <a:prstDash val="solid"/>
          </a:ln>
          <a:effectLst/>
        </p:spPr>
        <p:txBody>
          <a:bodyPr rtlCol="0" anchor="ctr"/>
          <a:lstStyle/>
          <a:p>
            <a:pPr algn="ctr" defTabSz="959937">
              <a:defRPr/>
            </a:pPr>
            <a:r>
              <a:rPr kumimoji="0" lang="ja-JP" altLang="en-US" sz="1890" kern="0" dirty="0">
                <a:solidFill>
                  <a:srgbClr val="FFFFFF"/>
                </a:solidFill>
                <a:latin typeface="Meiryo UI" panose="020B0604030504040204" pitchFamily="34" charset="-128"/>
                <a:ea typeface="Meiryo UI" panose="020B0604030504040204" pitchFamily="34" charset="-128"/>
                <a:cs typeface=""/>
              </a:rPr>
              <a:t>選択</a:t>
            </a:r>
          </a:p>
          <a:p>
            <a:pPr algn="ctr" defTabSz="959937">
              <a:defRPr/>
            </a:pPr>
            <a:endParaRPr kumimoji="0" lang="ja-JP" altLang="en-US" sz="1890" kern="0" dirty="0">
              <a:solidFill>
                <a:srgbClr val="FFFFFF"/>
              </a:solidFill>
              <a:latin typeface="Meiryo UI" panose="020B0604030504040204" pitchFamily="34" charset="-128"/>
              <a:ea typeface="Meiryo UI" panose="020B0604030504040204" pitchFamily="34" charset="-128"/>
              <a:cs typeface=""/>
            </a:endParaRPr>
          </a:p>
        </p:txBody>
      </p:sp>
      <p:sp>
        <p:nvSpPr>
          <p:cNvPr id="232" name="Rounded Rectangle 246">
            <a:extLst>
              <a:ext uri="{FF2B5EF4-FFF2-40B4-BE49-F238E27FC236}">
                <a16:creationId xmlns="" xmlns:a16="http://schemas.microsoft.com/office/drawing/2014/main" id="{65C63C76-750D-814F-AB71-67CD4BF18D12}"/>
              </a:ext>
            </a:extLst>
          </p:cNvPr>
          <p:cNvSpPr/>
          <p:nvPr/>
        </p:nvSpPr>
        <p:spPr bwMode="auto">
          <a:xfrm>
            <a:off x="1033512" y="2336095"/>
            <a:ext cx="1521691" cy="2488151"/>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none" lIns="71990" tIns="35996" rIns="71990" bIns="35996" numCol="1" rtlCol="0" anchor="ctr" anchorCtr="0" compatLnSpc="1">
            <a:prstTxWarp prst="textNoShape">
              <a:avLst/>
            </a:prstTxWarp>
          </a:bodyPr>
          <a:lstStyle>
            <a:defPPr>
              <a:defRPr lang="en-US"/>
            </a:defPPr>
            <a:lvl1pPr marL="0" algn="l" defTabSz="457181" rtl="0" eaLnBrk="1" latinLnBrk="0" hangingPunct="1">
              <a:defRPr sz="1800" kern="1200">
                <a:solidFill>
                  <a:schemeClr val="lt1"/>
                </a:solidFill>
                <a:latin typeface="+mn-lt"/>
                <a:ea typeface="+mn-ea"/>
                <a:cs typeface="+mn-cs"/>
              </a:defRPr>
            </a:lvl1pPr>
            <a:lvl2pPr marL="457181" algn="l" defTabSz="457181" rtl="0" eaLnBrk="1" latinLnBrk="0" hangingPunct="1">
              <a:defRPr sz="1800" kern="1200">
                <a:solidFill>
                  <a:schemeClr val="lt1"/>
                </a:solidFill>
                <a:latin typeface="+mn-lt"/>
                <a:ea typeface="+mn-ea"/>
                <a:cs typeface="+mn-cs"/>
              </a:defRPr>
            </a:lvl2pPr>
            <a:lvl3pPr marL="914362" algn="l" defTabSz="457181" rtl="0" eaLnBrk="1" latinLnBrk="0" hangingPunct="1">
              <a:defRPr sz="1800" kern="1200">
                <a:solidFill>
                  <a:schemeClr val="lt1"/>
                </a:solidFill>
                <a:latin typeface="+mn-lt"/>
                <a:ea typeface="+mn-ea"/>
                <a:cs typeface="+mn-cs"/>
              </a:defRPr>
            </a:lvl3pPr>
            <a:lvl4pPr marL="1371543" algn="l" defTabSz="457181" rtl="0" eaLnBrk="1" latinLnBrk="0" hangingPunct="1">
              <a:defRPr sz="1800" kern="1200">
                <a:solidFill>
                  <a:schemeClr val="lt1"/>
                </a:solidFill>
                <a:latin typeface="+mn-lt"/>
                <a:ea typeface="+mn-ea"/>
                <a:cs typeface="+mn-cs"/>
              </a:defRPr>
            </a:lvl4pPr>
            <a:lvl5pPr marL="1828724" algn="l" defTabSz="457181" rtl="0" eaLnBrk="1" latinLnBrk="0" hangingPunct="1">
              <a:defRPr sz="1800" kern="1200">
                <a:solidFill>
                  <a:schemeClr val="lt1"/>
                </a:solidFill>
                <a:latin typeface="+mn-lt"/>
                <a:ea typeface="+mn-ea"/>
                <a:cs typeface="+mn-cs"/>
              </a:defRPr>
            </a:lvl5pPr>
            <a:lvl6pPr marL="2285905" algn="l" defTabSz="457181" rtl="0" eaLnBrk="1" latinLnBrk="0" hangingPunct="1">
              <a:defRPr sz="1800" kern="1200">
                <a:solidFill>
                  <a:schemeClr val="lt1"/>
                </a:solidFill>
                <a:latin typeface="+mn-lt"/>
                <a:ea typeface="+mn-ea"/>
                <a:cs typeface="+mn-cs"/>
              </a:defRPr>
            </a:lvl6pPr>
            <a:lvl7pPr marL="2743086" algn="l" defTabSz="457181" rtl="0" eaLnBrk="1" latinLnBrk="0" hangingPunct="1">
              <a:defRPr sz="1800" kern="1200">
                <a:solidFill>
                  <a:schemeClr val="lt1"/>
                </a:solidFill>
                <a:latin typeface="+mn-lt"/>
                <a:ea typeface="+mn-ea"/>
                <a:cs typeface="+mn-cs"/>
              </a:defRPr>
            </a:lvl7pPr>
            <a:lvl8pPr marL="3200266" algn="l" defTabSz="457181" rtl="0" eaLnBrk="1" latinLnBrk="0" hangingPunct="1">
              <a:defRPr sz="1800" kern="1200">
                <a:solidFill>
                  <a:schemeClr val="lt1"/>
                </a:solidFill>
                <a:latin typeface="+mn-lt"/>
                <a:ea typeface="+mn-ea"/>
                <a:cs typeface="+mn-cs"/>
              </a:defRPr>
            </a:lvl8pPr>
            <a:lvl9pPr marL="3657448" algn="l" defTabSz="457181" rtl="0" eaLnBrk="1" latinLnBrk="0" hangingPunct="1">
              <a:defRPr sz="1800" kern="1200">
                <a:solidFill>
                  <a:schemeClr val="lt1"/>
                </a:solidFill>
                <a:latin typeface="+mn-lt"/>
                <a:ea typeface="+mn-ea"/>
                <a:cs typeface="+mn-cs"/>
              </a:defRPr>
            </a:lvl9pPr>
          </a:lstStyle>
          <a:p>
            <a:pPr algn="ctr" defTabSz="479949" eaLnBrk="0" fontAlgn="base" hangingPunct="0">
              <a:spcBef>
                <a:spcPct val="0"/>
              </a:spcBef>
              <a:spcAft>
                <a:spcPct val="0"/>
              </a:spcAft>
              <a:defRPr/>
            </a:pPr>
            <a:endParaRPr kumimoji="0" lang="en-US" sz="1102" b="1" dirty="0">
              <a:ln w="22225">
                <a:solidFill>
                  <a:srgbClr val="AAD04B"/>
                </a:solidFill>
                <a:prstDash val="solid"/>
              </a:ln>
              <a:solidFill>
                <a:srgbClr val="AAD04B">
                  <a:lumMod val="40000"/>
                  <a:lumOff val="60000"/>
                </a:srgbClr>
              </a:solidFill>
              <a:latin typeface="Meiryo UI" panose="020B0604030504040204" pitchFamily="34" charset="-128"/>
              <a:ea typeface="Meiryo UI" panose="020B0604030504040204" pitchFamily="34" charset="-128"/>
              <a:cs typeface=""/>
            </a:endParaRPr>
          </a:p>
        </p:txBody>
      </p:sp>
      <p:grpSp>
        <p:nvGrpSpPr>
          <p:cNvPr id="233" name="Group 205">
            <a:extLst>
              <a:ext uri="{FF2B5EF4-FFF2-40B4-BE49-F238E27FC236}">
                <a16:creationId xmlns="" xmlns:a16="http://schemas.microsoft.com/office/drawing/2014/main" id="{C0210A6F-1349-6F4C-856E-A307E48F76A4}"/>
              </a:ext>
            </a:extLst>
          </p:cNvPr>
          <p:cNvGrpSpPr>
            <a:grpSpLocks noChangeAspect="1"/>
          </p:cNvGrpSpPr>
          <p:nvPr/>
        </p:nvGrpSpPr>
        <p:grpSpPr>
          <a:xfrm>
            <a:off x="1196191" y="2531054"/>
            <a:ext cx="394547" cy="504711"/>
            <a:chOff x="11009639" y="2129418"/>
            <a:chExt cx="860425" cy="825500"/>
          </a:xfrm>
        </p:grpSpPr>
        <p:sp>
          <p:nvSpPr>
            <p:cNvPr id="234" name="Freeform 38">
              <a:extLst>
                <a:ext uri="{FF2B5EF4-FFF2-40B4-BE49-F238E27FC236}">
                  <a16:creationId xmlns="" xmlns:a16="http://schemas.microsoft.com/office/drawing/2014/main" id="{197BF16A-61E7-5440-A730-8A473D76A8AA}"/>
                </a:ext>
              </a:extLst>
            </p:cNvPr>
            <p:cNvSpPr>
              <a:spLocks/>
            </p:cNvSpPr>
            <p:nvPr/>
          </p:nvSpPr>
          <p:spPr bwMode="white">
            <a:xfrm>
              <a:off x="11009639" y="2129418"/>
              <a:ext cx="860425" cy="825500"/>
            </a:xfrm>
            <a:custGeom>
              <a:avLst/>
              <a:gdLst>
                <a:gd name="T0" fmla="*/ 1095 w 2714"/>
                <a:gd name="T1" fmla="*/ 46 h 2598"/>
                <a:gd name="T2" fmla="*/ 1190 w 2714"/>
                <a:gd name="T3" fmla="*/ 201 h 2598"/>
                <a:gd name="T4" fmla="*/ 1224 w 2714"/>
                <a:gd name="T5" fmla="*/ 335 h 2598"/>
                <a:gd name="T6" fmla="*/ 1249 w 2714"/>
                <a:gd name="T7" fmla="*/ 364 h 2598"/>
                <a:gd name="T8" fmla="*/ 1281 w 2714"/>
                <a:gd name="T9" fmla="*/ 412 h 2598"/>
                <a:gd name="T10" fmla="*/ 1353 w 2714"/>
                <a:gd name="T11" fmla="*/ 532 h 2598"/>
                <a:gd name="T12" fmla="*/ 1473 w 2714"/>
                <a:gd name="T13" fmla="*/ 678 h 2598"/>
                <a:gd name="T14" fmla="*/ 1537 w 2714"/>
                <a:gd name="T15" fmla="*/ 554 h 2598"/>
                <a:gd name="T16" fmla="*/ 1621 w 2714"/>
                <a:gd name="T17" fmla="*/ 375 h 2598"/>
                <a:gd name="T18" fmla="*/ 1814 w 2714"/>
                <a:gd name="T19" fmla="*/ 323 h 2598"/>
                <a:gd name="T20" fmla="*/ 1974 w 2714"/>
                <a:gd name="T21" fmla="*/ 436 h 2598"/>
                <a:gd name="T22" fmla="*/ 1999 w 2714"/>
                <a:gd name="T23" fmla="*/ 610 h 2598"/>
                <a:gd name="T24" fmla="*/ 2102 w 2714"/>
                <a:gd name="T25" fmla="*/ 688 h 2598"/>
                <a:gd name="T26" fmla="*/ 2205 w 2714"/>
                <a:gd name="T27" fmla="*/ 763 h 2598"/>
                <a:gd name="T28" fmla="*/ 2248 w 2714"/>
                <a:gd name="T29" fmla="*/ 905 h 2598"/>
                <a:gd name="T30" fmla="*/ 2332 w 2714"/>
                <a:gd name="T31" fmla="*/ 1037 h 2598"/>
                <a:gd name="T32" fmla="*/ 2445 w 2714"/>
                <a:gd name="T33" fmla="*/ 1178 h 2598"/>
                <a:gd name="T34" fmla="*/ 2475 w 2714"/>
                <a:gd name="T35" fmla="*/ 1312 h 2598"/>
                <a:gd name="T36" fmla="*/ 2559 w 2714"/>
                <a:gd name="T37" fmla="*/ 1416 h 2598"/>
                <a:gd name="T38" fmla="*/ 2584 w 2714"/>
                <a:gd name="T39" fmla="*/ 1512 h 2598"/>
                <a:gd name="T40" fmla="*/ 2662 w 2714"/>
                <a:gd name="T41" fmla="*/ 1576 h 2598"/>
                <a:gd name="T42" fmla="*/ 2698 w 2714"/>
                <a:gd name="T43" fmla="*/ 1740 h 2598"/>
                <a:gd name="T44" fmla="*/ 2714 w 2714"/>
                <a:gd name="T45" fmla="*/ 2062 h 2598"/>
                <a:gd name="T46" fmla="*/ 2642 w 2714"/>
                <a:gd name="T47" fmla="*/ 2280 h 2598"/>
                <a:gd name="T48" fmla="*/ 2440 w 2714"/>
                <a:gd name="T49" fmla="*/ 2427 h 2598"/>
                <a:gd name="T50" fmla="*/ 2151 w 2714"/>
                <a:gd name="T51" fmla="*/ 2462 h 2598"/>
                <a:gd name="T52" fmla="*/ 1873 w 2714"/>
                <a:gd name="T53" fmla="*/ 2371 h 2598"/>
                <a:gd name="T54" fmla="*/ 1804 w 2714"/>
                <a:gd name="T55" fmla="*/ 2546 h 2598"/>
                <a:gd name="T56" fmla="*/ 1640 w 2714"/>
                <a:gd name="T57" fmla="*/ 2594 h 2598"/>
                <a:gd name="T58" fmla="*/ 1505 w 2714"/>
                <a:gd name="T59" fmla="*/ 2486 h 2598"/>
                <a:gd name="T60" fmla="*/ 1480 w 2714"/>
                <a:gd name="T61" fmla="*/ 1959 h 2598"/>
                <a:gd name="T62" fmla="*/ 1234 w 2714"/>
                <a:gd name="T63" fmla="*/ 1959 h 2598"/>
                <a:gd name="T64" fmla="*/ 1209 w 2714"/>
                <a:gd name="T65" fmla="*/ 2486 h 2598"/>
                <a:gd name="T66" fmla="*/ 1074 w 2714"/>
                <a:gd name="T67" fmla="*/ 2594 h 2598"/>
                <a:gd name="T68" fmla="*/ 910 w 2714"/>
                <a:gd name="T69" fmla="*/ 2546 h 2598"/>
                <a:gd name="T70" fmla="*/ 841 w 2714"/>
                <a:gd name="T71" fmla="*/ 2371 h 2598"/>
                <a:gd name="T72" fmla="*/ 563 w 2714"/>
                <a:gd name="T73" fmla="*/ 2462 h 2598"/>
                <a:gd name="T74" fmla="*/ 274 w 2714"/>
                <a:gd name="T75" fmla="*/ 2427 h 2598"/>
                <a:gd name="T76" fmla="*/ 72 w 2714"/>
                <a:gd name="T77" fmla="*/ 2280 h 2598"/>
                <a:gd name="T78" fmla="*/ 0 w 2714"/>
                <a:gd name="T79" fmla="*/ 2063 h 2598"/>
                <a:gd name="T80" fmla="*/ 16 w 2714"/>
                <a:gd name="T81" fmla="*/ 1744 h 2598"/>
                <a:gd name="T82" fmla="*/ 49 w 2714"/>
                <a:gd name="T83" fmla="*/ 1582 h 2598"/>
                <a:gd name="T84" fmla="*/ 113 w 2714"/>
                <a:gd name="T85" fmla="*/ 1518 h 2598"/>
                <a:gd name="T86" fmla="*/ 149 w 2714"/>
                <a:gd name="T87" fmla="*/ 1445 h 2598"/>
                <a:gd name="T88" fmla="*/ 218 w 2714"/>
                <a:gd name="T89" fmla="*/ 1326 h 2598"/>
                <a:gd name="T90" fmla="*/ 260 w 2714"/>
                <a:gd name="T91" fmla="*/ 1213 h 2598"/>
                <a:gd name="T92" fmla="*/ 360 w 2714"/>
                <a:gd name="T93" fmla="*/ 1052 h 2598"/>
                <a:gd name="T94" fmla="*/ 546 w 2714"/>
                <a:gd name="T95" fmla="*/ 1006 h 2598"/>
                <a:gd name="T96" fmla="*/ 674 w 2714"/>
                <a:gd name="T97" fmla="*/ 1056 h 2598"/>
                <a:gd name="T98" fmla="*/ 618 w 2714"/>
                <a:gd name="T99" fmla="*/ 843 h 2598"/>
                <a:gd name="T100" fmla="*/ 607 w 2714"/>
                <a:gd name="T101" fmla="*/ 610 h 2598"/>
                <a:gd name="T102" fmla="*/ 632 w 2714"/>
                <a:gd name="T103" fmla="*/ 398 h 2598"/>
                <a:gd name="T104" fmla="*/ 715 w 2714"/>
                <a:gd name="T105" fmla="*/ 274 h 2598"/>
                <a:gd name="T106" fmla="*/ 759 w 2714"/>
                <a:gd name="T107" fmla="*/ 98 h 2598"/>
                <a:gd name="T108" fmla="*/ 914 w 2714"/>
                <a:gd name="T109" fmla="*/ 3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14" h="2598">
                  <a:moveTo>
                    <a:pt x="953" y="0"/>
                  </a:moveTo>
                  <a:lnTo>
                    <a:pt x="992" y="3"/>
                  </a:lnTo>
                  <a:lnTo>
                    <a:pt x="1028" y="13"/>
                  </a:lnTo>
                  <a:lnTo>
                    <a:pt x="1063" y="27"/>
                  </a:lnTo>
                  <a:lnTo>
                    <a:pt x="1095" y="46"/>
                  </a:lnTo>
                  <a:lnTo>
                    <a:pt x="1122" y="71"/>
                  </a:lnTo>
                  <a:lnTo>
                    <a:pt x="1147" y="98"/>
                  </a:lnTo>
                  <a:lnTo>
                    <a:pt x="1166" y="130"/>
                  </a:lnTo>
                  <a:lnTo>
                    <a:pt x="1180" y="165"/>
                  </a:lnTo>
                  <a:lnTo>
                    <a:pt x="1190" y="201"/>
                  </a:lnTo>
                  <a:lnTo>
                    <a:pt x="1193" y="240"/>
                  </a:lnTo>
                  <a:lnTo>
                    <a:pt x="1190" y="275"/>
                  </a:lnTo>
                  <a:lnTo>
                    <a:pt x="1183" y="308"/>
                  </a:lnTo>
                  <a:lnTo>
                    <a:pt x="1203" y="320"/>
                  </a:lnTo>
                  <a:lnTo>
                    <a:pt x="1224" y="335"/>
                  </a:lnTo>
                  <a:lnTo>
                    <a:pt x="1242" y="353"/>
                  </a:lnTo>
                  <a:lnTo>
                    <a:pt x="1243" y="355"/>
                  </a:lnTo>
                  <a:lnTo>
                    <a:pt x="1245" y="357"/>
                  </a:lnTo>
                  <a:lnTo>
                    <a:pt x="1247" y="360"/>
                  </a:lnTo>
                  <a:lnTo>
                    <a:pt x="1249" y="364"/>
                  </a:lnTo>
                  <a:lnTo>
                    <a:pt x="1253" y="369"/>
                  </a:lnTo>
                  <a:lnTo>
                    <a:pt x="1258" y="376"/>
                  </a:lnTo>
                  <a:lnTo>
                    <a:pt x="1264" y="386"/>
                  </a:lnTo>
                  <a:lnTo>
                    <a:pt x="1271" y="397"/>
                  </a:lnTo>
                  <a:lnTo>
                    <a:pt x="1281" y="412"/>
                  </a:lnTo>
                  <a:lnTo>
                    <a:pt x="1291" y="428"/>
                  </a:lnTo>
                  <a:lnTo>
                    <a:pt x="1304" y="449"/>
                  </a:lnTo>
                  <a:lnTo>
                    <a:pt x="1318" y="473"/>
                  </a:lnTo>
                  <a:lnTo>
                    <a:pt x="1334" y="501"/>
                  </a:lnTo>
                  <a:lnTo>
                    <a:pt x="1353" y="532"/>
                  </a:lnTo>
                  <a:lnTo>
                    <a:pt x="1375" y="569"/>
                  </a:lnTo>
                  <a:lnTo>
                    <a:pt x="1399" y="610"/>
                  </a:lnTo>
                  <a:lnTo>
                    <a:pt x="1427" y="656"/>
                  </a:lnTo>
                  <a:lnTo>
                    <a:pt x="1457" y="708"/>
                  </a:lnTo>
                  <a:lnTo>
                    <a:pt x="1473" y="678"/>
                  </a:lnTo>
                  <a:lnTo>
                    <a:pt x="1492" y="651"/>
                  </a:lnTo>
                  <a:lnTo>
                    <a:pt x="1517" y="628"/>
                  </a:lnTo>
                  <a:lnTo>
                    <a:pt x="1544" y="610"/>
                  </a:lnTo>
                  <a:lnTo>
                    <a:pt x="1540" y="582"/>
                  </a:lnTo>
                  <a:lnTo>
                    <a:pt x="1537" y="554"/>
                  </a:lnTo>
                  <a:lnTo>
                    <a:pt x="1541" y="512"/>
                  </a:lnTo>
                  <a:lnTo>
                    <a:pt x="1552" y="472"/>
                  </a:lnTo>
                  <a:lnTo>
                    <a:pt x="1570" y="436"/>
                  </a:lnTo>
                  <a:lnTo>
                    <a:pt x="1593" y="403"/>
                  </a:lnTo>
                  <a:lnTo>
                    <a:pt x="1621" y="375"/>
                  </a:lnTo>
                  <a:lnTo>
                    <a:pt x="1653" y="352"/>
                  </a:lnTo>
                  <a:lnTo>
                    <a:pt x="1691" y="334"/>
                  </a:lnTo>
                  <a:lnTo>
                    <a:pt x="1729" y="323"/>
                  </a:lnTo>
                  <a:lnTo>
                    <a:pt x="1772" y="320"/>
                  </a:lnTo>
                  <a:lnTo>
                    <a:pt x="1814" y="323"/>
                  </a:lnTo>
                  <a:lnTo>
                    <a:pt x="1854" y="334"/>
                  </a:lnTo>
                  <a:lnTo>
                    <a:pt x="1890" y="352"/>
                  </a:lnTo>
                  <a:lnTo>
                    <a:pt x="1923" y="375"/>
                  </a:lnTo>
                  <a:lnTo>
                    <a:pt x="1951" y="403"/>
                  </a:lnTo>
                  <a:lnTo>
                    <a:pt x="1974" y="436"/>
                  </a:lnTo>
                  <a:lnTo>
                    <a:pt x="1992" y="472"/>
                  </a:lnTo>
                  <a:lnTo>
                    <a:pt x="2003" y="512"/>
                  </a:lnTo>
                  <a:lnTo>
                    <a:pt x="2006" y="554"/>
                  </a:lnTo>
                  <a:lnTo>
                    <a:pt x="2004" y="583"/>
                  </a:lnTo>
                  <a:lnTo>
                    <a:pt x="1999" y="610"/>
                  </a:lnTo>
                  <a:lnTo>
                    <a:pt x="2028" y="630"/>
                  </a:lnTo>
                  <a:lnTo>
                    <a:pt x="2052" y="655"/>
                  </a:lnTo>
                  <a:lnTo>
                    <a:pt x="2073" y="684"/>
                  </a:lnTo>
                  <a:lnTo>
                    <a:pt x="2087" y="685"/>
                  </a:lnTo>
                  <a:lnTo>
                    <a:pt x="2102" y="688"/>
                  </a:lnTo>
                  <a:lnTo>
                    <a:pt x="2119" y="694"/>
                  </a:lnTo>
                  <a:lnTo>
                    <a:pt x="2147" y="707"/>
                  </a:lnTo>
                  <a:lnTo>
                    <a:pt x="2170" y="722"/>
                  </a:lnTo>
                  <a:lnTo>
                    <a:pt x="2189" y="742"/>
                  </a:lnTo>
                  <a:lnTo>
                    <a:pt x="2205" y="763"/>
                  </a:lnTo>
                  <a:lnTo>
                    <a:pt x="2218" y="788"/>
                  </a:lnTo>
                  <a:lnTo>
                    <a:pt x="2229" y="814"/>
                  </a:lnTo>
                  <a:lnTo>
                    <a:pt x="2236" y="842"/>
                  </a:lnTo>
                  <a:lnTo>
                    <a:pt x="2243" y="872"/>
                  </a:lnTo>
                  <a:lnTo>
                    <a:pt x="2248" y="905"/>
                  </a:lnTo>
                  <a:lnTo>
                    <a:pt x="2253" y="939"/>
                  </a:lnTo>
                  <a:lnTo>
                    <a:pt x="2257" y="973"/>
                  </a:lnTo>
                  <a:lnTo>
                    <a:pt x="2261" y="1010"/>
                  </a:lnTo>
                  <a:lnTo>
                    <a:pt x="2298" y="1021"/>
                  </a:lnTo>
                  <a:lnTo>
                    <a:pt x="2332" y="1037"/>
                  </a:lnTo>
                  <a:lnTo>
                    <a:pt x="2362" y="1057"/>
                  </a:lnTo>
                  <a:lnTo>
                    <a:pt x="2390" y="1083"/>
                  </a:lnTo>
                  <a:lnTo>
                    <a:pt x="2413" y="1112"/>
                  </a:lnTo>
                  <a:lnTo>
                    <a:pt x="2432" y="1143"/>
                  </a:lnTo>
                  <a:lnTo>
                    <a:pt x="2445" y="1178"/>
                  </a:lnTo>
                  <a:lnTo>
                    <a:pt x="2455" y="1216"/>
                  </a:lnTo>
                  <a:lnTo>
                    <a:pt x="2457" y="1254"/>
                  </a:lnTo>
                  <a:lnTo>
                    <a:pt x="2456" y="1278"/>
                  </a:lnTo>
                  <a:lnTo>
                    <a:pt x="2452" y="1303"/>
                  </a:lnTo>
                  <a:lnTo>
                    <a:pt x="2475" y="1312"/>
                  </a:lnTo>
                  <a:lnTo>
                    <a:pt x="2496" y="1326"/>
                  </a:lnTo>
                  <a:lnTo>
                    <a:pt x="2515" y="1343"/>
                  </a:lnTo>
                  <a:lnTo>
                    <a:pt x="2533" y="1366"/>
                  </a:lnTo>
                  <a:lnTo>
                    <a:pt x="2548" y="1390"/>
                  </a:lnTo>
                  <a:lnTo>
                    <a:pt x="2559" y="1416"/>
                  </a:lnTo>
                  <a:lnTo>
                    <a:pt x="2565" y="1445"/>
                  </a:lnTo>
                  <a:lnTo>
                    <a:pt x="2567" y="1476"/>
                  </a:lnTo>
                  <a:lnTo>
                    <a:pt x="2566" y="1507"/>
                  </a:lnTo>
                  <a:lnTo>
                    <a:pt x="2575" y="1509"/>
                  </a:lnTo>
                  <a:lnTo>
                    <a:pt x="2584" y="1512"/>
                  </a:lnTo>
                  <a:lnTo>
                    <a:pt x="2604" y="1519"/>
                  </a:lnTo>
                  <a:lnTo>
                    <a:pt x="2621" y="1529"/>
                  </a:lnTo>
                  <a:lnTo>
                    <a:pt x="2636" y="1541"/>
                  </a:lnTo>
                  <a:lnTo>
                    <a:pt x="2650" y="1557"/>
                  </a:lnTo>
                  <a:lnTo>
                    <a:pt x="2662" y="1576"/>
                  </a:lnTo>
                  <a:lnTo>
                    <a:pt x="2671" y="1599"/>
                  </a:lnTo>
                  <a:lnTo>
                    <a:pt x="2680" y="1627"/>
                  </a:lnTo>
                  <a:lnTo>
                    <a:pt x="2687" y="1659"/>
                  </a:lnTo>
                  <a:lnTo>
                    <a:pt x="2693" y="1697"/>
                  </a:lnTo>
                  <a:lnTo>
                    <a:pt x="2698" y="1740"/>
                  </a:lnTo>
                  <a:lnTo>
                    <a:pt x="2703" y="1790"/>
                  </a:lnTo>
                  <a:lnTo>
                    <a:pt x="2706" y="1847"/>
                  </a:lnTo>
                  <a:lnTo>
                    <a:pt x="2709" y="1911"/>
                  </a:lnTo>
                  <a:lnTo>
                    <a:pt x="2711" y="1982"/>
                  </a:lnTo>
                  <a:lnTo>
                    <a:pt x="2714" y="2062"/>
                  </a:lnTo>
                  <a:lnTo>
                    <a:pt x="2712" y="2108"/>
                  </a:lnTo>
                  <a:lnTo>
                    <a:pt x="2704" y="2154"/>
                  </a:lnTo>
                  <a:lnTo>
                    <a:pt x="2689" y="2197"/>
                  </a:lnTo>
                  <a:lnTo>
                    <a:pt x="2669" y="2240"/>
                  </a:lnTo>
                  <a:lnTo>
                    <a:pt x="2642" y="2280"/>
                  </a:lnTo>
                  <a:lnTo>
                    <a:pt x="2611" y="2317"/>
                  </a:lnTo>
                  <a:lnTo>
                    <a:pt x="2573" y="2351"/>
                  </a:lnTo>
                  <a:lnTo>
                    <a:pt x="2533" y="2380"/>
                  </a:lnTo>
                  <a:lnTo>
                    <a:pt x="2489" y="2405"/>
                  </a:lnTo>
                  <a:lnTo>
                    <a:pt x="2440" y="2427"/>
                  </a:lnTo>
                  <a:lnTo>
                    <a:pt x="2390" y="2444"/>
                  </a:lnTo>
                  <a:lnTo>
                    <a:pt x="2336" y="2456"/>
                  </a:lnTo>
                  <a:lnTo>
                    <a:pt x="2281" y="2463"/>
                  </a:lnTo>
                  <a:lnTo>
                    <a:pt x="2224" y="2466"/>
                  </a:lnTo>
                  <a:lnTo>
                    <a:pt x="2151" y="2462"/>
                  </a:lnTo>
                  <a:lnTo>
                    <a:pt x="2080" y="2450"/>
                  </a:lnTo>
                  <a:lnTo>
                    <a:pt x="2010" y="2431"/>
                  </a:lnTo>
                  <a:lnTo>
                    <a:pt x="1941" y="2404"/>
                  </a:lnTo>
                  <a:lnTo>
                    <a:pt x="1873" y="2370"/>
                  </a:lnTo>
                  <a:lnTo>
                    <a:pt x="1873" y="2371"/>
                  </a:lnTo>
                  <a:lnTo>
                    <a:pt x="1871" y="2413"/>
                  </a:lnTo>
                  <a:lnTo>
                    <a:pt x="1861" y="2451"/>
                  </a:lnTo>
                  <a:lnTo>
                    <a:pt x="1847" y="2486"/>
                  </a:lnTo>
                  <a:lnTo>
                    <a:pt x="1827" y="2518"/>
                  </a:lnTo>
                  <a:lnTo>
                    <a:pt x="1804" y="2546"/>
                  </a:lnTo>
                  <a:lnTo>
                    <a:pt x="1777" y="2567"/>
                  </a:lnTo>
                  <a:lnTo>
                    <a:pt x="1745" y="2584"/>
                  </a:lnTo>
                  <a:lnTo>
                    <a:pt x="1711" y="2594"/>
                  </a:lnTo>
                  <a:lnTo>
                    <a:pt x="1676" y="2598"/>
                  </a:lnTo>
                  <a:lnTo>
                    <a:pt x="1640" y="2594"/>
                  </a:lnTo>
                  <a:lnTo>
                    <a:pt x="1606" y="2584"/>
                  </a:lnTo>
                  <a:lnTo>
                    <a:pt x="1576" y="2567"/>
                  </a:lnTo>
                  <a:lnTo>
                    <a:pt x="1548" y="2546"/>
                  </a:lnTo>
                  <a:lnTo>
                    <a:pt x="1524" y="2518"/>
                  </a:lnTo>
                  <a:lnTo>
                    <a:pt x="1505" y="2486"/>
                  </a:lnTo>
                  <a:lnTo>
                    <a:pt x="1490" y="2451"/>
                  </a:lnTo>
                  <a:lnTo>
                    <a:pt x="1482" y="2413"/>
                  </a:lnTo>
                  <a:lnTo>
                    <a:pt x="1478" y="2371"/>
                  </a:lnTo>
                  <a:lnTo>
                    <a:pt x="1478" y="1995"/>
                  </a:lnTo>
                  <a:lnTo>
                    <a:pt x="1480" y="1959"/>
                  </a:lnTo>
                  <a:lnTo>
                    <a:pt x="1488" y="1925"/>
                  </a:lnTo>
                  <a:lnTo>
                    <a:pt x="1498" y="1894"/>
                  </a:lnTo>
                  <a:lnTo>
                    <a:pt x="1216" y="1894"/>
                  </a:lnTo>
                  <a:lnTo>
                    <a:pt x="1226" y="1925"/>
                  </a:lnTo>
                  <a:lnTo>
                    <a:pt x="1234" y="1959"/>
                  </a:lnTo>
                  <a:lnTo>
                    <a:pt x="1236" y="1995"/>
                  </a:lnTo>
                  <a:lnTo>
                    <a:pt x="1236" y="2371"/>
                  </a:lnTo>
                  <a:lnTo>
                    <a:pt x="1232" y="2413"/>
                  </a:lnTo>
                  <a:lnTo>
                    <a:pt x="1224" y="2451"/>
                  </a:lnTo>
                  <a:lnTo>
                    <a:pt x="1209" y="2486"/>
                  </a:lnTo>
                  <a:lnTo>
                    <a:pt x="1190" y="2518"/>
                  </a:lnTo>
                  <a:lnTo>
                    <a:pt x="1166" y="2546"/>
                  </a:lnTo>
                  <a:lnTo>
                    <a:pt x="1138" y="2567"/>
                  </a:lnTo>
                  <a:lnTo>
                    <a:pt x="1108" y="2584"/>
                  </a:lnTo>
                  <a:lnTo>
                    <a:pt x="1074" y="2594"/>
                  </a:lnTo>
                  <a:lnTo>
                    <a:pt x="1038" y="2598"/>
                  </a:lnTo>
                  <a:lnTo>
                    <a:pt x="1003" y="2594"/>
                  </a:lnTo>
                  <a:lnTo>
                    <a:pt x="969" y="2584"/>
                  </a:lnTo>
                  <a:lnTo>
                    <a:pt x="937" y="2567"/>
                  </a:lnTo>
                  <a:lnTo>
                    <a:pt x="910" y="2546"/>
                  </a:lnTo>
                  <a:lnTo>
                    <a:pt x="887" y="2518"/>
                  </a:lnTo>
                  <a:lnTo>
                    <a:pt x="867" y="2486"/>
                  </a:lnTo>
                  <a:lnTo>
                    <a:pt x="853" y="2451"/>
                  </a:lnTo>
                  <a:lnTo>
                    <a:pt x="843" y="2413"/>
                  </a:lnTo>
                  <a:lnTo>
                    <a:pt x="841" y="2371"/>
                  </a:lnTo>
                  <a:lnTo>
                    <a:pt x="841" y="2370"/>
                  </a:lnTo>
                  <a:lnTo>
                    <a:pt x="773" y="2404"/>
                  </a:lnTo>
                  <a:lnTo>
                    <a:pt x="704" y="2431"/>
                  </a:lnTo>
                  <a:lnTo>
                    <a:pt x="634" y="2450"/>
                  </a:lnTo>
                  <a:lnTo>
                    <a:pt x="563" y="2462"/>
                  </a:lnTo>
                  <a:lnTo>
                    <a:pt x="490" y="2466"/>
                  </a:lnTo>
                  <a:lnTo>
                    <a:pt x="433" y="2463"/>
                  </a:lnTo>
                  <a:lnTo>
                    <a:pt x="378" y="2456"/>
                  </a:lnTo>
                  <a:lnTo>
                    <a:pt x="324" y="2444"/>
                  </a:lnTo>
                  <a:lnTo>
                    <a:pt x="274" y="2427"/>
                  </a:lnTo>
                  <a:lnTo>
                    <a:pt x="225" y="2405"/>
                  </a:lnTo>
                  <a:lnTo>
                    <a:pt x="181" y="2380"/>
                  </a:lnTo>
                  <a:lnTo>
                    <a:pt x="141" y="2351"/>
                  </a:lnTo>
                  <a:lnTo>
                    <a:pt x="103" y="2317"/>
                  </a:lnTo>
                  <a:lnTo>
                    <a:pt x="72" y="2280"/>
                  </a:lnTo>
                  <a:lnTo>
                    <a:pt x="45" y="2240"/>
                  </a:lnTo>
                  <a:lnTo>
                    <a:pt x="25" y="2199"/>
                  </a:lnTo>
                  <a:lnTo>
                    <a:pt x="10" y="2154"/>
                  </a:lnTo>
                  <a:lnTo>
                    <a:pt x="2" y="2109"/>
                  </a:lnTo>
                  <a:lnTo>
                    <a:pt x="0" y="2063"/>
                  </a:lnTo>
                  <a:lnTo>
                    <a:pt x="3" y="1983"/>
                  </a:lnTo>
                  <a:lnTo>
                    <a:pt x="5" y="1913"/>
                  </a:lnTo>
                  <a:lnTo>
                    <a:pt x="8" y="1850"/>
                  </a:lnTo>
                  <a:lnTo>
                    <a:pt x="11" y="1794"/>
                  </a:lnTo>
                  <a:lnTo>
                    <a:pt x="16" y="1744"/>
                  </a:lnTo>
                  <a:lnTo>
                    <a:pt x="20" y="1702"/>
                  </a:lnTo>
                  <a:lnTo>
                    <a:pt x="26" y="1664"/>
                  </a:lnTo>
                  <a:lnTo>
                    <a:pt x="32" y="1632"/>
                  </a:lnTo>
                  <a:lnTo>
                    <a:pt x="40" y="1605"/>
                  </a:lnTo>
                  <a:lnTo>
                    <a:pt x="49" y="1582"/>
                  </a:lnTo>
                  <a:lnTo>
                    <a:pt x="58" y="1564"/>
                  </a:lnTo>
                  <a:lnTo>
                    <a:pt x="69" y="1548"/>
                  </a:lnTo>
                  <a:lnTo>
                    <a:pt x="83" y="1536"/>
                  </a:lnTo>
                  <a:lnTo>
                    <a:pt x="97" y="1526"/>
                  </a:lnTo>
                  <a:lnTo>
                    <a:pt x="113" y="1518"/>
                  </a:lnTo>
                  <a:lnTo>
                    <a:pt x="130" y="1512"/>
                  </a:lnTo>
                  <a:lnTo>
                    <a:pt x="139" y="1509"/>
                  </a:lnTo>
                  <a:lnTo>
                    <a:pt x="148" y="1507"/>
                  </a:lnTo>
                  <a:lnTo>
                    <a:pt x="147" y="1476"/>
                  </a:lnTo>
                  <a:lnTo>
                    <a:pt x="149" y="1445"/>
                  </a:lnTo>
                  <a:lnTo>
                    <a:pt x="155" y="1416"/>
                  </a:lnTo>
                  <a:lnTo>
                    <a:pt x="166" y="1390"/>
                  </a:lnTo>
                  <a:lnTo>
                    <a:pt x="181" y="1366"/>
                  </a:lnTo>
                  <a:lnTo>
                    <a:pt x="199" y="1343"/>
                  </a:lnTo>
                  <a:lnTo>
                    <a:pt x="218" y="1326"/>
                  </a:lnTo>
                  <a:lnTo>
                    <a:pt x="239" y="1312"/>
                  </a:lnTo>
                  <a:lnTo>
                    <a:pt x="262" y="1303"/>
                  </a:lnTo>
                  <a:lnTo>
                    <a:pt x="258" y="1278"/>
                  </a:lnTo>
                  <a:lnTo>
                    <a:pt x="257" y="1254"/>
                  </a:lnTo>
                  <a:lnTo>
                    <a:pt x="260" y="1213"/>
                  </a:lnTo>
                  <a:lnTo>
                    <a:pt x="270" y="1174"/>
                  </a:lnTo>
                  <a:lnTo>
                    <a:pt x="285" y="1139"/>
                  </a:lnTo>
                  <a:lnTo>
                    <a:pt x="305" y="1107"/>
                  </a:lnTo>
                  <a:lnTo>
                    <a:pt x="330" y="1077"/>
                  </a:lnTo>
                  <a:lnTo>
                    <a:pt x="360" y="1052"/>
                  </a:lnTo>
                  <a:lnTo>
                    <a:pt x="392" y="1032"/>
                  </a:lnTo>
                  <a:lnTo>
                    <a:pt x="428" y="1016"/>
                  </a:lnTo>
                  <a:lnTo>
                    <a:pt x="467" y="1006"/>
                  </a:lnTo>
                  <a:lnTo>
                    <a:pt x="507" y="1004"/>
                  </a:lnTo>
                  <a:lnTo>
                    <a:pt x="546" y="1006"/>
                  </a:lnTo>
                  <a:lnTo>
                    <a:pt x="582" y="1015"/>
                  </a:lnTo>
                  <a:lnTo>
                    <a:pt x="616" y="1028"/>
                  </a:lnTo>
                  <a:lnTo>
                    <a:pt x="647" y="1046"/>
                  </a:lnTo>
                  <a:lnTo>
                    <a:pt x="675" y="1068"/>
                  </a:lnTo>
                  <a:lnTo>
                    <a:pt x="674" y="1056"/>
                  </a:lnTo>
                  <a:lnTo>
                    <a:pt x="671" y="947"/>
                  </a:lnTo>
                  <a:lnTo>
                    <a:pt x="651" y="925"/>
                  </a:lnTo>
                  <a:lnTo>
                    <a:pt x="635" y="900"/>
                  </a:lnTo>
                  <a:lnTo>
                    <a:pt x="623" y="873"/>
                  </a:lnTo>
                  <a:lnTo>
                    <a:pt x="618" y="843"/>
                  </a:lnTo>
                  <a:lnTo>
                    <a:pt x="613" y="790"/>
                  </a:lnTo>
                  <a:lnTo>
                    <a:pt x="610" y="742"/>
                  </a:lnTo>
                  <a:lnTo>
                    <a:pt x="607" y="696"/>
                  </a:lnTo>
                  <a:lnTo>
                    <a:pt x="607" y="652"/>
                  </a:lnTo>
                  <a:lnTo>
                    <a:pt x="607" y="610"/>
                  </a:lnTo>
                  <a:lnTo>
                    <a:pt x="609" y="564"/>
                  </a:lnTo>
                  <a:lnTo>
                    <a:pt x="611" y="516"/>
                  </a:lnTo>
                  <a:lnTo>
                    <a:pt x="615" y="462"/>
                  </a:lnTo>
                  <a:lnTo>
                    <a:pt x="621" y="430"/>
                  </a:lnTo>
                  <a:lnTo>
                    <a:pt x="632" y="398"/>
                  </a:lnTo>
                  <a:lnTo>
                    <a:pt x="648" y="370"/>
                  </a:lnTo>
                  <a:lnTo>
                    <a:pt x="669" y="345"/>
                  </a:lnTo>
                  <a:lnTo>
                    <a:pt x="694" y="323"/>
                  </a:lnTo>
                  <a:lnTo>
                    <a:pt x="722" y="306"/>
                  </a:lnTo>
                  <a:lnTo>
                    <a:pt x="715" y="274"/>
                  </a:lnTo>
                  <a:lnTo>
                    <a:pt x="713" y="240"/>
                  </a:lnTo>
                  <a:lnTo>
                    <a:pt x="716" y="201"/>
                  </a:lnTo>
                  <a:lnTo>
                    <a:pt x="725" y="165"/>
                  </a:lnTo>
                  <a:lnTo>
                    <a:pt x="739" y="130"/>
                  </a:lnTo>
                  <a:lnTo>
                    <a:pt x="759" y="98"/>
                  </a:lnTo>
                  <a:lnTo>
                    <a:pt x="783" y="71"/>
                  </a:lnTo>
                  <a:lnTo>
                    <a:pt x="810" y="46"/>
                  </a:lnTo>
                  <a:lnTo>
                    <a:pt x="842" y="27"/>
                  </a:lnTo>
                  <a:lnTo>
                    <a:pt x="877" y="13"/>
                  </a:lnTo>
                  <a:lnTo>
                    <a:pt x="914" y="3"/>
                  </a:lnTo>
                  <a:lnTo>
                    <a:pt x="953"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35" name="Freeform 39">
              <a:extLst>
                <a:ext uri="{FF2B5EF4-FFF2-40B4-BE49-F238E27FC236}">
                  <a16:creationId xmlns="" xmlns:a16="http://schemas.microsoft.com/office/drawing/2014/main" id="{84508DE8-12CB-2348-BEDC-5EAB26C03B49}"/>
                </a:ext>
              </a:extLst>
            </p:cNvPr>
            <p:cNvSpPr>
              <a:spLocks noEditPoints="1"/>
            </p:cNvSpPr>
            <p:nvPr/>
          </p:nvSpPr>
          <p:spPr bwMode="auto">
            <a:xfrm>
              <a:off x="11208077" y="2423105"/>
              <a:ext cx="458788" cy="269875"/>
            </a:xfrm>
            <a:custGeom>
              <a:avLst/>
              <a:gdLst>
                <a:gd name="T0" fmla="*/ 1259 w 1441"/>
                <a:gd name="T1" fmla="*/ 850 h 850"/>
                <a:gd name="T2" fmla="*/ 376 w 1441"/>
                <a:gd name="T3" fmla="*/ 402 h 850"/>
                <a:gd name="T4" fmla="*/ 416 w 1441"/>
                <a:gd name="T5" fmla="*/ 422 h 850"/>
                <a:gd name="T6" fmla="*/ 376 w 1441"/>
                <a:gd name="T7" fmla="*/ 444 h 850"/>
                <a:gd name="T8" fmla="*/ 336 w 1441"/>
                <a:gd name="T9" fmla="*/ 422 h 850"/>
                <a:gd name="T10" fmla="*/ 376 w 1441"/>
                <a:gd name="T11" fmla="*/ 402 h 850"/>
                <a:gd name="T12" fmla="*/ 522 w 1441"/>
                <a:gd name="T13" fmla="*/ 330 h 850"/>
                <a:gd name="T14" fmla="*/ 522 w 1441"/>
                <a:gd name="T15" fmla="*/ 363 h 850"/>
                <a:gd name="T16" fmla="*/ 463 w 1441"/>
                <a:gd name="T17" fmla="*/ 373 h 850"/>
                <a:gd name="T18" fmla="*/ 427 w 1441"/>
                <a:gd name="T19" fmla="*/ 346 h 850"/>
                <a:gd name="T20" fmla="*/ 463 w 1441"/>
                <a:gd name="T21" fmla="*/ 321 h 850"/>
                <a:gd name="T22" fmla="*/ 1120 w 1441"/>
                <a:gd name="T23" fmla="*/ 298 h 850"/>
                <a:gd name="T24" fmla="*/ 1105 w 1441"/>
                <a:gd name="T25" fmla="*/ 304 h 850"/>
                <a:gd name="T26" fmla="*/ 1053 w 1441"/>
                <a:gd name="T27" fmla="*/ 305 h 850"/>
                <a:gd name="T28" fmla="*/ 983 w 1441"/>
                <a:gd name="T29" fmla="*/ 319 h 850"/>
                <a:gd name="T30" fmla="*/ 907 w 1441"/>
                <a:gd name="T31" fmla="*/ 370 h 850"/>
                <a:gd name="T32" fmla="*/ 863 w 1441"/>
                <a:gd name="T33" fmla="*/ 406 h 850"/>
                <a:gd name="T34" fmla="*/ 871 w 1441"/>
                <a:gd name="T35" fmla="*/ 432 h 850"/>
                <a:gd name="T36" fmla="*/ 885 w 1441"/>
                <a:gd name="T37" fmla="*/ 463 h 850"/>
                <a:gd name="T38" fmla="*/ 883 w 1441"/>
                <a:gd name="T39" fmla="*/ 497 h 850"/>
                <a:gd name="T40" fmla="*/ 1253 w 1441"/>
                <a:gd name="T41" fmla="*/ 510 h 850"/>
                <a:gd name="T42" fmla="*/ 566 w 1441"/>
                <a:gd name="T43" fmla="*/ 510 h 850"/>
                <a:gd name="T44" fmla="*/ 693 w 1441"/>
                <a:gd name="T45" fmla="*/ 434 h 850"/>
                <a:gd name="T46" fmla="*/ 694 w 1441"/>
                <a:gd name="T47" fmla="*/ 425 h 850"/>
                <a:gd name="T48" fmla="*/ 664 w 1441"/>
                <a:gd name="T49" fmla="*/ 390 h 850"/>
                <a:gd name="T50" fmla="*/ 662 w 1441"/>
                <a:gd name="T51" fmla="*/ 342 h 850"/>
                <a:gd name="T52" fmla="*/ 574 w 1441"/>
                <a:gd name="T53" fmla="*/ 292 h 850"/>
                <a:gd name="T54" fmla="*/ 490 w 1441"/>
                <a:gd name="T55" fmla="*/ 267 h 850"/>
                <a:gd name="T56" fmla="*/ 458 w 1441"/>
                <a:gd name="T57" fmla="*/ 242 h 850"/>
                <a:gd name="T58" fmla="*/ 428 w 1441"/>
                <a:gd name="T59" fmla="*/ 224 h 850"/>
                <a:gd name="T60" fmla="*/ 381 w 1441"/>
                <a:gd name="T61" fmla="*/ 212 h 850"/>
                <a:gd name="T62" fmla="*/ 805 w 1441"/>
                <a:gd name="T63" fmla="*/ 179 h 850"/>
                <a:gd name="T64" fmla="*/ 805 w 1441"/>
                <a:gd name="T65" fmla="*/ 212 h 850"/>
                <a:gd name="T66" fmla="*/ 743 w 1441"/>
                <a:gd name="T67" fmla="*/ 212 h 850"/>
                <a:gd name="T68" fmla="*/ 743 w 1441"/>
                <a:gd name="T69" fmla="*/ 179 h 850"/>
                <a:gd name="T70" fmla="*/ 400 w 1441"/>
                <a:gd name="T71" fmla="*/ 148 h 850"/>
                <a:gd name="T72" fmla="*/ 423 w 1441"/>
                <a:gd name="T73" fmla="*/ 146 h 850"/>
                <a:gd name="T74" fmla="*/ 515 w 1441"/>
                <a:gd name="T75" fmla="*/ 171 h 850"/>
                <a:gd name="T76" fmla="*/ 595 w 1441"/>
                <a:gd name="T77" fmla="*/ 217 h 850"/>
                <a:gd name="T78" fmla="*/ 618 w 1441"/>
                <a:gd name="T79" fmla="*/ 246 h 850"/>
                <a:gd name="T80" fmla="*/ 665 w 1441"/>
                <a:gd name="T81" fmla="*/ 279 h 850"/>
                <a:gd name="T82" fmla="*/ 740 w 1441"/>
                <a:gd name="T83" fmla="*/ 310 h 850"/>
                <a:gd name="T84" fmla="*/ 816 w 1441"/>
                <a:gd name="T85" fmla="*/ 289 h 850"/>
                <a:gd name="T86" fmla="*/ 897 w 1441"/>
                <a:gd name="T87" fmla="*/ 275 h 850"/>
                <a:gd name="T88" fmla="*/ 1011 w 1441"/>
                <a:gd name="T89" fmla="*/ 208 h 850"/>
                <a:gd name="T90" fmla="*/ 431 w 1441"/>
                <a:gd name="T91" fmla="*/ 99 h 850"/>
                <a:gd name="T92" fmla="*/ 1441 w 1441"/>
                <a:gd name="T93" fmla="*/ 469 h 850"/>
                <a:gd name="T94" fmla="*/ 1358 w 1441"/>
                <a:gd name="T95" fmla="*/ 513 h 850"/>
                <a:gd name="T96" fmla="*/ 1284 w 1441"/>
                <a:gd name="T97" fmla="*/ 642 h 850"/>
                <a:gd name="T98" fmla="*/ 173 w 1441"/>
                <a:gd name="T99" fmla="*/ 651 h 850"/>
                <a:gd name="T100" fmla="*/ 134 w 1441"/>
                <a:gd name="T101" fmla="*/ 553 h 850"/>
                <a:gd name="T102" fmla="*/ 35 w 1441"/>
                <a:gd name="T103" fmla="*/ 478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1" h="850">
                  <a:moveTo>
                    <a:pt x="188" y="756"/>
                  </a:moveTo>
                  <a:lnTo>
                    <a:pt x="1268" y="756"/>
                  </a:lnTo>
                  <a:lnTo>
                    <a:pt x="1262" y="804"/>
                  </a:lnTo>
                  <a:lnTo>
                    <a:pt x="1259" y="850"/>
                  </a:lnTo>
                  <a:lnTo>
                    <a:pt x="197" y="850"/>
                  </a:lnTo>
                  <a:lnTo>
                    <a:pt x="194" y="804"/>
                  </a:lnTo>
                  <a:lnTo>
                    <a:pt x="188" y="756"/>
                  </a:lnTo>
                  <a:close/>
                  <a:moveTo>
                    <a:pt x="376" y="402"/>
                  </a:moveTo>
                  <a:lnTo>
                    <a:pt x="392" y="403"/>
                  </a:lnTo>
                  <a:lnTo>
                    <a:pt x="405" y="408"/>
                  </a:lnTo>
                  <a:lnTo>
                    <a:pt x="414" y="415"/>
                  </a:lnTo>
                  <a:lnTo>
                    <a:pt x="416" y="422"/>
                  </a:lnTo>
                  <a:lnTo>
                    <a:pt x="414" y="431"/>
                  </a:lnTo>
                  <a:lnTo>
                    <a:pt x="405" y="438"/>
                  </a:lnTo>
                  <a:lnTo>
                    <a:pt x="392" y="443"/>
                  </a:lnTo>
                  <a:lnTo>
                    <a:pt x="376" y="444"/>
                  </a:lnTo>
                  <a:lnTo>
                    <a:pt x="360" y="443"/>
                  </a:lnTo>
                  <a:lnTo>
                    <a:pt x="347" y="438"/>
                  </a:lnTo>
                  <a:lnTo>
                    <a:pt x="339" y="431"/>
                  </a:lnTo>
                  <a:lnTo>
                    <a:pt x="336" y="422"/>
                  </a:lnTo>
                  <a:lnTo>
                    <a:pt x="339" y="415"/>
                  </a:lnTo>
                  <a:lnTo>
                    <a:pt x="347" y="408"/>
                  </a:lnTo>
                  <a:lnTo>
                    <a:pt x="360" y="403"/>
                  </a:lnTo>
                  <a:lnTo>
                    <a:pt x="376" y="402"/>
                  </a:lnTo>
                  <a:close/>
                  <a:moveTo>
                    <a:pt x="480" y="319"/>
                  </a:moveTo>
                  <a:lnTo>
                    <a:pt x="496" y="321"/>
                  </a:lnTo>
                  <a:lnTo>
                    <a:pt x="510" y="324"/>
                  </a:lnTo>
                  <a:lnTo>
                    <a:pt x="522" y="330"/>
                  </a:lnTo>
                  <a:lnTo>
                    <a:pt x="530" y="338"/>
                  </a:lnTo>
                  <a:lnTo>
                    <a:pt x="532" y="346"/>
                  </a:lnTo>
                  <a:lnTo>
                    <a:pt x="530" y="356"/>
                  </a:lnTo>
                  <a:lnTo>
                    <a:pt x="522" y="363"/>
                  </a:lnTo>
                  <a:lnTo>
                    <a:pt x="510" y="369"/>
                  </a:lnTo>
                  <a:lnTo>
                    <a:pt x="496" y="373"/>
                  </a:lnTo>
                  <a:lnTo>
                    <a:pt x="480" y="374"/>
                  </a:lnTo>
                  <a:lnTo>
                    <a:pt x="463" y="373"/>
                  </a:lnTo>
                  <a:lnTo>
                    <a:pt x="449" y="369"/>
                  </a:lnTo>
                  <a:lnTo>
                    <a:pt x="438" y="363"/>
                  </a:lnTo>
                  <a:lnTo>
                    <a:pt x="429" y="356"/>
                  </a:lnTo>
                  <a:lnTo>
                    <a:pt x="427" y="346"/>
                  </a:lnTo>
                  <a:lnTo>
                    <a:pt x="429" y="338"/>
                  </a:lnTo>
                  <a:lnTo>
                    <a:pt x="438" y="330"/>
                  </a:lnTo>
                  <a:lnTo>
                    <a:pt x="449" y="324"/>
                  </a:lnTo>
                  <a:lnTo>
                    <a:pt x="463" y="321"/>
                  </a:lnTo>
                  <a:lnTo>
                    <a:pt x="480" y="319"/>
                  </a:lnTo>
                  <a:close/>
                  <a:moveTo>
                    <a:pt x="1126" y="294"/>
                  </a:moveTo>
                  <a:lnTo>
                    <a:pt x="1122" y="296"/>
                  </a:lnTo>
                  <a:lnTo>
                    <a:pt x="1120" y="298"/>
                  </a:lnTo>
                  <a:lnTo>
                    <a:pt x="1117" y="299"/>
                  </a:lnTo>
                  <a:lnTo>
                    <a:pt x="1115" y="300"/>
                  </a:lnTo>
                  <a:lnTo>
                    <a:pt x="1112" y="301"/>
                  </a:lnTo>
                  <a:lnTo>
                    <a:pt x="1105" y="304"/>
                  </a:lnTo>
                  <a:lnTo>
                    <a:pt x="1096" y="306"/>
                  </a:lnTo>
                  <a:lnTo>
                    <a:pt x="1083" y="307"/>
                  </a:lnTo>
                  <a:lnTo>
                    <a:pt x="1069" y="306"/>
                  </a:lnTo>
                  <a:lnTo>
                    <a:pt x="1053" y="305"/>
                  </a:lnTo>
                  <a:lnTo>
                    <a:pt x="1036" y="304"/>
                  </a:lnTo>
                  <a:lnTo>
                    <a:pt x="1021" y="306"/>
                  </a:lnTo>
                  <a:lnTo>
                    <a:pt x="1004" y="311"/>
                  </a:lnTo>
                  <a:lnTo>
                    <a:pt x="983" y="319"/>
                  </a:lnTo>
                  <a:lnTo>
                    <a:pt x="960" y="333"/>
                  </a:lnTo>
                  <a:lnTo>
                    <a:pt x="940" y="345"/>
                  </a:lnTo>
                  <a:lnTo>
                    <a:pt x="923" y="358"/>
                  </a:lnTo>
                  <a:lnTo>
                    <a:pt x="907" y="370"/>
                  </a:lnTo>
                  <a:lnTo>
                    <a:pt x="891" y="385"/>
                  </a:lnTo>
                  <a:lnTo>
                    <a:pt x="872" y="398"/>
                  </a:lnTo>
                  <a:lnTo>
                    <a:pt x="867" y="402"/>
                  </a:lnTo>
                  <a:lnTo>
                    <a:pt x="863" y="406"/>
                  </a:lnTo>
                  <a:lnTo>
                    <a:pt x="861" y="410"/>
                  </a:lnTo>
                  <a:lnTo>
                    <a:pt x="861" y="415"/>
                  </a:lnTo>
                  <a:lnTo>
                    <a:pt x="863" y="423"/>
                  </a:lnTo>
                  <a:lnTo>
                    <a:pt x="871" y="432"/>
                  </a:lnTo>
                  <a:lnTo>
                    <a:pt x="882" y="440"/>
                  </a:lnTo>
                  <a:lnTo>
                    <a:pt x="885" y="446"/>
                  </a:lnTo>
                  <a:lnTo>
                    <a:pt x="886" y="454"/>
                  </a:lnTo>
                  <a:lnTo>
                    <a:pt x="885" y="463"/>
                  </a:lnTo>
                  <a:lnTo>
                    <a:pt x="884" y="473"/>
                  </a:lnTo>
                  <a:lnTo>
                    <a:pt x="883" y="483"/>
                  </a:lnTo>
                  <a:lnTo>
                    <a:pt x="883" y="492"/>
                  </a:lnTo>
                  <a:lnTo>
                    <a:pt x="883" y="497"/>
                  </a:lnTo>
                  <a:lnTo>
                    <a:pt x="882" y="502"/>
                  </a:lnTo>
                  <a:lnTo>
                    <a:pt x="879" y="507"/>
                  </a:lnTo>
                  <a:lnTo>
                    <a:pt x="877" y="510"/>
                  </a:lnTo>
                  <a:lnTo>
                    <a:pt x="1253" y="510"/>
                  </a:lnTo>
                  <a:lnTo>
                    <a:pt x="1126" y="294"/>
                  </a:lnTo>
                  <a:close/>
                  <a:moveTo>
                    <a:pt x="365" y="205"/>
                  </a:moveTo>
                  <a:lnTo>
                    <a:pt x="172" y="510"/>
                  </a:lnTo>
                  <a:lnTo>
                    <a:pt x="566" y="510"/>
                  </a:lnTo>
                  <a:lnTo>
                    <a:pt x="595" y="495"/>
                  </a:lnTo>
                  <a:lnTo>
                    <a:pt x="625" y="477"/>
                  </a:lnTo>
                  <a:lnTo>
                    <a:pt x="659" y="456"/>
                  </a:lnTo>
                  <a:lnTo>
                    <a:pt x="693" y="434"/>
                  </a:lnTo>
                  <a:lnTo>
                    <a:pt x="695" y="433"/>
                  </a:lnTo>
                  <a:lnTo>
                    <a:pt x="697" y="429"/>
                  </a:lnTo>
                  <a:lnTo>
                    <a:pt x="695" y="427"/>
                  </a:lnTo>
                  <a:lnTo>
                    <a:pt x="694" y="425"/>
                  </a:lnTo>
                  <a:lnTo>
                    <a:pt x="681" y="411"/>
                  </a:lnTo>
                  <a:lnTo>
                    <a:pt x="672" y="402"/>
                  </a:lnTo>
                  <a:lnTo>
                    <a:pt x="666" y="394"/>
                  </a:lnTo>
                  <a:lnTo>
                    <a:pt x="664" y="390"/>
                  </a:lnTo>
                  <a:lnTo>
                    <a:pt x="660" y="379"/>
                  </a:lnTo>
                  <a:lnTo>
                    <a:pt x="662" y="368"/>
                  </a:lnTo>
                  <a:lnTo>
                    <a:pt x="663" y="356"/>
                  </a:lnTo>
                  <a:lnTo>
                    <a:pt x="662" y="342"/>
                  </a:lnTo>
                  <a:lnTo>
                    <a:pt x="660" y="340"/>
                  </a:lnTo>
                  <a:lnTo>
                    <a:pt x="659" y="339"/>
                  </a:lnTo>
                  <a:lnTo>
                    <a:pt x="602" y="299"/>
                  </a:lnTo>
                  <a:lnTo>
                    <a:pt x="574" y="292"/>
                  </a:lnTo>
                  <a:lnTo>
                    <a:pt x="547" y="286"/>
                  </a:lnTo>
                  <a:lnTo>
                    <a:pt x="521" y="278"/>
                  </a:lnTo>
                  <a:lnTo>
                    <a:pt x="501" y="271"/>
                  </a:lnTo>
                  <a:lnTo>
                    <a:pt x="490" y="267"/>
                  </a:lnTo>
                  <a:lnTo>
                    <a:pt x="480" y="264"/>
                  </a:lnTo>
                  <a:lnTo>
                    <a:pt x="470" y="259"/>
                  </a:lnTo>
                  <a:lnTo>
                    <a:pt x="463" y="253"/>
                  </a:lnTo>
                  <a:lnTo>
                    <a:pt x="458" y="242"/>
                  </a:lnTo>
                  <a:lnTo>
                    <a:pt x="454" y="227"/>
                  </a:lnTo>
                  <a:lnTo>
                    <a:pt x="450" y="226"/>
                  </a:lnTo>
                  <a:lnTo>
                    <a:pt x="440" y="225"/>
                  </a:lnTo>
                  <a:lnTo>
                    <a:pt x="428" y="224"/>
                  </a:lnTo>
                  <a:lnTo>
                    <a:pt x="417" y="223"/>
                  </a:lnTo>
                  <a:lnTo>
                    <a:pt x="408" y="221"/>
                  </a:lnTo>
                  <a:lnTo>
                    <a:pt x="403" y="220"/>
                  </a:lnTo>
                  <a:lnTo>
                    <a:pt x="381" y="212"/>
                  </a:lnTo>
                  <a:lnTo>
                    <a:pt x="365" y="205"/>
                  </a:lnTo>
                  <a:close/>
                  <a:moveTo>
                    <a:pt x="774" y="172"/>
                  </a:moveTo>
                  <a:lnTo>
                    <a:pt x="791" y="174"/>
                  </a:lnTo>
                  <a:lnTo>
                    <a:pt x="805" y="179"/>
                  </a:lnTo>
                  <a:lnTo>
                    <a:pt x="815" y="186"/>
                  </a:lnTo>
                  <a:lnTo>
                    <a:pt x="819" y="196"/>
                  </a:lnTo>
                  <a:lnTo>
                    <a:pt x="815" y="205"/>
                  </a:lnTo>
                  <a:lnTo>
                    <a:pt x="805" y="212"/>
                  </a:lnTo>
                  <a:lnTo>
                    <a:pt x="791" y="218"/>
                  </a:lnTo>
                  <a:lnTo>
                    <a:pt x="774" y="219"/>
                  </a:lnTo>
                  <a:lnTo>
                    <a:pt x="756" y="218"/>
                  </a:lnTo>
                  <a:lnTo>
                    <a:pt x="743" y="212"/>
                  </a:lnTo>
                  <a:lnTo>
                    <a:pt x="733" y="205"/>
                  </a:lnTo>
                  <a:lnTo>
                    <a:pt x="729" y="196"/>
                  </a:lnTo>
                  <a:lnTo>
                    <a:pt x="733" y="186"/>
                  </a:lnTo>
                  <a:lnTo>
                    <a:pt x="743" y="179"/>
                  </a:lnTo>
                  <a:lnTo>
                    <a:pt x="756" y="174"/>
                  </a:lnTo>
                  <a:lnTo>
                    <a:pt x="774" y="172"/>
                  </a:lnTo>
                  <a:close/>
                  <a:moveTo>
                    <a:pt x="431" y="99"/>
                  </a:moveTo>
                  <a:lnTo>
                    <a:pt x="400" y="148"/>
                  </a:lnTo>
                  <a:lnTo>
                    <a:pt x="405" y="146"/>
                  </a:lnTo>
                  <a:lnTo>
                    <a:pt x="410" y="146"/>
                  </a:lnTo>
                  <a:lnTo>
                    <a:pt x="416" y="146"/>
                  </a:lnTo>
                  <a:lnTo>
                    <a:pt x="423" y="146"/>
                  </a:lnTo>
                  <a:lnTo>
                    <a:pt x="432" y="146"/>
                  </a:lnTo>
                  <a:lnTo>
                    <a:pt x="461" y="151"/>
                  </a:lnTo>
                  <a:lnTo>
                    <a:pt x="489" y="160"/>
                  </a:lnTo>
                  <a:lnTo>
                    <a:pt x="515" y="171"/>
                  </a:lnTo>
                  <a:lnTo>
                    <a:pt x="541" y="183"/>
                  </a:lnTo>
                  <a:lnTo>
                    <a:pt x="562" y="196"/>
                  </a:lnTo>
                  <a:lnTo>
                    <a:pt x="580" y="207"/>
                  </a:lnTo>
                  <a:lnTo>
                    <a:pt x="595" y="217"/>
                  </a:lnTo>
                  <a:lnTo>
                    <a:pt x="601" y="220"/>
                  </a:lnTo>
                  <a:lnTo>
                    <a:pt x="606" y="226"/>
                  </a:lnTo>
                  <a:lnTo>
                    <a:pt x="612" y="235"/>
                  </a:lnTo>
                  <a:lnTo>
                    <a:pt x="618" y="246"/>
                  </a:lnTo>
                  <a:lnTo>
                    <a:pt x="619" y="247"/>
                  </a:lnTo>
                  <a:lnTo>
                    <a:pt x="620" y="248"/>
                  </a:lnTo>
                  <a:lnTo>
                    <a:pt x="622" y="248"/>
                  </a:lnTo>
                  <a:lnTo>
                    <a:pt x="665" y="279"/>
                  </a:lnTo>
                  <a:lnTo>
                    <a:pt x="705" y="307"/>
                  </a:lnTo>
                  <a:lnTo>
                    <a:pt x="709" y="309"/>
                  </a:lnTo>
                  <a:lnTo>
                    <a:pt x="726" y="310"/>
                  </a:lnTo>
                  <a:lnTo>
                    <a:pt x="740" y="310"/>
                  </a:lnTo>
                  <a:lnTo>
                    <a:pt x="764" y="309"/>
                  </a:lnTo>
                  <a:lnTo>
                    <a:pt x="785" y="304"/>
                  </a:lnTo>
                  <a:lnTo>
                    <a:pt x="803" y="295"/>
                  </a:lnTo>
                  <a:lnTo>
                    <a:pt x="816" y="289"/>
                  </a:lnTo>
                  <a:lnTo>
                    <a:pt x="837" y="284"/>
                  </a:lnTo>
                  <a:lnTo>
                    <a:pt x="863" y="279"/>
                  </a:lnTo>
                  <a:lnTo>
                    <a:pt x="895" y="276"/>
                  </a:lnTo>
                  <a:lnTo>
                    <a:pt x="897" y="275"/>
                  </a:lnTo>
                  <a:lnTo>
                    <a:pt x="898" y="275"/>
                  </a:lnTo>
                  <a:lnTo>
                    <a:pt x="938" y="247"/>
                  </a:lnTo>
                  <a:lnTo>
                    <a:pt x="977" y="225"/>
                  </a:lnTo>
                  <a:lnTo>
                    <a:pt x="1011" y="208"/>
                  </a:lnTo>
                  <a:lnTo>
                    <a:pt x="1041" y="197"/>
                  </a:lnTo>
                  <a:lnTo>
                    <a:pt x="1065" y="190"/>
                  </a:lnTo>
                  <a:lnTo>
                    <a:pt x="1012" y="99"/>
                  </a:lnTo>
                  <a:lnTo>
                    <a:pt x="431" y="99"/>
                  </a:lnTo>
                  <a:close/>
                  <a:moveTo>
                    <a:pt x="352" y="0"/>
                  </a:moveTo>
                  <a:lnTo>
                    <a:pt x="1096" y="0"/>
                  </a:lnTo>
                  <a:lnTo>
                    <a:pt x="1441" y="469"/>
                  </a:lnTo>
                  <a:lnTo>
                    <a:pt x="1441" y="469"/>
                  </a:lnTo>
                  <a:lnTo>
                    <a:pt x="1441" y="471"/>
                  </a:lnTo>
                  <a:lnTo>
                    <a:pt x="1420" y="478"/>
                  </a:lnTo>
                  <a:lnTo>
                    <a:pt x="1387" y="492"/>
                  </a:lnTo>
                  <a:lnTo>
                    <a:pt x="1358" y="513"/>
                  </a:lnTo>
                  <a:lnTo>
                    <a:pt x="1331" y="541"/>
                  </a:lnTo>
                  <a:lnTo>
                    <a:pt x="1310" y="571"/>
                  </a:lnTo>
                  <a:lnTo>
                    <a:pt x="1294" y="606"/>
                  </a:lnTo>
                  <a:lnTo>
                    <a:pt x="1284" y="642"/>
                  </a:lnTo>
                  <a:lnTo>
                    <a:pt x="1283" y="651"/>
                  </a:lnTo>
                  <a:lnTo>
                    <a:pt x="1282" y="660"/>
                  </a:lnTo>
                  <a:lnTo>
                    <a:pt x="174" y="660"/>
                  </a:lnTo>
                  <a:lnTo>
                    <a:pt x="173" y="651"/>
                  </a:lnTo>
                  <a:lnTo>
                    <a:pt x="172" y="642"/>
                  </a:lnTo>
                  <a:lnTo>
                    <a:pt x="165" y="611"/>
                  </a:lnTo>
                  <a:lnTo>
                    <a:pt x="151" y="581"/>
                  </a:lnTo>
                  <a:lnTo>
                    <a:pt x="134" y="553"/>
                  </a:lnTo>
                  <a:lnTo>
                    <a:pt x="114" y="529"/>
                  </a:lnTo>
                  <a:lnTo>
                    <a:pt x="90" y="507"/>
                  </a:lnTo>
                  <a:lnTo>
                    <a:pt x="64" y="490"/>
                  </a:lnTo>
                  <a:lnTo>
                    <a:pt x="35" y="478"/>
                  </a:lnTo>
                  <a:lnTo>
                    <a:pt x="17" y="472"/>
                  </a:lnTo>
                  <a:lnTo>
                    <a:pt x="0" y="466"/>
                  </a:lnTo>
                  <a:lnTo>
                    <a:pt x="352" y="0"/>
                  </a:lnTo>
                  <a:close/>
                </a:path>
              </a:pathLst>
            </a:custGeom>
            <a:solidFill>
              <a:srgbClr val="00B9F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36" name="Freeform 40">
              <a:extLst>
                <a:ext uri="{FF2B5EF4-FFF2-40B4-BE49-F238E27FC236}">
                  <a16:creationId xmlns="" xmlns:a16="http://schemas.microsoft.com/office/drawing/2014/main" id="{851EBC42-667E-D949-BFD1-D4B87C91E202}"/>
                </a:ext>
              </a:extLst>
            </p:cNvPr>
            <p:cNvSpPr>
              <a:spLocks noEditPoints="1"/>
            </p:cNvSpPr>
            <p:nvPr/>
          </p:nvSpPr>
          <p:spPr bwMode="auto">
            <a:xfrm>
              <a:off x="11047739" y="2167518"/>
              <a:ext cx="784225" cy="749300"/>
            </a:xfrm>
            <a:custGeom>
              <a:avLst/>
              <a:gdLst>
                <a:gd name="T0" fmla="*/ 2464 w 2474"/>
                <a:gd name="T1" fmla="*/ 1700 h 2358"/>
                <a:gd name="T2" fmla="*/ 2446 w 2474"/>
                <a:gd name="T3" fmla="*/ 2059 h 2358"/>
                <a:gd name="T4" fmla="*/ 2024 w 2474"/>
                <a:gd name="T5" fmla="*/ 2220 h 2358"/>
                <a:gd name="T6" fmla="*/ 1816 w 2474"/>
                <a:gd name="T7" fmla="*/ 2095 h 2358"/>
                <a:gd name="T8" fmla="*/ 2025 w 2474"/>
                <a:gd name="T9" fmla="*/ 1925 h 2358"/>
                <a:gd name="T10" fmla="*/ 2137 w 2474"/>
                <a:gd name="T11" fmla="*/ 1573 h 2358"/>
                <a:gd name="T12" fmla="*/ 2378 w 2474"/>
                <a:gd name="T13" fmla="*/ 1507 h 2358"/>
                <a:gd name="T14" fmla="*/ 240 w 2474"/>
                <a:gd name="T15" fmla="*/ 1531 h 2358"/>
                <a:gd name="T16" fmla="*/ 389 w 2474"/>
                <a:gd name="T17" fmla="*/ 1718 h 2358"/>
                <a:gd name="T18" fmla="*/ 518 w 2474"/>
                <a:gd name="T19" fmla="*/ 2056 h 2358"/>
                <a:gd name="T20" fmla="*/ 738 w 2474"/>
                <a:gd name="T21" fmla="*/ 2095 h 2358"/>
                <a:gd name="T22" fmla="*/ 192 w 2474"/>
                <a:gd name="T23" fmla="*/ 2193 h 2358"/>
                <a:gd name="T24" fmla="*/ 1 w 2474"/>
                <a:gd name="T25" fmla="*/ 1886 h 2358"/>
                <a:gd name="T26" fmla="*/ 28 w 2474"/>
                <a:gd name="T27" fmla="*/ 1543 h 2358"/>
                <a:gd name="T28" fmla="*/ 2328 w 2474"/>
                <a:gd name="T29" fmla="*/ 1353 h 2358"/>
                <a:gd name="T30" fmla="*/ 2083 w 2474"/>
                <a:gd name="T31" fmla="*/ 1498 h 2358"/>
                <a:gd name="T32" fmla="*/ 1970 w 2474"/>
                <a:gd name="T33" fmla="*/ 1788 h 2358"/>
                <a:gd name="T34" fmla="*/ 1800 w 2474"/>
                <a:gd name="T35" fmla="*/ 2024 h 2358"/>
                <a:gd name="T36" fmla="*/ 1623 w 2474"/>
                <a:gd name="T37" fmla="*/ 2306 h 2358"/>
                <a:gd name="T38" fmla="*/ 1478 w 2474"/>
                <a:gd name="T39" fmla="*/ 2251 h 2358"/>
                <a:gd name="T40" fmla="*/ 1606 w 2474"/>
                <a:gd name="T41" fmla="*/ 1781 h 2358"/>
                <a:gd name="T42" fmla="*/ 1856 w 2474"/>
                <a:gd name="T43" fmla="*/ 1669 h 2358"/>
                <a:gd name="T44" fmla="*/ 1994 w 2474"/>
                <a:gd name="T45" fmla="*/ 1356 h 2358"/>
                <a:gd name="T46" fmla="*/ 2266 w 2474"/>
                <a:gd name="T47" fmla="*/ 1293 h 2358"/>
                <a:gd name="T48" fmla="*/ 447 w 2474"/>
                <a:gd name="T49" fmla="*/ 1345 h 2358"/>
                <a:gd name="T50" fmla="*/ 613 w 2474"/>
                <a:gd name="T51" fmla="*/ 1622 h 2358"/>
                <a:gd name="T52" fmla="*/ 842 w 2474"/>
                <a:gd name="T53" fmla="*/ 1790 h 2358"/>
                <a:gd name="T54" fmla="*/ 996 w 2474"/>
                <a:gd name="T55" fmla="*/ 1875 h 2358"/>
                <a:gd name="T56" fmla="*/ 863 w 2474"/>
                <a:gd name="T57" fmla="*/ 2326 h 2358"/>
                <a:gd name="T58" fmla="*/ 677 w 2474"/>
                <a:gd name="T59" fmla="*/ 2024 h 2358"/>
                <a:gd name="T60" fmla="*/ 504 w 2474"/>
                <a:gd name="T61" fmla="*/ 1788 h 2358"/>
                <a:gd name="T62" fmla="*/ 391 w 2474"/>
                <a:gd name="T63" fmla="*/ 1498 h 2358"/>
                <a:gd name="T64" fmla="*/ 146 w 2474"/>
                <a:gd name="T65" fmla="*/ 1353 h 2358"/>
                <a:gd name="T66" fmla="*/ 2189 w 2474"/>
                <a:gd name="T67" fmla="*/ 1052 h 2358"/>
                <a:gd name="T68" fmla="*/ 2087 w 2474"/>
                <a:gd name="T69" fmla="*/ 1265 h 2358"/>
                <a:gd name="T70" fmla="*/ 1984 w 2474"/>
                <a:gd name="T71" fmla="*/ 1052 h 2358"/>
                <a:gd name="T72" fmla="*/ 504 w 2474"/>
                <a:gd name="T73" fmla="*/ 1076 h 2358"/>
                <a:gd name="T74" fmla="*/ 357 w 2474"/>
                <a:gd name="T75" fmla="*/ 1261 h 2358"/>
                <a:gd name="T76" fmla="*/ 306 w 2474"/>
                <a:gd name="T77" fmla="*/ 1031 h 2358"/>
                <a:gd name="T78" fmla="*/ 1994 w 2474"/>
                <a:gd name="T79" fmla="*/ 727 h 2358"/>
                <a:gd name="T80" fmla="*/ 1917 w 2474"/>
                <a:gd name="T81" fmla="*/ 1017 h 2358"/>
                <a:gd name="T82" fmla="*/ 1651 w 2474"/>
                <a:gd name="T83" fmla="*/ 579 h 2358"/>
                <a:gd name="T84" fmla="*/ 1857 w 2474"/>
                <a:gd name="T85" fmla="*/ 648 h 2358"/>
                <a:gd name="T86" fmla="*/ 1850 w 2474"/>
                <a:gd name="T87" fmla="*/ 1005 h 2358"/>
                <a:gd name="T88" fmla="*/ 1450 w 2474"/>
                <a:gd name="T89" fmla="*/ 630 h 2358"/>
                <a:gd name="T90" fmla="*/ 1652 w 2474"/>
                <a:gd name="T91" fmla="*/ 319 h 2358"/>
                <a:gd name="T92" fmla="*/ 1741 w 2474"/>
                <a:gd name="T93" fmla="*/ 506 h 2358"/>
                <a:gd name="T94" fmla="*/ 1540 w 2474"/>
                <a:gd name="T95" fmla="*/ 461 h 2358"/>
                <a:gd name="T96" fmla="*/ 888 w 2474"/>
                <a:gd name="T97" fmla="*/ 279 h 2358"/>
                <a:gd name="T98" fmla="*/ 1035 w 2474"/>
                <a:gd name="T99" fmla="*/ 317 h 2358"/>
                <a:gd name="T100" fmla="*/ 1169 w 2474"/>
                <a:gd name="T101" fmla="*/ 537 h 2358"/>
                <a:gd name="T102" fmla="*/ 1249 w 2474"/>
                <a:gd name="T103" fmla="*/ 676 h 2358"/>
                <a:gd name="T104" fmla="*/ 1169 w 2474"/>
                <a:gd name="T105" fmla="*/ 735 h 2358"/>
                <a:gd name="T106" fmla="*/ 809 w 2474"/>
                <a:gd name="T107" fmla="*/ 769 h 2358"/>
                <a:gd name="T108" fmla="*/ 689 w 2474"/>
                <a:gd name="T109" fmla="*/ 914 h 2358"/>
                <a:gd name="T110" fmla="*/ 659 w 2474"/>
                <a:gd name="T111" fmla="*/ 746 h 2358"/>
                <a:gd name="T112" fmla="*/ 607 w 2474"/>
                <a:gd name="T113" fmla="*/ 573 h 2358"/>
                <a:gd name="T114" fmla="*/ 681 w 2474"/>
                <a:gd name="T115" fmla="*/ 285 h 2358"/>
                <a:gd name="T116" fmla="*/ 894 w 2474"/>
                <a:gd name="T117" fmla="*/ 323 h 2358"/>
                <a:gd name="T118" fmla="*/ 950 w 2474"/>
                <a:gd name="T119" fmla="*/ 148 h 2358"/>
                <a:gd name="T120" fmla="*/ 739 w 2474"/>
                <a:gd name="T121" fmla="*/ 196 h 2358"/>
                <a:gd name="T122" fmla="*/ 833 w 2474"/>
                <a:gd name="T123" fmla="*/ 0 h 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74" h="2358">
                  <a:moveTo>
                    <a:pt x="2418" y="1504"/>
                  </a:moveTo>
                  <a:lnTo>
                    <a:pt x="2429" y="1507"/>
                  </a:lnTo>
                  <a:lnTo>
                    <a:pt x="2435" y="1512"/>
                  </a:lnTo>
                  <a:lnTo>
                    <a:pt x="2441" y="1525"/>
                  </a:lnTo>
                  <a:lnTo>
                    <a:pt x="2446" y="1543"/>
                  </a:lnTo>
                  <a:lnTo>
                    <a:pt x="2451" y="1567"/>
                  </a:lnTo>
                  <a:lnTo>
                    <a:pt x="2455" y="1596"/>
                  </a:lnTo>
                  <a:lnTo>
                    <a:pt x="2458" y="1629"/>
                  </a:lnTo>
                  <a:lnTo>
                    <a:pt x="2462" y="1664"/>
                  </a:lnTo>
                  <a:lnTo>
                    <a:pt x="2464" y="1700"/>
                  </a:lnTo>
                  <a:lnTo>
                    <a:pt x="2467" y="1739"/>
                  </a:lnTo>
                  <a:lnTo>
                    <a:pt x="2468" y="1778"/>
                  </a:lnTo>
                  <a:lnTo>
                    <a:pt x="2470" y="1815"/>
                  </a:lnTo>
                  <a:lnTo>
                    <a:pt x="2471" y="1852"/>
                  </a:lnTo>
                  <a:lnTo>
                    <a:pt x="2473" y="1886"/>
                  </a:lnTo>
                  <a:lnTo>
                    <a:pt x="2474" y="1918"/>
                  </a:lnTo>
                  <a:lnTo>
                    <a:pt x="2474" y="1947"/>
                  </a:lnTo>
                  <a:lnTo>
                    <a:pt x="2471" y="1985"/>
                  </a:lnTo>
                  <a:lnTo>
                    <a:pt x="2462" y="2024"/>
                  </a:lnTo>
                  <a:lnTo>
                    <a:pt x="2446" y="2059"/>
                  </a:lnTo>
                  <a:lnTo>
                    <a:pt x="2423" y="2093"/>
                  </a:lnTo>
                  <a:lnTo>
                    <a:pt x="2395" y="2123"/>
                  </a:lnTo>
                  <a:lnTo>
                    <a:pt x="2361" y="2150"/>
                  </a:lnTo>
                  <a:lnTo>
                    <a:pt x="2324" y="2174"/>
                  </a:lnTo>
                  <a:lnTo>
                    <a:pt x="2282" y="2193"/>
                  </a:lnTo>
                  <a:lnTo>
                    <a:pt x="2236" y="2209"/>
                  </a:lnTo>
                  <a:lnTo>
                    <a:pt x="2186" y="2220"/>
                  </a:lnTo>
                  <a:lnTo>
                    <a:pt x="2134" y="2225"/>
                  </a:lnTo>
                  <a:lnTo>
                    <a:pt x="2081" y="2226"/>
                  </a:lnTo>
                  <a:lnTo>
                    <a:pt x="2024" y="2220"/>
                  </a:lnTo>
                  <a:lnTo>
                    <a:pt x="1967" y="2209"/>
                  </a:lnTo>
                  <a:lnTo>
                    <a:pt x="1909" y="2191"/>
                  </a:lnTo>
                  <a:lnTo>
                    <a:pt x="1851" y="2167"/>
                  </a:lnTo>
                  <a:lnTo>
                    <a:pt x="1793" y="2135"/>
                  </a:lnTo>
                  <a:lnTo>
                    <a:pt x="1736" y="2095"/>
                  </a:lnTo>
                  <a:lnTo>
                    <a:pt x="1740" y="2095"/>
                  </a:lnTo>
                  <a:lnTo>
                    <a:pt x="1751" y="2097"/>
                  </a:lnTo>
                  <a:lnTo>
                    <a:pt x="1769" y="2097"/>
                  </a:lnTo>
                  <a:lnTo>
                    <a:pt x="1791" y="2097"/>
                  </a:lnTo>
                  <a:lnTo>
                    <a:pt x="1816" y="2095"/>
                  </a:lnTo>
                  <a:lnTo>
                    <a:pt x="1845" y="2092"/>
                  </a:lnTo>
                  <a:lnTo>
                    <a:pt x="1874" y="2087"/>
                  </a:lnTo>
                  <a:lnTo>
                    <a:pt x="1903" y="2080"/>
                  </a:lnTo>
                  <a:lnTo>
                    <a:pt x="1931" y="2069"/>
                  </a:lnTo>
                  <a:lnTo>
                    <a:pt x="1956" y="2056"/>
                  </a:lnTo>
                  <a:lnTo>
                    <a:pt x="1971" y="2042"/>
                  </a:lnTo>
                  <a:lnTo>
                    <a:pt x="1985" y="2021"/>
                  </a:lnTo>
                  <a:lnTo>
                    <a:pt x="2000" y="1994"/>
                  </a:lnTo>
                  <a:lnTo>
                    <a:pt x="2013" y="1961"/>
                  </a:lnTo>
                  <a:lnTo>
                    <a:pt x="2025" y="1925"/>
                  </a:lnTo>
                  <a:lnTo>
                    <a:pt x="2039" y="1885"/>
                  </a:lnTo>
                  <a:lnTo>
                    <a:pt x="2051" y="1844"/>
                  </a:lnTo>
                  <a:lnTo>
                    <a:pt x="2063" y="1802"/>
                  </a:lnTo>
                  <a:lnTo>
                    <a:pt x="2074" y="1759"/>
                  </a:lnTo>
                  <a:lnTo>
                    <a:pt x="2085" y="1718"/>
                  </a:lnTo>
                  <a:lnTo>
                    <a:pt x="2095" y="1681"/>
                  </a:lnTo>
                  <a:lnTo>
                    <a:pt x="2106" y="1646"/>
                  </a:lnTo>
                  <a:lnTo>
                    <a:pt x="2117" y="1615"/>
                  </a:lnTo>
                  <a:lnTo>
                    <a:pt x="2127" y="1590"/>
                  </a:lnTo>
                  <a:lnTo>
                    <a:pt x="2137" y="1573"/>
                  </a:lnTo>
                  <a:lnTo>
                    <a:pt x="2146" y="1562"/>
                  </a:lnTo>
                  <a:lnTo>
                    <a:pt x="2162" y="1554"/>
                  </a:lnTo>
                  <a:lnTo>
                    <a:pt x="2183" y="1547"/>
                  </a:lnTo>
                  <a:lnTo>
                    <a:pt x="2208" y="1539"/>
                  </a:lnTo>
                  <a:lnTo>
                    <a:pt x="2235" y="1531"/>
                  </a:lnTo>
                  <a:lnTo>
                    <a:pt x="2265" y="1525"/>
                  </a:lnTo>
                  <a:lnTo>
                    <a:pt x="2295" y="1519"/>
                  </a:lnTo>
                  <a:lnTo>
                    <a:pt x="2324" y="1514"/>
                  </a:lnTo>
                  <a:lnTo>
                    <a:pt x="2353" y="1509"/>
                  </a:lnTo>
                  <a:lnTo>
                    <a:pt x="2378" y="1507"/>
                  </a:lnTo>
                  <a:lnTo>
                    <a:pt x="2400" y="1504"/>
                  </a:lnTo>
                  <a:lnTo>
                    <a:pt x="2418" y="1504"/>
                  </a:lnTo>
                  <a:close/>
                  <a:moveTo>
                    <a:pt x="56" y="1504"/>
                  </a:moveTo>
                  <a:lnTo>
                    <a:pt x="74" y="1504"/>
                  </a:lnTo>
                  <a:lnTo>
                    <a:pt x="96" y="1507"/>
                  </a:lnTo>
                  <a:lnTo>
                    <a:pt x="121" y="1509"/>
                  </a:lnTo>
                  <a:lnTo>
                    <a:pt x="150" y="1514"/>
                  </a:lnTo>
                  <a:lnTo>
                    <a:pt x="179" y="1519"/>
                  </a:lnTo>
                  <a:lnTo>
                    <a:pt x="209" y="1525"/>
                  </a:lnTo>
                  <a:lnTo>
                    <a:pt x="240" y="1531"/>
                  </a:lnTo>
                  <a:lnTo>
                    <a:pt x="266" y="1539"/>
                  </a:lnTo>
                  <a:lnTo>
                    <a:pt x="291" y="1547"/>
                  </a:lnTo>
                  <a:lnTo>
                    <a:pt x="312" y="1554"/>
                  </a:lnTo>
                  <a:lnTo>
                    <a:pt x="328" y="1562"/>
                  </a:lnTo>
                  <a:lnTo>
                    <a:pt x="337" y="1573"/>
                  </a:lnTo>
                  <a:lnTo>
                    <a:pt x="347" y="1590"/>
                  </a:lnTo>
                  <a:lnTo>
                    <a:pt x="357" y="1615"/>
                  </a:lnTo>
                  <a:lnTo>
                    <a:pt x="368" y="1646"/>
                  </a:lnTo>
                  <a:lnTo>
                    <a:pt x="379" y="1681"/>
                  </a:lnTo>
                  <a:lnTo>
                    <a:pt x="389" y="1718"/>
                  </a:lnTo>
                  <a:lnTo>
                    <a:pt x="400" y="1759"/>
                  </a:lnTo>
                  <a:lnTo>
                    <a:pt x="411" y="1802"/>
                  </a:lnTo>
                  <a:lnTo>
                    <a:pt x="423" y="1844"/>
                  </a:lnTo>
                  <a:lnTo>
                    <a:pt x="435" y="1885"/>
                  </a:lnTo>
                  <a:lnTo>
                    <a:pt x="449" y="1925"/>
                  </a:lnTo>
                  <a:lnTo>
                    <a:pt x="461" y="1961"/>
                  </a:lnTo>
                  <a:lnTo>
                    <a:pt x="474" y="1994"/>
                  </a:lnTo>
                  <a:lnTo>
                    <a:pt x="489" y="2021"/>
                  </a:lnTo>
                  <a:lnTo>
                    <a:pt x="503" y="2042"/>
                  </a:lnTo>
                  <a:lnTo>
                    <a:pt x="518" y="2056"/>
                  </a:lnTo>
                  <a:lnTo>
                    <a:pt x="543" y="2069"/>
                  </a:lnTo>
                  <a:lnTo>
                    <a:pt x="571" y="2080"/>
                  </a:lnTo>
                  <a:lnTo>
                    <a:pt x="600" y="2087"/>
                  </a:lnTo>
                  <a:lnTo>
                    <a:pt x="630" y="2092"/>
                  </a:lnTo>
                  <a:lnTo>
                    <a:pt x="658" y="2095"/>
                  </a:lnTo>
                  <a:lnTo>
                    <a:pt x="683" y="2097"/>
                  </a:lnTo>
                  <a:lnTo>
                    <a:pt x="705" y="2097"/>
                  </a:lnTo>
                  <a:lnTo>
                    <a:pt x="723" y="2097"/>
                  </a:lnTo>
                  <a:lnTo>
                    <a:pt x="734" y="2095"/>
                  </a:lnTo>
                  <a:lnTo>
                    <a:pt x="738" y="2095"/>
                  </a:lnTo>
                  <a:lnTo>
                    <a:pt x="681" y="2135"/>
                  </a:lnTo>
                  <a:lnTo>
                    <a:pt x="623" y="2167"/>
                  </a:lnTo>
                  <a:lnTo>
                    <a:pt x="565" y="2191"/>
                  </a:lnTo>
                  <a:lnTo>
                    <a:pt x="507" y="2209"/>
                  </a:lnTo>
                  <a:lnTo>
                    <a:pt x="450" y="2220"/>
                  </a:lnTo>
                  <a:lnTo>
                    <a:pt x="393" y="2226"/>
                  </a:lnTo>
                  <a:lnTo>
                    <a:pt x="340" y="2225"/>
                  </a:lnTo>
                  <a:lnTo>
                    <a:pt x="288" y="2220"/>
                  </a:lnTo>
                  <a:lnTo>
                    <a:pt x="238" y="2209"/>
                  </a:lnTo>
                  <a:lnTo>
                    <a:pt x="192" y="2193"/>
                  </a:lnTo>
                  <a:lnTo>
                    <a:pt x="150" y="2174"/>
                  </a:lnTo>
                  <a:lnTo>
                    <a:pt x="113" y="2150"/>
                  </a:lnTo>
                  <a:lnTo>
                    <a:pt x="79" y="2123"/>
                  </a:lnTo>
                  <a:lnTo>
                    <a:pt x="51" y="2093"/>
                  </a:lnTo>
                  <a:lnTo>
                    <a:pt x="28" y="2059"/>
                  </a:lnTo>
                  <a:lnTo>
                    <a:pt x="12" y="2024"/>
                  </a:lnTo>
                  <a:lnTo>
                    <a:pt x="3" y="1985"/>
                  </a:lnTo>
                  <a:lnTo>
                    <a:pt x="0" y="1947"/>
                  </a:lnTo>
                  <a:lnTo>
                    <a:pt x="0" y="1918"/>
                  </a:lnTo>
                  <a:lnTo>
                    <a:pt x="1" y="1886"/>
                  </a:lnTo>
                  <a:lnTo>
                    <a:pt x="3" y="1852"/>
                  </a:lnTo>
                  <a:lnTo>
                    <a:pt x="4" y="1815"/>
                  </a:lnTo>
                  <a:lnTo>
                    <a:pt x="6" y="1778"/>
                  </a:lnTo>
                  <a:lnTo>
                    <a:pt x="7" y="1739"/>
                  </a:lnTo>
                  <a:lnTo>
                    <a:pt x="10" y="1700"/>
                  </a:lnTo>
                  <a:lnTo>
                    <a:pt x="12" y="1664"/>
                  </a:lnTo>
                  <a:lnTo>
                    <a:pt x="16" y="1629"/>
                  </a:lnTo>
                  <a:lnTo>
                    <a:pt x="19" y="1596"/>
                  </a:lnTo>
                  <a:lnTo>
                    <a:pt x="23" y="1567"/>
                  </a:lnTo>
                  <a:lnTo>
                    <a:pt x="28" y="1543"/>
                  </a:lnTo>
                  <a:lnTo>
                    <a:pt x="33" y="1525"/>
                  </a:lnTo>
                  <a:lnTo>
                    <a:pt x="39" y="1512"/>
                  </a:lnTo>
                  <a:lnTo>
                    <a:pt x="45" y="1507"/>
                  </a:lnTo>
                  <a:lnTo>
                    <a:pt x="56" y="1504"/>
                  </a:lnTo>
                  <a:close/>
                  <a:moveTo>
                    <a:pt x="2266" y="1293"/>
                  </a:moveTo>
                  <a:lnTo>
                    <a:pt x="2285" y="1293"/>
                  </a:lnTo>
                  <a:lnTo>
                    <a:pt x="2302" y="1300"/>
                  </a:lnTo>
                  <a:lnTo>
                    <a:pt x="2316" y="1313"/>
                  </a:lnTo>
                  <a:lnTo>
                    <a:pt x="2324" y="1331"/>
                  </a:lnTo>
                  <a:lnTo>
                    <a:pt x="2328" y="1353"/>
                  </a:lnTo>
                  <a:lnTo>
                    <a:pt x="2326" y="1404"/>
                  </a:lnTo>
                  <a:lnTo>
                    <a:pt x="2324" y="1450"/>
                  </a:lnTo>
                  <a:lnTo>
                    <a:pt x="2300" y="1451"/>
                  </a:lnTo>
                  <a:lnTo>
                    <a:pt x="2271" y="1455"/>
                  </a:lnTo>
                  <a:lnTo>
                    <a:pt x="2238" y="1460"/>
                  </a:lnTo>
                  <a:lnTo>
                    <a:pt x="2204" y="1466"/>
                  </a:lnTo>
                  <a:lnTo>
                    <a:pt x="2170" y="1473"/>
                  </a:lnTo>
                  <a:lnTo>
                    <a:pt x="2138" y="1480"/>
                  </a:lnTo>
                  <a:lnTo>
                    <a:pt x="2109" y="1490"/>
                  </a:lnTo>
                  <a:lnTo>
                    <a:pt x="2083" y="1498"/>
                  </a:lnTo>
                  <a:lnTo>
                    <a:pt x="2065" y="1508"/>
                  </a:lnTo>
                  <a:lnTo>
                    <a:pt x="2056" y="1518"/>
                  </a:lnTo>
                  <a:lnTo>
                    <a:pt x="2046" y="1536"/>
                  </a:lnTo>
                  <a:lnTo>
                    <a:pt x="2036" y="1560"/>
                  </a:lnTo>
                  <a:lnTo>
                    <a:pt x="2025" y="1590"/>
                  </a:lnTo>
                  <a:lnTo>
                    <a:pt x="2014" y="1625"/>
                  </a:lnTo>
                  <a:lnTo>
                    <a:pt x="2004" y="1664"/>
                  </a:lnTo>
                  <a:lnTo>
                    <a:pt x="1993" y="1705"/>
                  </a:lnTo>
                  <a:lnTo>
                    <a:pt x="1982" y="1746"/>
                  </a:lnTo>
                  <a:lnTo>
                    <a:pt x="1970" y="1788"/>
                  </a:lnTo>
                  <a:lnTo>
                    <a:pt x="1958" y="1829"/>
                  </a:lnTo>
                  <a:lnTo>
                    <a:pt x="1944" y="1869"/>
                  </a:lnTo>
                  <a:lnTo>
                    <a:pt x="1932" y="1906"/>
                  </a:lnTo>
                  <a:lnTo>
                    <a:pt x="1919" y="1938"/>
                  </a:lnTo>
                  <a:lnTo>
                    <a:pt x="1904" y="1966"/>
                  </a:lnTo>
                  <a:lnTo>
                    <a:pt x="1890" y="1987"/>
                  </a:lnTo>
                  <a:lnTo>
                    <a:pt x="1875" y="2000"/>
                  </a:lnTo>
                  <a:lnTo>
                    <a:pt x="1854" y="2012"/>
                  </a:lnTo>
                  <a:lnTo>
                    <a:pt x="1828" y="2019"/>
                  </a:lnTo>
                  <a:lnTo>
                    <a:pt x="1800" y="2024"/>
                  </a:lnTo>
                  <a:lnTo>
                    <a:pt x="1771" y="2025"/>
                  </a:lnTo>
                  <a:lnTo>
                    <a:pt x="1744" y="2025"/>
                  </a:lnTo>
                  <a:lnTo>
                    <a:pt x="1716" y="2023"/>
                  </a:lnTo>
                  <a:lnTo>
                    <a:pt x="1689" y="2019"/>
                  </a:lnTo>
                  <a:lnTo>
                    <a:pt x="1666" y="2014"/>
                  </a:lnTo>
                  <a:lnTo>
                    <a:pt x="1648" y="2010"/>
                  </a:lnTo>
                  <a:lnTo>
                    <a:pt x="1634" y="2006"/>
                  </a:lnTo>
                  <a:lnTo>
                    <a:pt x="1634" y="2251"/>
                  </a:lnTo>
                  <a:lnTo>
                    <a:pt x="1631" y="2280"/>
                  </a:lnTo>
                  <a:lnTo>
                    <a:pt x="1623" y="2306"/>
                  </a:lnTo>
                  <a:lnTo>
                    <a:pt x="1611" y="2326"/>
                  </a:lnTo>
                  <a:lnTo>
                    <a:pt x="1595" y="2343"/>
                  </a:lnTo>
                  <a:lnTo>
                    <a:pt x="1577" y="2354"/>
                  </a:lnTo>
                  <a:lnTo>
                    <a:pt x="1556" y="2358"/>
                  </a:lnTo>
                  <a:lnTo>
                    <a:pt x="1536" y="2354"/>
                  </a:lnTo>
                  <a:lnTo>
                    <a:pt x="1516" y="2343"/>
                  </a:lnTo>
                  <a:lnTo>
                    <a:pt x="1501" y="2326"/>
                  </a:lnTo>
                  <a:lnTo>
                    <a:pt x="1488" y="2306"/>
                  </a:lnTo>
                  <a:lnTo>
                    <a:pt x="1481" y="2280"/>
                  </a:lnTo>
                  <a:lnTo>
                    <a:pt x="1478" y="2251"/>
                  </a:lnTo>
                  <a:lnTo>
                    <a:pt x="1478" y="1875"/>
                  </a:lnTo>
                  <a:lnTo>
                    <a:pt x="1481" y="1848"/>
                  </a:lnTo>
                  <a:lnTo>
                    <a:pt x="1488" y="1822"/>
                  </a:lnTo>
                  <a:lnTo>
                    <a:pt x="1501" y="1800"/>
                  </a:lnTo>
                  <a:lnTo>
                    <a:pt x="1516" y="1784"/>
                  </a:lnTo>
                  <a:lnTo>
                    <a:pt x="1536" y="1773"/>
                  </a:lnTo>
                  <a:lnTo>
                    <a:pt x="1556" y="1769"/>
                  </a:lnTo>
                  <a:lnTo>
                    <a:pt x="1568" y="1770"/>
                  </a:lnTo>
                  <a:lnTo>
                    <a:pt x="1585" y="1774"/>
                  </a:lnTo>
                  <a:lnTo>
                    <a:pt x="1606" y="1781"/>
                  </a:lnTo>
                  <a:lnTo>
                    <a:pt x="1632" y="1790"/>
                  </a:lnTo>
                  <a:lnTo>
                    <a:pt x="1664" y="1800"/>
                  </a:lnTo>
                  <a:lnTo>
                    <a:pt x="1700" y="1815"/>
                  </a:lnTo>
                  <a:lnTo>
                    <a:pt x="1744" y="1831"/>
                  </a:lnTo>
                  <a:lnTo>
                    <a:pt x="1792" y="1849"/>
                  </a:lnTo>
                  <a:lnTo>
                    <a:pt x="1848" y="1869"/>
                  </a:lnTo>
                  <a:lnTo>
                    <a:pt x="1849" y="1814"/>
                  </a:lnTo>
                  <a:lnTo>
                    <a:pt x="1850" y="1763"/>
                  </a:lnTo>
                  <a:lnTo>
                    <a:pt x="1852" y="1715"/>
                  </a:lnTo>
                  <a:lnTo>
                    <a:pt x="1856" y="1669"/>
                  </a:lnTo>
                  <a:lnTo>
                    <a:pt x="1861" y="1622"/>
                  </a:lnTo>
                  <a:lnTo>
                    <a:pt x="1866" y="1572"/>
                  </a:lnTo>
                  <a:lnTo>
                    <a:pt x="1873" y="1519"/>
                  </a:lnTo>
                  <a:lnTo>
                    <a:pt x="1883" y="1460"/>
                  </a:lnTo>
                  <a:lnTo>
                    <a:pt x="1889" y="1435"/>
                  </a:lnTo>
                  <a:lnTo>
                    <a:pt x="1901" y="1414"/>
                  </a:lnTo>
                  <a:lnTo>
                    <a:pt x="1918" y="1393"/>
                  </a:lnTo>
                  <a:lnTo>
                    <a:pt x="1936" y="1377"/>
                  </a:lnTo>
                  <a:lnTo>
                    <a:pt x="1956" y="1366"/>
                  </a:lnTo>
                  <a:lnTo>
                    <a:pt x="1994" y="1356"/>
                  </a:lnTo>
                  <a:lnTo>
                    <a:pt x="2027" y="1345"/>
                  </a:lnTo>
                  <a:lnTo>
                    <a:pt x="2054" y="1336"/>
                  </a:lnTo>
                  <a:lnTo>
                    <a:pt x="2079" y="1329"/>
                  </a:lnTo>
                  <a:lnTo>
                    <a:pt x="2102" y="1323"/>
                  </a:lnTo>
                  <a:lnTo>
                    <a:pt x="2123" y="1318"/>
                  </a:lnTo>
                  <a:lnTo>
                    <a:pt x="2146" y="1313"/>
                  </a:lnTo>
                  <a:lnTo>
                    <a:pt x="2170" y="1308"/>
                  </a:lnTo>
                  <a:lnTo>
                    <a:pt x="2197" y="1304"/>
                  </a:lnTo>
                  <a:lnTo>
                    <a:pt x="2228" y="1299"/>
                  </a:lnTo>
                  <a:lnTo>
                    <a:pt x="2266" y="1293"/>
                  </a:lnTo>
                  <a:close/>
                  <a:moveTo>
                    <a:pt x="208" y="1293"/>
                  </a:moveTo>
                  <a:lnTo>
                    <a:pt x="246" y="1299"/>
                  </a:lnTo>
                  <a:lnTo>
                    <a:pt x="277" y="1304"/>
                  </a:lnTo>
                  <a:lnTo>
                    <a:pt x="304" y="1308"/>
                  </a:lnTo>
                  <a:lnTo>
                    <a:pt x="328" y="1313"/>
                  </a:lnTo>
                  <a:lnTo>
                    <a:pt x="351" y="1318"/>
                  </a:lnTo>
                  <a:lnTo>
                    <a:pt x="373" y="1323"/>
                  </a:lnTo>
                  <a:lnTo>
                    <a:pt x="395" y="1329"/>
                  </a:lnTo>
                  <a:lnTo>
                    <a:pt x="420" y="1336"/>
                  </a:lnTo>
                  <a:lnTo>
                    <a:pt x="447" y="1345"/>
                  </a:lnTo>
                  <a:lnTo>
                    <a:pt x="480" y="1356"/>
                  </a:lnTo>
                  <a:lnTo>
                    <a:pt x="518" y="1366"/>
                  </a:lnTo>
                  <a:lnTo>
                    <a:pt x="538" y="1377"/>
                  </a:lnTo>
                  <a:lnTo>
                    <a:pt x="556" y="1393"/>
                  </a:lnTo>
                  <a:lnTo>
                    <a:pt x="573" y="1414"/>
                  </a:lnTo>
                  <a:lnTo>
                    <a:pt x="585" y="1435"/>
                  </a:lnTo>
                  <a:lnTo>
                    <a:pt x="591" y="1460"/>
                  </a:lnTo>
                  <a:lnTo>
                    <a:pt x="601" y="1519"/>
                  </a:lnTo>
                  <a:lnTo>
                    <a:pt x="608" y="1572"/>
                  </a:lnTo>
                  <a:lnTo>
                    <a:pt x="613" y="1622"/>
                  </a:lnTo>
                  <a:lnTo>
                    <a:pt x="618" y="1669"/>
                  </a:lnTo>
                  <a:lnTo>
                    <a:pt x="622" y="1715"/>
                  </a:lnTo>
                  <a:lnTo>
                    <a:pt x="624" y="1763"/>
                  </a:lnTo>
                  <a:lnTo>
                    <a:pt x="625" y="1814"/>
                  </a:lnTo>
                  <a:lnTo>
                    <a:pt x="626" y="1869"/>
                  </a:lnTo>
                  <a:lnTo>
                    <a:pt x="682" y="1849"/>
                  </a:lnTo>
                  <a:lnTo>
                    <a:pt x="730" y="1831"/>
                  </a:lnTo>
                  <a:lnTo>
                    <a:pt x="773" y="1815"/>
                  </a:lnTo>
                  <a:lnTo>
                    <a:pt x="810" y="1800"/>
                  </a:lnTo>
                  <a:lnTo>
                    <a:pt x="842" y="1790"/>
                  </a:lnTo>
                  <a:lnTo>
                    <a:pt x="868" y="1781"/>
                  </a:lnTo>
                  <a:lnTo>
                    <a:pt x="889" y="1774"/>
                  </a:lnTo>
                  <a:lnTo>
                    <a:pt x="906" y="1770"/>
                  </a:lnTo>
                  <a:lnTo>
                    <a:pt x="918" y="1769"/>
                  </a:lnTo>
                  <a:lnTo>
                    <a:pt x="938" y="1773"/>
                  </a:lnTo>
                  <a:lnTo>
                    <a:pt x="958" y="1784"/>
                  </a:lnTo>
                  <a:lnTo>
                    <a:pt x="973" y="1800"/>
                  </a:lnTo>
                  <a:lnTo>
                    <a:pt x="986" y="1822"/>
                  </a:lnTo>
                  <a:lnTo>
                    <a:pt x="994" y="1848"/>
                  </a:lnTo>
                  <a:lnTo>
                    <a:pt x="996" y="1875"/>
                  </a:lnTo>
                  <a:lnTo>
                    <a:pt x="996" y="2251"/>
                  </a:lnTo>
                  <a:lnTo>
                    <a:pt x="994" y="2280"/>
                  </a:lnTo>
                  <a:lnTo>
                    <a:pt x="986" y="2306"/>
                  </a:lnTo>
                  <a:lnTo>
                    <a:pt x="973" y="2326"/>
                  </a:lnTo>
                  <a:lnTo>
                    <a:pt x="958" y="2343"/>
                  </a:lnTo>
                  <a:lnTo>
                    <a:pt x="938" y="2354"/>
                  </a:lnTo>
                  <a:lnTo>
                    <a:pt x="918" y="2358"/>
                  </a:lnTo>
                  <a:lnTo>
                    <a:pt x="897" y="2354"/>
                  </a:lnTo>
                  <a:lnTo>
                    <a:pt x="879" y="2343"/>
                  </a:lnTo>
                  <a:lnTo>
                    <a:pt x="863" y="2326"/>
                  </a:lnTo>
                  <a:lnTo>
                    <a:pt x="851" y="2306"/>
                  </a:lnTo>
                  <a:lnTo>
                    <a:pt x="843" y="2280"/>
                  </a:lnTo>
                  <a:lnTo>
                    <a:pt x="840" y="2251"/>
                  </a:lnTo>
                  <a:lnTo>
                    <a:pt x="840" y="2006"/>
                  </a:lnTo>
                  <a:lnTo>
                    <a:pt x="820" y="2012"/>
                  </a:lnTo>
                  <a:lnTo>
                    <a:pt x="796" y="2017"/>
                  </a:lnTo>
                  <a:lnTo>
                    <a:pt x="768" y="2022"/>
                  </a:lnTo>
                  <a:lnTo>
                    <a:pt x="739" y="2024"/>
                  </a:lnTo>
                  <a:lnTo>
                    <a:pt x="707" y="2025"/>
                  </a:lnTo>
                  <a:lnTo>
                    <a:pt x="677" y="2024"/>
                  </a:lnTo>
                  <a:lnTo>
                    <a:pt x="648" y="2019"/>
                  </a:lnTo>
                  <a:lnTo>
                    <a:pt x="622" y="2012"/>
                  </a:lnTo>
                  <a:lnTo>
                    <a:pt x="599" y="2000"/>
                  </a:lnTo>
                  <a:lnTo>
                    <a:pt x="584" y="1987"/>
                  </a:lnTo>
                  <a:lnTo>
                    <a:pt x="570" y="1966"/>
                  </a:lnTo>
                  <a:lnTo>
                    <a:pt x="555" y="1938"/>
                  </a:lnTo>
                  <a:lnTo>
                    <a:pt x="542" y="1906"/>
                  </a:lnTo>
                  <a:lnTo>
                    <a:pt x="530" y="1869"/>
                  </a:lnTo>
                  <a:lnTo>
                    <a:pt x="516" y="1829"/>
                  </a:lnTo>
                  <a:lnTo>
                    <a:pt x="504" y="1788"/>
                  </a:lnTo>
                  <a:lnTo>
                    <a:pt x="492" y="1746"/>
                  </a:lnTo>
                  <a:lnTo>
                    <a:pt x="481" y="1705"/>
                  </a:lnTo>
                  <a:lnTo>
                    <a:pt x="470" y="1664"/>
                  </a:lnTo>
                  <a:lnTo>
                    <a:pt x="460" y="1625"/>
                  </a:lnTo>
                  <a:lnTo>
                    <a:pt x="449" y="1590"/>
                  </a:lnTo>
                  <a:lnTo>
                    <a:pt x="438" y="1560"/>
                  </a:lnTo>
                  <a:lnTo>
                    <a:pt x="428" y="1536"/>
                  </a:lnTo>
                  <a:lnTo>
                    <a:pt x="418" y="1518"/>
                  </a:lnTo>
                  <a:lnTo>
                    <a:pt x="409" y="1508"/>
                  </a:lnTo>
                  <a:lnTo>
                    <a:pt x="391" y="1498"/>
                  </a:lnTo>
                  <a:lnTo>
                    <a:pt x="365" y="1490"/>
                  </a:lnTo>
                  <a:lnTo>
                    <a:pt x="336" y="1480"/>
                  </a:lnTo>
                  <a:lnTo>
                    <a:pt x="304" y="1473"/>
                  </a:lnTo>
                  <a:lnTo>
                    <a:pt x="270" y="1466"/>
                  </a:lnTo>
                  <a:lnTo>
                    <a:pt x="236" y="1460"/>
                  </a:lnTo>
                  <a:lnTo>
                    <a:pt x="203" y="1455"/>
                  </a:lnTo>
                  <a:lnTo>
                    <a:pt x="174" y="1451"/>
                  </a:lnTo>
                  <a:lnTo>
                    <a:pt x="150" y="1450"/>
                  </a:lnTo>
                  <a:lnTo>
                    <a:pt x="148" y="1404"/>
                  </a:lnTo>
                  <a:lnTo>
                    <a:pt x="146" y="1353"/>
                  </a:lnTo>
                  <a:lnTo>
                    <a:pt x="150" y="1331"/>
                  </a:lnTo>
                  <a:lnTo>
                    <a:pt x="158" y="1313"/>
                  </a:lnTo>
                  <a:lnTo>
                    <a:pt x="172" y="1300"/>
                  </a:lnTo>
                  <a:lnTo>
                    <a:pt x="189" y="1293"/>
                  </a:lnTo>
                  <a:lnTo>
                    <a:pt x="208" y="1293"/>
                  </a:lnTo>
                  <a:close/>
                  <a:moveTo>
                    <a:pt x="2087" y="1004"/>
                  </a:moveTo>
                  <a:lnTo>
                    <a:pt x="2117" y="1006"/>
                  </a:lnTo>
                  <a:lnTo>
                    <a:pt x="2144" y="1017"/>
                  </a:lnTo>
                  <a:lnTo>
                    <a:pt x="2169" y="1031"/>
                  </a:lnTo>
                  <a:lnTo>
                    <a:pt x="2189" y="1052"/>
                  </a:lnTo>
                  <a:lnTo>
                    <a:pt x="2204" y="1076"/>
                  </a:lnTo>
                  <a:lnTo>
                    <a:pt x="2214" y="1104"/>
                  </a:lnTo>
                  <a:lnTo>
                    <a:pt x="2218" y="1134"/>
                  </a:lnTo>
                  <a:lnTo>
                    <a:pt x="2214" y="1164"/>
                  </a:lnTo>
                  <a:lnTo>
                    <a:pt x="2204" y="1191"/>
                  </a:lnTo>
                  <a:lnTo>
                    <a:pt x="2189" y="1216"/>
                  </a:lnTo>
                  <a:lnTo>
                    <a:pt x="2169" y="1236"/>
                  </a:lnTo>
                  <a:lnTo>
                    <a:pt x="2144" y="1252"/>
                  </a:lnTo>
                  <a:lnTo>
                    <a:pt x="2117" y="1261"/>
                  </a:lnTo>
                  <a:lnTo>
                    <a:pt x="2087" y="1265"/>
                  </a:lnTo>
                  <a:lnTo>
                    <a:pt x="2057" y="1261"/>
                  </a:lnTo>
                  <a:lnTo>
                    <a:pt x="2029" y="1252"/>
                  </a:lnTo>
                  <a:lnTo>
                    <a:pt x="2005" y="1236"/>
                  </a:lnTo>
                  <a:lnTo>
                    <a:pt x="1984" y="1216"/>
                  </a:lnTo>
                  <a:lnTo>
                    <a:pt x="1970" y="1191"/>
                  </a:lnTo>
                  <a:lnTo>
                    <a:pt x="1960" y="1164"/>
                  </a:lnTo>
                  <a:lnTo>
                    <a:pt x="1956" y="1134"/>
                  </a:lnTo>
                  <a:lnTo>
                    <a:pt x="1960" y="1104"/>
                  </a:lnTo>
                  <a:lnTo>
                    <a:pt x="1970" y="1076"/>
                  </a:lnTo>
                  <a:lnTo>
                    <a:pt x="1984" y="1052"/>
                  </a:lnTo>
                  <a:lnTo>
                    <a:pt x="2005" y="1031"/>
                  </a:lnTo>
                  <a:lnTo>
                    <a:pt x="2029" y="1017"/>
                  </a:lnTo>
                  <a:lnTo>
                    <a:pt x="2057" y="1006"/>
                  </a:lnTo>
                  <a:lnTo>
                    <a:pt x="2087" y="1004"/>
                  </a:lnTo>
                  <a:close/>
                  <a:moveTo>
                    <a:pt x="387" y="1004"/>
                  </a:moveTo>
                  <a:lnTo>
                    <a:pt x="417" y="1006"/>
                  </a:lnTo>
                  <a:lnTo>
                    <a:pt x="445" y="1017"/>
                  </a:lnTo>
                  <a:lnTo>
                    <a:pt x="469" y="1031"/>
                  </a:lnTo>
                  <a:lnTo>
                    <a:pt x="490" y="1052"/>
                  </a:lnTo>
                  <a:lnTo>
                    <a:pt x="504" y="1076"/>
                  </a:lnTo>
                  <a:lnTo>
                    <a:pt x="514" y="1104"/>
                  </a:lnTo>
                  <a:lnTo>
                    <a:pt x="518" y="1134"/>
                  </a:lnTo>
                  <a:lnTo>
                    <a:pt x="514" y="1164"/>
                  </a:lnTo>
                  <a:lnTo>
                    <a:pt x="504" y="1191"/>
                  </a:lnTo>
                  <a:lnTo>
                    <a:pt x="490" y="1216"/>
                  </a:lnTo>
                  <a:lnTo>
                    <a:pt x="469" y="1236"/>
                  </a:lnTo>
                  <a:lnTo>
                    <a:pt x="445" y="1252"/>
                  </a:lnTo>
                  <a:lnTo>
                    <a:pt x="417" y="1261"/>
                  </a:lnTo>
                  <a:lnTo>
                    <a:pt x="387" y="1265"/>
                  </a:lnTo>
                  <a:lnTo>
                    <a:pt x="357" y="1261"/>
                  </a:lnTo>
                  <a:lnTo>
                    <a:pt x="330" y="1252"/>
                  </a:lnTo>
                  <a:lnTo>
                    <a:pt x="306" y="1236"/>
                  </a:lnTo>
                  <a:lnTo>
                    <a:pt x="285" y="1216"/>
                  </a:lnTo>
                  <a:lnTo>
                    <a:pt x="270" y="1191"/>
                  </a:lnTo>
                  <a:lnTo>
                    <a:pt x="260" y="1164"/>
                  </a:lnTo>
                  <a:lnTo>
                    <a:pt x="256" y="1134"/>
                  </a:lnTo>
                  <a:lnTo>
                    <a:pt x="260" y="1104"/>
                  </a:lnTo>
                  <a:lnTo>
                    <a:pt x="270" y="1076"/>
                  </a:lnTo>
                  <a:lnTo>
                    <a:pt x="285" y="1052"/>
                  </a:lnTo>
                  <a:lnTo>
                    <a:pt x="306" y="1031"/>
                  </a:lnTo>
                  <a:lnTo>
                    <a:pt x="330" y="1017"/>
                  </a:lnTo>
                  <a:lnTo>
                    <a:pt x="357" y="1006"/>
                  </a:lnTo>
                  <a:lnTo>
                    <a:pt x="387" y="1004"/>
                  </a:lnTo>
                  <a:close/>
                  <a:moveTo>
                    <a:pt x="1923" y="681"/>
                  </a:moveTo>
                  <a:lnTo>
                    <a:pt x="1937" y="682"/>
                  </a:lnTo>
                  <a:lnTo>
                    <a:pt x="1948" y="683"/>
                  </a:lnTo>
                  <a:lnTo>
                    <a:pt x="1959" y="687"/>
                  </a:lnTo>
                  <a:lnTo>
                    <a:pt x="1973" y="695"/>
                  </a:lnTo>
                  <a:lnTo>
                    <a:pt x="1984" y="709"/>
                  </a:lnTo>
                  <a:lnTo>
                    <a:pt x="1994" y="727"/>
                  </a:lnTo>
                  <a:lnTo>
                    <a:pt x="2000" y="750"/>
                  </a:lnTo>
                  <a:lnTo>
                    <a:pt x="2006" y="778"/>
                  </a:lnTo>
                  <a:lnTo>
                    <a:pt x="2011" y="811"/>
                  </a:lnTo>
                  <a:lnTo>
                    <a:pt x="2016" y="849"/>
                  </a:lnTo>
                  <a:lnTo>
                    <a:pt x="2020" y="891"/>
                  </a:lnTo>
                  <a:lnTo>
                    <a:pt x="2027" y="940"/>
                  </a:lnTo>
                  <a:lnTo>
                    <a:pt x="1995" y="952"/>
                  </a:lnTo>
                  <a:lnTo>
                    <a:pt x="1965" y="969"/>
                  </a:lnTo>
                  <a:lnTo>
                    <a:pt x="1939" y="990"/>
                  </a:lnTo>
                  <a:lnTo>
                    <a:pt x="1917" y="1017"/>
                  </a:lnTo>
                  <a:lnTo>
                    <a:pt x="1917" y="1012"/>
                  </a:lnTo>
                  <a:lnTo>
                    <a:pt x="1918" y="1007"/>
                  </a:lnTo>
                  <a:lnTo>
                    <a:pt x="1923" y="954"/>
                  </a:lnTo>
                  <a:lnTo>
                    <a:pt x="1925" y="907"/>
                  </a:lnTo>
                  <a:lnTo>
                    <a:pt x="1927" y="862"/>
                  </a:lnTo>
                  <a:lnTo>
                    <a:pt x="1929" y="819"/>
                  </a:lnTo>
                  <a:lnTo>
                    <a:pt x="1927" y="776"/>
                  </a:lnTo>
                  <a:lnTo>
                    <a:pt x="1926" y="730"/>
                  </a:lnTo>
                  <a:lnTo>
                    <a:pt x="1923" y="681"/>
                  </a:lnTo>
                  <a:close/>
                  <a:moveTo>
                    <a:pt x="1651" y="579"/>
                  </a:moveTo>
                  <a:lnTo>
                    <a:pt x="1673" y="579"/>
                  </a:lnTo>
                  <a:lnTo>
                    <a:pt x="1698" y="581"/>
                  </a:lnTo>
                  <a:lnTo>
                    <a:pt x="1724" y="582"/>
                  </a:lnTo>
                  <a:lnTo>
                    <a:pt x="1757" y="584"/>
                  </a:lnTo>
                  <a:lnTo>
                    <a:pt x="1794" y="587"/>
                  </a:lnTo>
                  <a:lnTo>
                    <a:pt x="1813" y="590"/>
                  </a:lnTo>
                  <a:lnTo>
                    <a:pt x="1829" y="600"/>
                  </a:lnTo>
                  <a:lnTo>
                    <a:pt x="1843" y="613"/>
                  </a:lnTo>
                  <a:lnTo>
                    <a:pt x="1852" y="630"/>
                  </a:lnTo>
                  <a:lnTo>
                    <a:pt x="1857" y="648"/>
                  </a:lnTo>
                  <a:lnTo>
                    <a:pt x="1861" y="697"/>
                  </a:lnTo>
                  <a:lnTo>
                    <a:pt x="1863" y="741"/>
                  </a:lnTo>
                  <a:lnTo>
                    <a:pt x="1865" y="781"/>
                  </a:lnTo>
                  <a:lnTo>
                    <a:pt x="1865" y="820"/>
                  </a:lnTo>
                  <a:lnTo>
                    <a:pt x="1863" y="859"/>
                  </a:lnTo>
                  <a:lnTo>
                    <a:pt x="1862" y="900"/>
                  </a:lnTo>
                  <a:lnTo>
                    <a:pt x="1858" y="943"/>
                  </a:lnTo>
                  <a:lnTo>
                    <a:pt x="1855" y="992"/>
                  </a:lnTo>
                  <a:lnTo>
                    <a:pt x="1852" y="999"/>
                  </a:lnTo>
                  <a:lnTo>
                    <a:pt x="1850" y="1005"/>
                  </a:lnTo>
                  <a:lnTo>
                    <a:pt x="1846" y="1011"/>
                  </a:lnTo>
                  <a:lnTo>
                    <a:pt x="1682" y="784"/>
                  </a:lnTo>
                  <a:lnTo>
                    <a:pt x="1666" y="767"/>
                  </a:lnTo>
                  <a:lnTo>
                    <a:pt x="1647" y="755"/>
                  </a:lnTo>
                  <a:lnTo>
                    <a:pt x="1625" y="746"/>
                  </a:lnTo>
                  <a:lnTo>
                    <a:pt x="1602" y="744"/>
                  </a:lnTo>
                  <a:lnTo>
                    <a:pt x="1439" y="744"/>
                  </a:lnTo>
                  <a:lnTo>
                    <a:pt x="1441" y="698"/>
                  </a:lnTo>
                  <a:lnTo>
                    <a:pt x="1445" y="648"/>
                  </a:lnTo>
                  <a:lnTo>
                    <a:pt x="1450" y="630"/>
                  </a:lnTo>
                  <a:lnTo>
                    <a:pt x="1459" y="613"/>
                  </a:lnTo>
                  <a:lnTo>
                    <a:pt x="1473" y="600"/>
                  </a:lnTo>
                  <a:lnTo>
                    <a:pt x="1490" y="590"/>
                  </a:lnTo>
                  <a:lnTo>
                    <a:pt x="1508" y="587"/>
                  </a:lnTo>
                  <a:lnTo>
                    <a:pt x="1545" y="584"/>
                  </a:lnTo>
                  <a:lnTo>
                    <a:pt x="1577" y="582"/>
                  </a:lnTo>
                  <a:lnTo>
                    <a:pt x="1605" y="581"/>
                  </a:lnTo>
                  <a:lnTo>
                    <a:pt x="1629" y="579"/>
                  </a:lnTo>
                  <a:lnTo>
                    <a:pt x="1651" y="579"/>
                  </a:lnTo>
                  <a:close/>
                  <a:moveTo>
                    <a:pt x="1652" y="319"/>
                  </a:moveTo>
                  <a:lnTo>
                    <a:pt x="1678" y="323"/>
                  </a:lnTo>
                  <a:lnTo>
                    <a:pt x="1703" y="331"/>
                  </a:lnTo>
                  <a:lnTo>
                    <a:pt x="1723" y="345"/>
                  </a:lnTo>
                  <a:lnTo>
                    <a:pt x="1741" y="363"/>
                  </a:lnTo>
                  <a:lnTo>
                    <a:pt x="1754" y="383"/>
                  </a:lnTo>
                  <a:lnTo>
                    <a:pt x="1763" y="408"/>
                  </a:lnTo>
                  <a:lnTo>
                    <a:pt x="1767" y="434"/>
                  </a:lnTo>
                  <a:lnTo>
                    <a:pt x="1763" y="461"/>
                  </a:lnTo>
                  <a:lnTo>
                    <a:pt x="1754" y="485"/>
                  </a:lnTo>
                  <a:lnTo>
                    <a:pt x="1741" y="506"/>
                  </a:lnTo>
                  <a:lnTo>
                    <a:pt x="1723" y="524"/>
                  </a:lnTo>
                  <a:lnTo>
                    <a:pt x="1703" y="537"/>
                  </a:lnTo>
                  <a:lnTo>
                    <a:pt x="1678" y="545"/>
                  </a:lnTo>
                  <a:lnTo>
                    <a:pt x="1652" y="549"/>
                  </a:lnTo>
                  <a:lnTo>
                    <a:pt x="1625" y="545"/>
                  </a:lnTo>
                  <a:lnTo>
                    <a:pt x="1601" y="537"/>
                  </a:lnTo>
                  <a:lnTo>
                    <a:pt x="1580" y="524"/>
                  </a:lnTo>
                  <a:lnTo>
                    <a:pt x="1562" y="506"/>
                  </a:lnTo>
                  <a:lnTo>
                    <a:pt x="1549" y="485"/>
                  </a:lnTo>
                  <a:lnTo>
                    <a:pt x="1540" y="461"/>
                  </a:lnTo>
                  <a:lnTo>
                    <a:pt x="1537" y="434"/>
                  </a:lnTo>
                  <a:lnTo>
                    <a:pt x="1540" y="408"/>
                  </a:lnTo>
                  <a:lnTo>
                    <a:pt x="1549" y="383"/>
                  </a:lnTo>
                  <a:lnTo>
                    <a:pt x="1562" y="363"/>
                  </a:lnTo>
                  <a:lnTo>
                    <a:pt x="1580" y="345"/>
                  </a:lnTo>
                  <a:lnTo>
                    <a:pt x="1601" y="331"/>
                  </a:lnTo>
                  <a:lnTo>
                    <a:pt x="1625" y="323"/>
                  </a:lnTo>
                  <a:lnTo>
                    <a:pt x="1652" y="319"/>
                  </a:lnTo>
                  <a:close/>
                  <a:moveTo>
                    <a:pt x="868" y="278"/>
                  </a:moveTo>
                  <a:lnTo>
                    <a:pt x="888" y="279"/>
                  </a:lnTo>
                  <a:lnTo>
                    <a:pt x="905" y="279"/>
                  </a:lnTo>
                  <a:lnTo>
                    <a:pt x="921" y="281"/>
                  </a:lnTo>
                  <a:lnTo>
                    <a:pt x="942" y="282"/>
                  </a:lnTo>
                  <a:lnTo>
                    <a:pt x="967" y="283"/>
                  </a:lnTo>
                  <a:lnTo>
                    <a:pt x="977" y="284"/>
                  </a:lnTo>
                  <a:lnTo>
                    <a:pt x="990" y="287"/>
                  </a:lnTo>
                  <a:lnTo>
                    <a:pt x="1005" y="293"/>
                  </a:lnTo>
                  <a:lnTo>
                    <a:pt x="1019" y="300"/>
                  </a:lnTo>
                  <a:lnTo>
                    <a:pt x="1031" y="311"/>
                  </a:lnTo>
                  <a:lnTo>
                    <a:pt x="1035" y="317"/>
                  </a:lnTo>
                  <a:lnTo>
                    <a:pt x="1042" y="328"/>
                  </a:lnTo>
                  <a:lnTo>
                    <a:pt x="1051" y="342"/>
                  </a:lnTo>
                  <a:lnTo>
                    <a:pt x="1062" y="360"/>
                  </a:lnTo>
                  <a:lnTo>
                    <a:pt x="1075" y="381"/>
                  </a:lnTo>
                  <a:lnTo>
                    <a:pt x="1089" y="404"/>
                  </a:lnTo>
                  <a:lnTo>
                    <a:pt x="1104" y="429"/>
                  </a:lnTo>
                  <a:lnTo>
                    <a:pt x="1120" y="456"/>
                  </a:lnTo>
                  <a:lnTo>
                    <a:pt x="1137" y="483"/>
                  </a:lnTo>
                  <a:lnTo>
                    <a:pt x="1152" y="510"/>
                  </a:lnTo>
                  <a:lnTo>
                    <a:pt x="1169" y="537"/>
                  </a:lnTo>
                  <a:lnTo>
                    <a:pt x="1184" y="562"/>
                  </a:lnTo>
                  <a:lnTo>
                    <a:pt x="1198" y="587"/>
                  </a:lnTo>
                  <a:lnTo>
                    <a:pt x="1212" y="610"/>
                  </a:lnTo>
                  <a:lnTo>
                    <a:pt x="1222" y="629"/>
                  </a:lnTo>
                  <a:lnTo>
                    <a:pt x="1232" y="645"/>
                  </a:lnTo>
                  <a:lnTo>
                    <a:pt x="1239" y="657"/>
                  </a:lnTo>
                  <a:lnTo>
                    <a:pt x="1244" y="664"/>
                  </a:lnTo>
                  <a:lnTo>
                    <a:pt x="1245" y="668"/>
                  </a:lnTo>
                  <a:lnTo>
                    <a:pt x="1247" y="669"/>
                  </a:lnTo>
                  <a:lnTo>
                    <a:pt x="1249" y="676"/>
                  </a:lnTo>
                  <a:lnTo>
                    <a:pt x="1253" y="684"/>
                  </a:lnTo>
                  <a:lnTo>
                    <a:pt x="1255" y="695"/>
                  </a:lnTo>
                  <a:lnTo>
                    <a:pt x="1254" y="707"/>
                  </a:lnTo>
                  <a:lnTo>
                    <a:pt x="1250" y="720"/>
                  </a:lnTo>
                  <a:lnTo>
                    <a:pt x="1241" y="730"/>
                  </a:lnTo>
                  <a:lnTo>
                    <a:pt x="1227" y="739"/>
                  </a:lnTo>
                  <a:lnTo>
                    <a:pt x="1215" y="743"/>
                  </a:lnTo>
                  <a:lnTo>
                    <a:pt x="1186" y="743"/>
                  </a:lnTo>
                  <a:lnTo>
                    <a:pt x="1177" y="739"/>
                  </a:lnTo>
                  <a:lnTo>
                    <a:pt x="1169" y="735"/>
                  </a:lnTo>
                  <a:lnTo>
                    <a:pt x="1164" y="733"/>
                  </a:lnTo>
                  <a:lnTo>
                    <a:pt x="1163" y="732"/>
                  </a:lnTo>
                  <a:lnTo>
                    <a:pt x="990" y="497"/>
                  </a:lnTo>
                  <a:lnTo>
                    <a:pt x="993" y="743"/>
                  </a:lnTo>
                  <a:lnTo>
                    <a:pt x="872" y="746"/>
                  </a:lnTo>
                  <a:lnTo>
                    <a:pt x="833" y="753"/>
                  </a:lnTo>
                  <a:lnTo>
                    <a:pt x="831" y="755"/>
                  </a:lnTo>
                  <a:lnTo>
                    <a:pt x="825" y="757"/>
                  </a:lnTo>
                  <a:lnTo>
                    <a:pt x="817" y="763"/>
                  </a:lnTo>
                  <a:lnTo>
                    <a:pt x="809" y="769"/>
                  </a:lnTo>
                  <a:lnTo>
                    <a:pt x="801" y="775"/>
                  </a:lnTo>
                  <a:lnTo>
                    <a:pt x="793" y="782"/>
                  </a:lnTo>
                  <a:lnTo>
                    <a:pt x="781" y="798"/>
                  </a:lnTo>
                  <a:lnTo>
                    <a:pt x="768" y="815"/>
                  </a:lnTo>
                  <a:lnTo>
                    <a:pt x="753" y="833"/>
                  </a:lnTo>
                  <a:lnTo>
                    <a:pt x="739" y="851"/>
                  </a:lnTo>
                  <a:lnTo>
                    <a:pt x="724" y="868"/>
                  </a:lnTo>
                  <a:lnTo>
                    <a:pt x="711" y="885"/>
                  </a:lnTo>
                  <a:lnTo>
                    <a:pt x="699" y="901"/>
                  </a:lnTo>
                  <a:lnTo>
                    <a:pt x="689" y="914"/>
                  </a:lnTo>
                  <a:lnTo>
                    <a:pt x="681" y="924"/>
                  </a:lnTo>
                  <a:lnTo>
                    <a:pt x="676" y="930"/>
                  </a:lnTo>
                  <a:lnTo>
                    <a:pt x="674" y="932"/>
                  </a:lnTo>
                  <a:lnTo>
                    <a:pt x="670" y="749"/>
                  </a:lnTo>
                  <a:lnTo>
                    <a:pt x="665" y="749"/>
                  </a:lnTo>
                  <a:lnTo>
                    <a:pt x="663" y="749"/>
                  </a:lnTo>
                  <a:lnTo>
                    <a:pt x="661" y="747"/>
                  </a:lnTo>
                  <a:lnTo>
                    <a:pt x="660" y="747"/>
                  </a:lnTo>
                  <a:lnTo>
                    <a:pt x="660" y="747"/>
                  </a:lnTo>
                  <a:lnTo>
                    <a:pt x="659" y="746"/>
                  </a:lnTo>
                  <a:lnTo>
                    <a:pt x="658" y="746"/>
                  </a:lnTo>
                  <a:lnTo>
                    <a:pt x="655" y="746"/>
                  </a:lnTo>
                  <a:lnTo>
                    <a:pt x="651" y="745"/>
                  </a:lnTo>
                  <a:lnTo>
                    <a:pt x="639" y="741"/>
                  </a:lnTo>
                  <a:lnTo>
                    <a:pt x="628" y="734"/>
                  </a:lnTo>
                  <a:lnTo>
                    <a:pt x="620" y="724"/>
                  </a:lnTo>
                  <a:lnTo>
                    <a:pt x="617" y="712"/>
                  </a:lnTo>
                  <a:lnTo>
                    <a:pt x="613" y="662"/>
                  </a:lnTo>
                  <a:lnTo>
                    <a:pt x="609" y="616"/>
                  </a:lnTo>
                  <a:lnTo>
                    <a:pt x="607" y="573"/>
                  </a:lnTo>
                  <a:lnTo>
                    <a:pt x="607" y="532"/>
                  </a:lnTo>
                  <a:lnTo>
                    <a:pt x="607" y="491"/>
                  </a:lnTo>
                  <a:lnTo>
                    <a:pt x="608" y="449"/>
                  </a:lnTo>
                  <a:lnTo>
                    <a:pt x="611" y="403"/>
                  </a:lnTo>
                  <a:lnTo>
                    <a:pt x="614" y="351"/>
                  </a:lnTo>
                  <a:lnTo>
                    <a:pt x="619" y="331"/>
                  </a:lnTo>
                  <a:lnTo>
                    <a:pt x="629" y="315"/>
                  </a:lnTo>
                  <a:lnTo>
                    <a:pt x="643" y="300"/>
                  </a:lnTo>
                  <a:lnTo>
                    <a:pt x="661" y="290"/>
                  </a:lnTo>
                  <a:lnTo>
                    <a:pt x="681" y="285"/>
                  </a:lnTo>
                  <a:lnTo>
                    <a:pt x="723" y="283"/>
                  </a:lnTo>
                  <a:lnTo>
                    <a:pt x="759" y="281"/>
                  </a:lnTo>
                  <a:lnTo>
                    <a:pt x="793" y="279"/>
                  </a:lnTo>
                  <a:lnTo>
                    <a:pt x="768" y="323"/>
                  </a:lnTo>
                  <a:lnTo>
                    <a:pt x="796" y="371"/>
                  </a:lnTo>
                  <a:lnTo>
                    <a:pt x="796" y="660"/>
                  </a:lnTo>
                  <a:lnTo>
                    <a:pt x="833" y="711"/>
                  </a:lnTo>
                  <a:lnTo>
                    <a:pt x="866" y="660"/>
                  </a:lnTo>
                  <a:lnTo>
                    <a:pt x="866" y="371"/>
                  </a:lnTo>
                  <a:lnTo>
                    <a:pt x="894" y="323"/>
                  </a:lnTo>
                  <a:lnTo>
                    <a:pt x="868" y="278"/>
                  </a:lnTo>
                  <a:close/>
                  <a:moveTo>
                    <a:pt x="833" y="0"/>
                  </a:moveTo>
                  <a:lnTo>
                    <a:pt x="860" y="3"/>
                  </a:lnTo>
                  <a:lnTo>
                    <a:pt x="885" y="12"/>
                  </a:lnTo>
                  <a:lnTo>
                    <a:pt x="908" y="27"/>
                  </a:lnTo>
                  <a:lnTo>
                    <a:pt x="926" y="45"/>
                  </a:lnTo>
                  <a:lnTo>
                    <a:pt x="941" y="68"/>
                  </a:lnTo>
                  <a:lnTo>
                    <a:pt x="950" y="93"/>
                  </a:lnTo>
                  <a:lnTo>
                    <a:pt x="953" y="120"/>
                  </a:lnTo>
                  <a:lnTo>
                    <a:pt x="950" y="148"/>
                  </a:lnTo>
                  <a:lnTo>
                    <a:pt x="941" y="173"/>
                  </a:lnTo>
                  <a:lnTo>
                    <a:pt x="926" y="196"/>
                  </a:lnTo>
                  <a:lnTo>
                    <a:pt x="908" y="214"/>
                  </a:lnTo>
                  <a:lnTo>
                    <a:pt x="885" y="229"/>
                  </a:lnTo>
                  <a:lnTo>
                    <a:pt x="860" y="237"/>
                  </a:lnTo>
                  <a:lnTo>
                    <a:pt x="833" y="241"/>
                  </a:lnTo>
                  <a:lnTo>
                    <a:pt x="805" y="237"/>
                  </a:lnTo>
                  <a:lnTo>
                    <a:pt x="780" y="229"/>
                  </a:lnTo>
                  <a:lnTo>
                    <a:pt x="757" y="214"/>
                  </a:lnTo>
                  <a:lnTo>
                    <a:pt x="739" y="196"/>
                  </a:lnTo>
                  <a:lnTo>
                    <a:pt x="724" y="173"/>
                  </a:lnTo>
                  <a:lnTo>
                    <a:pt x="716" y="148"/>
                  </a:lnTo>
                  <a:lnTo>
                    <a:pt x="712" y="120"/>
                  </a:lnTo>
                  <a:lnTo>
                    <a:pt x="716" y="93"/>
                  </a:lnTo>
                  <a:lnTo>
                    <a:pt x="724" y="68"/>
                  </a:lnTo>
                  <a:lnTo>
                    <a:pt x="739" y="45"/>
                  </a:lnTo>
                  <a:lnTo>
                    <a:pt x="757" y="27"/>
                  </a:lnTo>
                  <a:lnTo>
                    <a:pt x="780" y="12"/>
                  </a:lnTo>
                  <a:lnTo>
                    <a:pt x="805" y="3"/>
                  </a:lnTo>
                  <a:lnTo>
                    <a:pt x="833"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sp>
        <p:nvSpPr>
          <p:cNvPr id="237" name="TextBox 209">
            <a:extLst>
              <a:ext uri="{FF2B5EF4-FFF2-40B4-BE49-F238E27FC236}">
                <a16:creationId xmlns="" xmlns:a16="http://schemas.microsoft.com/office/drawing/2014/main" id="{FB8E4698-2974-C342-9877-A846E9846DC8}"/>
              </a:ext>
            </a:extLst>
          </p:cNvPr>
          <p:cNvSpPr txBox="1"/>
          <p:nvPr/>
        </p:nvSpPr>
        <p:spPr>
          <a:xfrm>
            <a:off x="1129673" y="2993069"/>
            <a:ext cx="528641" cy="156233"/>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ja-JP" altLang="en-US" sz="945" b="1" dirty="0">
                <a:solidFill>
                  <a:prstClr val="white"/>
                </a:solidFill>
                <a:latin typeface="Meiryo UI" panose="020B0604030504040204" pitchFamily="34" charset="-128"/>
                <a:ea typeface="Meiryo UI" panose="020B0604030504040204" pitchFamily="34" charset="-128"/>
                <a:cs typeface=""/>
              </a:rPr>
              <a:t>意思決定支援</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sp>
        <p:nvSpPr>
          <p:cNvPr id="238" name="TextBox 210">
            <a:extLst>
              <a:ext uri="{FF2B5EF4-FFF2-40B4-BE49-F238E27FC236}">
                <a16:creationId xmlns="" xmlns:a16="http://schemas.microsoft.com/office/drawing/2014/main" id="{EF0FCFDB-2874-9C41-89F4-6484B8F7EB29}"/>
              </a:ext>
            </a:extLst>
          </p:cNvPr>
          <p:cNvSpPr txBox="1"/>
          <p:nvPr/>
        </p:nvSpPr>
        <p:spPr>
          <a:xfrm>
            <a:off x="1885764" y="4226790"/>
            <a:ext cx="528641" cy="156233"/>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ja-JP" altLang="en-US" sz="945" b="1" dirty="0">
                <a:solidFill>
                  <a:prstClr val="white"/>
                </a:solidFill>
                <a:latin typeface="Meiryo UI" panose="020B0604030504040204" pitchFamily="34" charset="-128"/>
                <a:ea typeface="Meiryo UI" panose="020B0604030504040204" pitchFamily="34" charset="-128"/>
                <a:cs typeface=""/>
              </a:rPr>
              <a:t>状況分析</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sp>
        <p:nvSpPr>
          <p:cNvPr id="239" name="TextBox 211">
            <a:extLst>
              <a:ext uri="{FF2B5EF4-FFF2-40B4-BE49-F238E27FC236}">
                <a16:creationId xmlns="" xmlns:a16="http://schemas.microsoft.com/office/drawing/2014/main" id="{FD24A683-B930-5C49-AC6D-11C47149E407}"/>
              </a:ext>
            </a:extLst>
          </p:cNvPr>
          <p:cNvSpPr txBox="1"/>
          <p:nvPr/>
        </p:nvSpPr>
        <p:spPr>
          <a:xfrm>
            <a:off x="1149162" y="4221254"/>
            <a:ext cx="528641" cy="156233"/>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ja-JP" altLang="en-US" sz="945" b="1" dirty="0">
                <a:solidFill>
                  <a:prstClr val="white"/>
                </a:solidFill>
                <a:latin typeface="Meiryo UI" panose="020B0604030504040204" pitchFamily="34" charset="-128"/>
                <a:ea typeface="Meiryo UI" panose="020B0604030504040204" pitchFamily="34" charset="-128"/>
                <a:cs typeface=""/>
              </a:rPr>
              <a:t>現場機動力向上</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sp>
        <p:nvSpPr>
          <p:cNvPr id="240" name="TextBox 214">
            <a:extLst>
              <a:ext uri="{FF2B5EF4-FFF2-40B4-BE49-F238E27FC236}">
                <a16:creationId xmlns="" xmlns:a16="http://schemas.microsoft.com/office/drawing/2014/main" id="{F6E6D6D9-0CFA-C84E-9012-CA929B6FEFD7}"/>
              </a:ext>
            </a:extLst>
          </p:cNvPr>
          <p:cNvSpPr txBox="1"/>
          <p:nvPr/>
        </p:nvSpPr>
        <p:spPr>
          <a:xfrm>
            <a:off x="1826006" y="3008698"/>
            <a:ext cx="699824" cy="140605"/>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ja-JP" altLang="en-US" sz="945" b="1" dirty="0">
                <a:solidFill>
                  <a:prstClr val="white"/>
                </a:solidFill>
                <a:latin typeface="Meiryo UI" panose="020B0604030504040204" pitchFamily="34" charset="-128"/>
                <a:ea typeface="Meiryo UI" panose="020B0604030504040204" pitchFamily="34" charset="-128"/>
                <a:cs typeface=""/>
              </a:rPr>
              <a:t>住民参加</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grpSp>
        <p:nvGrpSpPr>
          <p:cNvPr id="241" name="Group 216">
            <a:extLst>
              <a:ext uri="{FF2B5EF4-FFF2-40B4-BE49-F238E27FC236}">
                <a16:creationId xmlns="" xmlns:a16="http://schemas.microsoft.com/office/drawing/2014/main" id="{1F1D5265-2E1A-4B4E-99F3-FE6CA0C8A24B}"/>
              </a:ext>
            </a:extLst>
          </p:cNvPr>
          <p:cNvGrpSpPr>
            <a:grpSpLocks noChangeAspect="1"/>
          </p:cNvGrpSpPr>
          <p:nvPr/>
        </p:nvGrpSpPr>
        <p:grpSpPr>
          <a:xfrm>
            <a:off x="1917605" y="3692388"/>
            <a:ext cx="442478" cy="520969"/>
            <a:chOff x="11099614" y="2329675"/>
            <a:chExt cx="798189" cy="704833"/>
          </a:xfrm>
        </p:grpSpPr>
        <p:sp>
          <p:nvSpPr>
            <p:cNvPr id="242" name="Freeform 72">
              <a:extLst>
                <a:ext uri="{FF2B5EF4-FFF2-40B4-BE49-F238E27FC236}">
                  <a16:creationId xmlns="" xmlns:a16="http://schemas.microsoft.com/office/drawing/2014/main" id="{7C93CE35-F0DD-F242-A7BC-84EDF35CBA55}"/>
                </a:ext>
              </a:extLst>
            </p:cNvPr>
            <p:cNvSpPr>
              <a:spLocks/>
            </p:cNvSpPr>
            <p:nvPr/>
          </p:nvSpPr>
          <p:spPr bwMode="white">
            <a:xfrm>
              <a:off x="11099614" y="2329675"/>
              <a:ext cx="798189" cy="704833"/>
            </a:xfrm>
            <a:custGeom>
              <a:avLst/>
              <a:gdLst>
                <a:gd name="T0" fmla="*/ 1943 w 3420"/>
                <a:gd name="T1" fmla="*/ 11 h 3022"/>
                <a:gd name="T2" fmla="*/ 2041 w 3420"/>
                <a:gd name="T3" fmla="*/ 89 h 3022"/>
                <a:gd name="T4" fmla="*/ 2067 w 3420"/>
                <a:gd name="T5" fmla="*/ 425 h 3022"/>
                <a:gd name="T6" fmla="*/ 3284 w 3420"/>
                <a:gd name="T7" fmla="*/ 445 h 3022"/>
                <a:gd name="T8" fmla="*/ 3391 w 3420"/>
                <a:gd name="T9" fmla="*/ 529 h 3022"/>
                <a:gd name="T10" fmla="*/ 3420 w 3420"/>
                <a:gd name="T11" fmla="*/ 1688 h 3022"/>
                <a:gd name="T12" fmla="*/ 3371 w 3420"/>
                <a:gd name="T13" fmla="*/ 1813 h 3022"/>
                <a:gd name="T14" fmla="*/ 3249 w 3420"/>
                <a:gd name="T15" fmla="*/ 1880 h 3022"/>
                <a:gd name="T16" fmla="*/ 2791 w 3420"/>
                <a:gd name="T17" fmla="*/ 1893 h 3022"/>
                <a:gd name="T18" fmla="*/ 2894 w 3420"/>
                <a:gd name="T19" fmla="*/ 1972 h 3022"/>
                <a:gd name="T20" fmla="*/ 2923 w 3420"/>
                <a:gd name="T21" fmla="*/ 2105 h 3022"/>
                <a:gd name="T22" fmla="*/ 2878 w 3420"/>
                <a:gd name="T23" fmla="*/ 2198 h 3022"/>
                <a:gd name="T24" fmla="*/ 2281 w 3420"/>
                <a:gd name="T25" fmla="*/ 2224 h 3022"/>
                <a:gd name="T26" fmla="*/ 2275 w 3420"/>
                <a:gd name="T27" fmla="*/ 2355 h 3022"/>
                <a:gd name="T28" fmla="*/ 2254 w 3420"/>
                <a:gd name="T29" fmla="*/ 2652 h 3022"/>
                <a:gd name="T30" fmla="*/ 2202 w 3420"/>
                <a:gd name="T31" fmla="*/ 2766 h 3022"/>
                <a:gd name="T32" fmla="*/ 2149 w 3420"/>
                <a:gd name="T33" fmla="*/ 2878 h 3022"/>
                <a:gd name="T34" fmla="*/ 2073 w 3420"/>
                <a:gd name="T35" fmla="*/ 2991 h 3022"/>
                <a:gd name="T36" fmla="*/ 1428 w 3420"/>
                <a:gd name="T37" fmla="*/ 3022 h 3022"/>
                <a:gd name="T38" fmla="*/ 1301 w 3420"/>
                <a:gd name="T39" fmla="*/ 2969 h 3022"/>
                <a:gd name="T40" fmla="*/ 1248 w 3420"/>
                <a:gd name="T41" fmla="*/ 2841 h 3022"/>
                <a:gd name="T42" fmla="*/ 1179 w 3420"/>
                <a:gd name="T43" fmla="*/ 2741 h 3022"/>
                <a:gd name="T44" fmla="*/ 1139 w 3420"/>
                <a:gd name="T45" fmla="*/ 2574 h 3022"/>
                <a:gd name="T46" fmla="*/ 1125 w 3420"/>
                <a:gd name="T47" fmla="*/ 2305 h 3022"/>
                <a:gd name="T48" fmla="*/ 1131 w 3420"/>
                <a:gd name="T49" fmla="*/ 2048 h 3022"/>
                <a:gd name="T50" fmla="*/ 1161 w 3420"/>
                <a:gd name="T51" fmla="*/ 1816 h 3022"/>
                <a:gd name="T52" fmla="*/ 1269 w 3420"/>
                <a:gd name="T53" fmla="*/ 1692 h 3022"/>
                <a:gd name="T54" fmla="*/ 1410 w 3420"/>
                <a:gd name="T55" fmla="*/ 1652 h 3022"/>
                <a:gd name="T56" fmla="*/ 1344 w 3420"/>
                <a:gd name="T57" fmla="*/ 1489 h 3022"/>
                <a:gd name="T58" fmla="*/ 992 w 3420"/>
                <a:gd name="T59" fmla="*/ 1490 h 3022"/>
                <a:gd name="T60" fmla="*/ 980 w 3420"/>
                <a:gd name="T61" fmla="*/ 1713 h 3022"/>
                <a:gd name="T62" fmla="*/ 939 w 3420"/>
                <a:gd name="T63" fmla="*/ 1869 h 3022"/>
                <a:gd name="T64" fmla="*/ 887 w 3420"/>
                <a:gd name="T65" fmla="*/ 1966 h 3022"/>
                <a:gd name="T66" fmla="*/ 815 w 3420"/>
                <a:gd name="T67" fmla="*/ 2073 h 3022"/>
                <a:gd name="T68" fmla="*/ 272 w 3420"/>
                <a:gd name="T69" fmla="*/ 2102 h 3022"/>
                <a:gd name="T70" fmla="*/ 151 w 3420"/>
                <a:gd name="T71" fmla="*/ 2053 h 3022"/>
                <a:gd name="T72" fmla="*/ 102 w 3420"/>
                <a:gd name="T73" fmla="*/ 1932 h 3022"/>
                <a:gd name="T74" fmla="*/ 37 w 3420"/>
                <a:gd name="T75" fmla="*/ 1841 h 3022"/>
                <a:gd name="T76" fmla="*/ 8 w 3420"/>
                <a:gd name="T77" fmla="*/ 1640 h 3022"/>
                <a:gd name="T78" fmla="*/ 0 w 3420"/>
                <a:gd name="T79" fmla="*/ 1408 h 3022"/>
                <a:gd name="T80" fmla="*/ 14 w 3420"/>
                <a:gd name="T81" fmla="*/ 1152 h 3022"/>
                <a:gd name="T82" fmla="*/ 80 w 3420"/>
                <a:gd name="T83" fmla="*/ 1007 h 3022"/>
                <a:gd name="T84" fmla="*/ 220 w 3420"/>
                <a:gd name="T85" fmla="*/ 933 h 3022"/>
                <a:gd name="T86" fmla="*/ 178 w 3420"/>
                <a:gd name="T87" fmla="*/ 773 h 3022"/>
                <a:gd name="T88" fmla="*/ 234 w 3420"/>
                <a:gd name="T89" fmla="*/ 592 h 3022"/>
                <a:gd name="T90" fmla="*/ 379 w 3420"/>
                <a:gd name="T91" fmla="*/ 476 h 3022"/>
                <a:gd name="T92" fmla="*/ 476 w 3420"/>
                <a:gd name="T93" fmla="*/ 148 h 3022"/>
                <a:gd name="T94" fmla="*/ 540 w 3420"/>
                <a:gd name="T95" fmla="*/ 42 h 3022"/>
                <a:gd name="T96" fmla="*/ 663 w 3420"/>
                <a:gd name="T97" fmla="*/ 0 h 3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20" h="3022">
                  <a:moveTo>
                    <a:pt x="663" y="0"/>
                  </a:moveTo>
                  <a:lnTo>
                    <a:pt x="1877" y="0"/>
                  </a:lnTo>
                  <a:lnTo>
                    <a:pt x="1911" y="2"/>
                  </a:lnTo>
                  <a:lnTo>
                    <a:pt x="1943" y="11"/>
                  </a:lnTo>
                  <a:lnTo>
                    <a:pt x="1972" y="24"/>
                  </a:lnTo>
                  <a:lnTo>
                    <a:pt x="1999" y="42"/>
                  </a:lnTo>
                  <a:lnTo>
                    <a:pt x="2022" y="64"/>
                  </a:lnTo>
                  <a:lnTo>
                    <a:pt x="2041" y="89"/>
                  </a:lnTo>
                  <a:lnTo>
                    <a:pt x="2055" y="117"/>
                  </a:lnTo>
                  <a:lnTo>
                    <a:pt x="2064" y="148"/>
                  </a:lnTo>
                  <a:lnTo>
                    <a:pt x="2067" y="181"/>
                  </a:lnTo>
                  <a:lnTo>
                    <a:pt x="2067" y="425"/>
                  </a:lnTo>
                  <a:lnTo>
                    <a:pt x="2067" y="432"/>
                  </a:lnTo>
                  <a:lnTo>
                    <a:pt x="3213" y="432"/>
                  </a:lnTo>
                  <a:lnTo>
                    <a:pt x="3249" y="436"/>
                  </a:lnTo>
                  <a:lnTo>
                    <a:pt x="3284" y="445"/>
                  </a:lnTo>
                  <a:lnTo>
                    <a:pt x="3317" y="459"/>
                  </a:lnTo>
                  <a:lnTo>
                    <a:pt x="3346" y="478"/>
                  </a:lnTo>
                  <a:lnTo>
                    <a:pt x="3371" y="503"/>
                  </a:lnTo>
                  <a:lnTo>
                    <a:pt x="3391" y="529"/>
                  </a:lnTo>
                  <a:lnTo>
                    <a:pt x="3406" y="561"/>
                  </a:lnTo>
                  <a:lnTo>
                    <a:pt x="3416" y="593"/>
                  </a:lnTo>
                  <a:lnTo>
                    <a:pt x="3420" y="628"/>
                  </a:lnTo>
                  <a:lnTo>
                    <a:pt x="3420" y="1688"/>
                  </a:lnTo>
                  <a:lnTo>
                    <a:pt x="3416" y="1723"/>
                  </a:lnTo>
                  <a:lnTo>
                    <a:pt x="3406" y="1755"/>
                  </a:lnTo>
                  <a:lnTo>
                    <a:pt x="3391" y="1787"/>
                  </a:lnTo>
                  <a:lnTo>
                    <a:pt x="3371" y="1813"/>
                  </a:lnTo>
                  <a:lnTo>
                    <a:pt x="3346" y="1837"/>
                  </a:lnTo>
                  <a:lnTo>
                    <a:pt x="3317" y="1857"/>
                  </a:lnTo>
                  <a:lnTo>
                    <a:pt x="3284" y="1871"/>
                  </a:lnTo>
                  <a:lnTo>
                    <a:pt x="3249" y="1880"/>
                  </a:lnTo>
                  <a:lnTo>
                    <a:pt x="3213" y="1883"/>
                  </a:lnTo>
                  <a:lnTo>
                    <a:pt x="2757" y="1883"/>
                  </a:lnTo>
                  <a:lnTo>
                    <a:pt x="2757" y="1888"/>
                  </a:lnTo>
                  <a:lnTo>
                    <a:pt x="2791" y="1893"/>
                  </a:lnTo>
                  <a:lnTo>
                    <a:pt x="2822" y="1905"/>
                  </a:lnTo>
                  <a:lnTo>
                    <a:pt x="2850" y="1922"/>
                  </a:lnTo>
                  <a:lnTo>
                    <a:pt x="2874" y="1945"/>
                  </a:lnTo>
                  <a:lnTo>
                    <a:pt x="2894" y="1972"/>
                  </a:lnTo>
                  <a:lnTo>
                    <a:pt x="2909" y="2002"/>
                  </a:lnTo>
                  <a:lnTo>
                    <a:pt x="2919" y="2036"/>
                  </a:lnTo>
                  <a:lnTo>
                    <a:pt x="2923" y="2072"/>
                  </a:lnTo>
                  <a:lnTo>
                    <a:pt x="2923" y="2105"/>
                  </a:lnTo>
                  <a:lnTo>
                    <a:pt x="2919" y="2132"/>
                  </a:lnTo>
                  <a:lnTo>
                    <a:pt x="2911" y="2158"/>
                  </a:lnTo>
                  <a:lnTo>
                    <a:pt x="2896" y="2180"/>
                  </a:lnTo>
                  <a:lnTo>
                    <a:pt x="2878" y="2198"/>
                  </a:lnTo>
                  <a:lnTo>
                    <a:pt x="2855" y="2212"/>
                  </a:lnTo>
                  <a:lnTo>
                    <a:pt x="2830" y="2222"/>
                  </a:lnTo>
                  <a:lnTo>
                    <a:pt x="2803" y="2224"/>
                  </a:lnTo>
                  <a:lnTo>
                    <a:pt x="2281" y="2224"/>
                  </a:lnTo>
                  <a:lnTo>
                    <a:pt x="2278" y="2224"/>
                  </a:lnTo>
                  <a:lnTo>
                    <a:pt x="2276" y="2224"/>
                  </a:lnTo>
                  <a:lnTo>
                    <a:pt x="2276" y="2290"/>
                  </a:lnTo>
                  <a:lnTo>
                    <a:pt x="2275" y="2355"/>
                  </a:lnTo>
                  <a:lnTo>
                    <a:pt x="2271" y="2423"/>
                  </a:lnTo>
                  <a:lnTo>
                    <a:pt x="2267" y="2494"/>
                  </a:lnTo>
                  <a:lnTo>
                    <a:pt x="2261" y="2570"/>
                  </a:lnTo>
                  <a:lnTo>
                    <a:pt x="2254" y="2652"/>
                  </a:lnTo>
                  <a:lnTo>
                    <a:pt x="2248" y="2684"/>
                  </a:lnTo>
                  <a:lnTo>
                    <a:pt x="2237" y="2714"/>
                  </a:lnTo>
                  <a:lnTo>
                    <a:pt x="2223" y="2741"/>
                  </a:lnTo>
                  <a:lnTo>
                    <a:pt x="2202" y="2766"/>
                  </a:lnTo>
                  <a:lnTo>
                    <a:pt x="2179" y="2787"/>
                  </a:lnTo>
                  <a:lnTo>
                    <a:pt x="2153" y="2804"/>
                  </a:lnTo>
                  <a:lnTo>
                    <a:pt x="2153" y="2841"/>
                  </a:lnTo>
                  <a:lnTo>
                    <a:pt x="2149" y="2878"/>
                  </a:lnTo>
                  <a:lnTo>
                    <a:pt x="2139" y="2912"/>
                  </a:lnTo>
                  <a:lnTo>
                    <a:pt x="2122" y="2943"/>
                  </a:lnTo>
                  <a:lnTo>
                    <a:pt x="2101" y="2969"/>
                  </a:lnTo>
                  <a:lnTo>
                    <a:pt x="2073" y="2991"/>
                  </a:lnTo>
                  <a:lnTo>
                    <a:pt x="2043" y="3008"/>
                  </a:lnTo>
                  <a:lnTo>
                    <a:pt x="2009" y="3019"/>
                  </a:lnTo>
                  <a:lnTo>
                    <a:pt x="1972" y="3022"/>
                  </a:lnTo>
                  <a:lnTo>
                    <a:pt x="1428" y="3022"/>
                  </a:lnTo>
                  <a:lnTo>
                    <a:pt x="1392" y="3019"/>
                  </a:lnTo>
                  <a:lnTo>
                    <a:pt x="1358" y="3008"/>
                  </a:lnTo>
                  <a:lnTo>
                    <a:pt x="1328" y="2991"/>
                  </a:lnTo>
                  <a:lnTo>
                    <a:pt x="1301" y="2969"/>
                  </a:lnTo>
                  <a:lnTo>
                    <a:pt x="1278" y="2943"/>
                  </a:lnTo>
                  <a:lnTo>
                    <a:pt x="1261" y="2912"/>
                  </a:lnTo>
                  <a:lnTo>
                    <a:pt x="1252" y="2878"/>
                  </a:lnTo>
                  <a:lnTo>
                    <a:pt x="1248" y="2841"/>
                  </a:lnTo>
                  <a:lnTo>
                    <a:pt x="1248" y="2804"/>
                  </a:lnTo>
                  <a:lnTo>
                    <a:pt x="1222" y="2787"/>
                  </a:lnTo>
                  <a:lnTo>
                    <a:pt x="1199" y="2766"/>
                  </a:lnTo>
                  <a:lnTo>
                    <a:pt x="1179" y="2741"/>
                  </a:lnTo>
                  <a:lnTo>
                    <a:pt x="1163" y="2714"/>
                  </a:lnTo>
                  <a:lnTo>
                    <a:pt x="1153" y="2684"/>
                  </a:lnTo>
                  <a:lnTo>
                    <a:pt x="1147" y="2652"/>
                  </a:lnTo>
                  <a:lnTo>
                    <a:pt x="1139" y="2574"/>
                  </a:lnTo>
                  <a:lnTo>
                    <a:pt x="1134" y="2501"/>
                  </a:lnTo>
                  <a:lnTo>
                    <a:pt x="1130" y="2434"/>
                  </a:lnTo>
                  <a:lnTo>
                    <a:pt x="1127" y="2368"/>
                  </a:lnTo>
                  <a:lnTo>
                    <a:pt x="1125" y="2305"/>
                  </a:lnTo>
                  <a:lnTo>
                    <a:pt x="1125" y="2244"/>
                  </a:lnTo>
                  <a:lnTo>
                    <a:pt x="1125" y="2181"/>
                  </a:lnTo>
                  <a:lnTo>
                    <a:pt x="1127" y="2116"/>
                  </a:lnTo>
                  <a:lnTo>
                    <a:pt x="1131" y="2048"/>
                  </a:lnTo>
                  <a:lnTo>
                    <a:pt x="1136" y="1975"/>
                  </a:lnTo>
                  <a:lnTo>
                    <a:pt x="1141" y="1897"/>
                  </a:lnTo>
                  <a:lnTo>
                    <a:pt x="1148" y="1856"/>
                  </a:lnTo>
                  <a:lnTo>
                    <a:pt x="1161" y="1816"/>
                  </a:lnTo>
                  <a:lnTo>
                    <a:pt x="1180" y="1779"/>
                  </a:lnTo>
                  <a:lnTo>
                    <a:pt x="1206" y="1746"/>
                  </a:lnTo>
                  <a:lnTo>
                    <a:pt x="1235" y="1717"/>
                  </a:lnTo>
                  <a:lnTo>
                    <a:pt x="1269" y="1692"/>
                  </a:lnTo>
                  <a:lnTo>
                    <a:pt x="1305" y="1673"/>
                  </a:lnTo>
                  <a:lnTo>
                    <a:pt x="1345" y="1661"/>
                  </a:lnTo>
                  <a:lnTo>
                    <a:pt x="1386" y="1654"/>
                  </a:lnTo>
                  <a:lnTo>
                    <a:pt x="1410" y="1652"/>
                  </a:lnTo>
                  <a:lnTo>
                    <a:pt x="1387" y="1615"/>
                  </a:lnTo>
                  <a:lnTo>
                    <a:pt x="1368" y="1576"/>
                  </a:lnTo>
                  <a:lnTo>
                    <a:pt x="1353" y="1534"/>
                  </a:lnTo>
                  <a:lnTo>
                    <a:pt x="1344" y="1489"/>
                  </a:lnTo>
                  <a:lnTo>
                    <a:pt x="1338" y="1490"/>
                  </a:lnTo>
                  <a:lnTo>
                    <a:pt x="1333" y="1490"/>
                  </a:lnTo>
                  <a:lnTo>
                    <a:pt x="993" y="1490"/>
                  </a:lnTo>
                  <a:lnTo>
                    <a:pt x="992" y="1490"/>
                  </a:lnTo>
                  <a:lnTo>
                    <a:pt x="991" y="1542"/>
                  </a:lnTo>
                  <a:lnTo>
                    <a:pt x="988" y="1596"/>
                  </a:lnTo>
                  <a:lnTo>
                    <a:pt x="985" y="1652"/>
                  </a:lnTo>
                  <a:lnTo>
                    <a:pt x="980" y="1713"/>
                  </a:lnTo>
                  <a:lnTo>
                    <a:pt x="974" y="1777"/>
                  </a:lnTo>
                  <a:lnTo>
                    <a:pt x="968" y="1811"/>
                  </a:lnTo>
                  <a:lnTo>
                    <a:pt x="956" y="1841"/>
                  </a:lnTo>
                  <a:lnTo>
                    <a:pt x="939" y="1869"/>
                  </a:lnTo>
                  <a:lnTo>
                    <a:pt x="917" y="1893"/>
                  </a:lnTo>
                  <a:lnTo>
                    <a:pt x="890" y="1912"/>
                  </a:lnTo>
                  <a:lnTo>
                    <a:pt x="890" y="1932"/>
                  </a:lnTo>
                  <a:lnTo>
                    <a:pt x="887" y="1966"/>
                  </a:lnTo>
                  <a:lnTo>
                    <a:pt x="877" y="1998"/>
                  </a:lnTo>
                  <a:lnTo>
                    <a:pt x="861" y="2027"/>
                  </a:lnTo>
                  <a:lnTo>
                    <a:pt x="841" y="2053"/>
                  </a:lnTo>
                  <a:lnTo>
                    <a:pt x="815" y="2073"/>
                  </a:lnTo>
                  <a:lnTo>
                    <a:pt x="786" y="2089"/>
                  </a:lnTo>
                  <a:lnTo>
                    <a:pt x="755" y="2099"/>
                  </a:lnTo>
                  <a:lnTo>
                    <a:pt x="720" y="2102"/>
                  </a:lnTo>
                  <a:lnTo>
                    <a:pt x="272" y="2102"/>
                  </a:lnTo>
                  <a:lnTo>
                    <a:pt x="239" y="2099"/>
                  </a:lnTo>
                  <a:lnTo>
                    <a:pt x="206" y="2089"/>
                  </a:lnTo>
                  <a:lnTo>
                    <a:pt x="177" y="2073"/>
                  </a:lnTo>
                  <a:lnTo>
                    <a:pt x="151" y="2053"/>
                  </a:lnTo>
                  <a:lnTo>
                    <a:pt x="131" y="2027"/>
                  </a:lnTo>
                  <a:lnTo>
                    <a:pt x="115" y="1998"/>
                  </a:lnTo>
                  <a:lnTo>
                    <a:pt x="106" y="1966"/>
                  </a:lnTo>
                  <a:lnTo>
                    <a:pt x="102" y="1932"/>
                  </a:lnTo>
                  <a:lnTo>
                    <a:pt x="102" y="1912"/>
                  </a:lnTo>
                  <a:lnTo>
                    <a:pt x="77" y="1892"/>
                  </a:lnTo>
                  <a:lnTo>
                    <a:pt x="55" y="1868"/>
                  </a:lnTo>
                  <a:lnTo>
                    <a:pt x="37" y="1841"/>
                  </a:lnTo>
                  <a:lnTo>
                    <a:pt x="25" y="1810"/>
                  </a:lnTo>
                  <a:lnTo>
                    <a:pt x="18" y="1777"/>
                  </a:lnTo>
                  <a:lnTo>
                    <a:pt x="12" y="1707"/>
                  </a:lnTo>
                  <a:lnTo>
                    <a:pt x="8" y="1640"/>
                  </a:lnTo>
                  <a:lnTo>
                    <a:pt x="4" y="1580"/>
                  </a:lnTo>
                  <a:lnTo>
                    <a:pt x="2" y="1522"/>
                  </a:lnTo>
                  <a:lnTo>
                    <a:pt x="0" y="1465"/>
                  </a:lnTo>
                  <a:lnTo>
                    <a:pt x="0" y="1408"/>
                  </a:lnTo>
                  <a:lnTo>
                    <a:pt x="3" y="1349"/>
                  </a:lnTo>
                  <a:lnTo>
                    <a:pt x="5" y="1289"/>
                  </a:lnTo>
                  <a:lnTo>
                    <a:pt x="9" y="1222"/>
                  </a:lnTo>
                  <a:lnTo>
                    <a:pt x="14" y="1152"/>
                  </a:lnTo>
                  <a:lnTo>
                    <a:pt x="21" y="1111"/>
                  </a:lnTo>
                  <a:lnTo>
                    <a:pt x="35" y="1073"/>
                  </a:lnTo>
                  <a:lnTo>
                    <a:pt x="55" y="1038"/>
                  </a:lnTo>
                  <a:lnTo>
                    <a:pt x="80" y="1007"/>
                  </a:lnTo>
                  <a:lnTo>
                    <a:pt x="110" y="980"/>
                  </a:lnTo>
                  <a:lnTo>
                    <a:pt x="144" y="958"/>
                  </a:lnTo>
                  <a:lnTo>
                    <a:pt x="181" y="943"/>
                  </a:lnTo>
                  <a:lnTo>
                    <a:pt x="220" y="933"/>
                  </a:lnTo>
                  <a:lnTo>
                    <a:pt x="202" y="897"/>
                  </a:lnTo>
                  <a:lnTo>
                    <a:pt x="189" y="858"/>
                  </a:lnTo>
                  <a:lnTo>
                    <a:pt x="181" y="817"/>
                  </a:lnTo>
                  <a:lnTo>
                    <a:pt x="178" y="773"/>
                  </a:lnTo>
                  <a:lnTo>
                    <a:pt x="182" y="724"/>
                  </a:lnTo>
                  <a:lnTo>
                    <a:pt x="193" y="677"/>
                  </a:lnTo>
                  <a:lnTo>
                    <a:pt x="211" y="633"/>
                  </a:lnTo>
                  <a:lnTo>
                    <a:pt x="234" y="592"/>
                  </a:lnTo>
                  <a:lnTo>
                    <a:pt x="264" y="556"/>
                  </a:lnTo>
                  <a:lnTo>
                    <a:pt x="298" y="523"/>
                  </a:lnTo>
                  <a:lnTo>
                    <a:pt x="336" y="497"/>
                  </a:lnTo>
                  <a:lnTo>
                    <a:pt x="379" y="476"/>
                  </a:lnTo>
                  <a:lnTo>
                    <a:pt x="424" y="462"/>
                  </a:lnTo>
                  <a:lnTo>
                    <a:pt x="472" y="453"/>
                  </a:lnTo>
                  <a:lnTo>
                    <a:pt x="472" y="181"/>
                  </a:lnTo>
                  <a:lnTo>
                    <a:pt x="476" y="148"/>
                  </a:lnTo>
                  <a:lnTo>
                    <a:pt x="484" y="117"/>
                  </a:lnTo>
                  <a:lnTo>
                    <a:pt x="498" y="89"/>
                  </a:lnTo>
                  <a:lnTo>
                    <a:pt x="517" y="64"/>
                  </a:lnTo>
                  <a:lnTo>
                    <a:pt x="540" y="42"/>
                  </a:lnTo>
                  <a:lnTo>
                    <a:pt x="566" y="24"/>
                  </a:lnTo>
                  <a:lnTo>
                    <a:pt x="596" y="11"/>
                  </a:lnTo>
                  <a:lnTo>
                    <a:pt x="629" y="2"/>
                  </a:lnTo>
                  <a:lnTo>
                    <a:pt x="663"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43" name="Freeform 73">
              <a:extLst>
                <a:ext uri="{FF2B5EF4-FFF2-40B4-BE49-F238E27FC236}">
                  <a16:creationId xmlns="" xmlns:a16="http://schemas.microsoft.com/office/drawing/2014/main" id="{B06E8B88-B9A9-6E4B-BA01-A9D902E84DFA}"/>
                </a:ext>
              </a:extLst>
            </p:cNvPr>
            <p:cNvSpPr>
              <a:spLocks noEditPoints="1"/>
            </p:cNvSpPr>
            <p:nvPr/>
          </p:nvSpPr>
          <p:spPr bwMode="auto">
            <a:xfrm>
              <a:off x="11127620" y="2462707"/>
              <a:ext cx="474946" cy="543795"/>
            </a:xfrm>
            <a:custGeom>
              <a:avLst/>
              <a:gdLst>
                <a:gd name="T0" fmla="*/ 1688 w 2036"/>
                <a:gd name="T1" fmla="*/ 1188 h 2331"/>
                <a:gd name="T2" fmla="*/ 1886 w 2036"/>
                <a:gd name="T3" fmla="*/ 1201 h 2331"/>
                <a:gd name="T4" fmla="*/ 1987 w 2036"/>
                <a:gd name="T5" fmla="*/ 1255 h 2331"/>
                <a:gd name="T6" fmla="*/ 2026 w 2036"/>
                <a:gd name="T7" fmla="*/ 1411 h 2331"/>
                <a:gd name="T8" fmla="*/ 2036 w 2036"/>
                <a:gd name="T9" fmla="*/ 1672 h 2331"/>
                <a:gd name="T10" fmla="*/ 2028 w 2036"/>
                <a:gd name="T11" fmla="*/ 1921 h 2331"/>
                <a:gd name="T12" fmla="*/ 2000 w 2036"/>
                <a:gd name="T13" fmla="*/ 2106 h 2331"/>
                <a:gd name="T14" fmla="*/ 1936 w 2036"/>
                <a:gd name="T15" fmla="*/ 2137 h 2331"/>
                <a:gd name="T16" fmla="*/ 1921 w 2036"/>
                <a:gd name="T17" fmla="*/ 2141 h 2331"/>
                <a:gd name="T18" fmla="*/ 1902 w 2036"/>
                <a:gd name="T19" fmla="*/ 2305 h 2331"/>
                <a:gd name="T20" fmla="*/ 1308 w 2036"/>
                <a:gd name="T21" fmla="*/ 2331 h 2331"/>
                <a:gd name="T22" fmla="*/ 1250 w 2036"/>
                <a:gd name="T23" fmla="*/ 2288 h 2331"/>
                <a:gd name="T24" fmla="*/ 1236 w 2036"/>
                <a:gd name="T25" fmla="*/ 2141 h 2331"/>
                <a:gd name="T26" fmla="*/ 1213 w 2036"/>
                <a:gd name="T27" fmla="*/ 2135 h 2331"/>
                <a:gd name="T28" fmla="*/ 1151 w 2036"/>
                <a:gd name="T29" fmla="*/ 2089 h 2331"/>
                <a:gd name="T30" fmla="*/ 1129 w 2036"/>
                <a:gd name="T31" fmla="*/ 1855 h 2331"/>
                <a:gd name="T32" fmla="*/ 1125 w 2036"/>
                <a:gd name="T33" fmla="*/ 1610 h 2331"/>
                <a:gd name="T34" fmla="*/ 1140 w 2036"/>
                <a:gd name="T35" fmla="*/ 1334 h 2331"/>
                <a:gd name="T36" fmla="*/ 1195 w 2036"/>
                <a:gd name="T37" fmla="*/ 1234 h 2331"/>
                <a:gd name="T38" fmla="*/ 1334 w 2036"/>
                <a:gd name="T39" fmla="*/ 1198 h 2331"/>
                <a:gd name="T40" fmla="*/ 1510 w 2036"/>
                <a:gd name="T41" fmla="*/ 1187 h 2331"/>
                <a:gd name="T42" fmla="*/ 1624 w 2036"/>
                <a:gd name="T43" fmla="*/ 622 h 2331"/>
                <a:gd name="T44" fmla="*/ 1758 w 2036"/>
                <a:gd name="T45" fmla="*/ 691 h 2331"/>
                <a:gd name="T46" fmla="*/ 1826 w 2036"/>
                <a:gd name="T47" fmla="*/ 824 h 2331"/>
                <a:gd name="T48" fmla="*/ 1802 w 2036"/>
                <a:gd name="T49" fmla="*/ 976 h 2331"/>
                <a:gd name="T50" fmla="*/ 1696 w 2036"/>
                <a:gd name="T51" fmla="*/ 1082 h 2331"/>
                <a:gd name="T52" fmla="*/ 1545 w 2036"/>
                <a:gd name="T53" fmla="*/ 1106 h 2331"/>
                <a:gd name="T54" fmla="*/ 1411 w 2036"/>
                <a:gd name="T55" fmla="*/ 1037 h 2331"/>
                <a:gd name="T56" fmla="*/ 1342 w 2036"/>
                <a:gd name="T57" fmla="*/ 904 h 2331"/>
                <a:gd name="T58" fmla="*/ 1366 w 2036"/>
                <a:gd name="T59" fmla="*/ 752 h 2331"/>
                <a:gd name="T60" fmla="*/ 1472 w 2036"/>
                <a:gd name="T61" fmla="*/ 646 h 2331"/>
                <a:gd name="T62" fmla="*/ 362 w 2036"/>
                <a:gd name="T63" fmla="*/ 466 h 2331"/>
                <a:gd name="T64" fmla="*/ 491 w 2036"/>
                <a:gd name="T65" fmla="*/ 470 h 2331"/>
                <a:gd name="T66" fmla="*/ 655 w 2036"/>
                <a:gd name="T67" fmla="*/ 484 h 2331"/>
                <a:gd name="T68" fmla="*/ 733 w 2036"/>
                <a:gd name="T69" fmla="*/ 562 h 2331"/>
                <a:gd name="T70" fmla="*/ 751 w 2036"/>
                <a:gd name="T71" fmla="*/ 781 h 2331"/>
                <a:gd name="T72" fmla="*/ 748 w 2036"/>
                <a:gd name="T73" fmla="*/ 1002 h 2331"/>
                <a:gd name="T74" fmla="*/ 729 w 2036"/>
                <a:gd name="T75" fmla="*/ 1215 h 2331"/>
                <a:gd name="T76" fmla="*/ 669 w 2036"/>
                <a:gd name="T77" fmla="*/ 1250 h 2331"/>
                <a:gd name="T78" fmla="*/ 658 w 2036"/>
                <a:gd name="T79" fmla="*/ 1255 h 2331"/>
                <a:gd name="T80" fmla="*/ 641 w 2036"/>
                <a:gd name="T81" fmla="*/ 1390 h 2331"/>
                <a:gd name="T82" fmla="*/ 152 w 2036"/>
                <a:gd name="T83" fmla="*/ 1411 h 2331"/>
                <a:gd name="T84" fmla="*/ 104 w 2036"/>
                <a:gd name="T85" fmla="*/ 1375 h 2331"/>
                <a:gd name="T86" fmla="*/ 92 w 2036"/>
                <a:gd name="T87" fmla="*/ 1253 h 2331"/>
                <a:gd name="T88" fmla="*/ 74 w 2036"/>
                <a:gd name="T89" fmla="*/ 1250 h 2331"/>
                <a:gd name="T90" fmla="*/ 18 w 2036"/>
                <a:gd name="T91" fmla="*/ 1194 h 2331"/>
                <a:gd name="T92" fmla="*/ 1 w 2036"/>
                <a:gd name="T93" fmla="*/ 946 h 2331"/>
                <a:gd name="T94" fmla="*/ 5 w 2036"/>
                <a:gd name="T95" fmla="*/ 721 h 2331"/>
                <a:gd name="T96" fmla="*/ 31 w 2036"/>
                <a:gd name="T97" fmla="*/ 536 h 2331"/>
                <a:gd name="T98" fmla="*/ 123 w 2036"/>
                <a:gd name="T99" fmla="*/ 480 h 2331"/>
                <a:gd name="T100" fmla="*/ 297 w 2036"/>
                <a:gd name="T101" fmla="*/ 469 h 2331"/>
                <a:gd name="T102" fmla="*/ 416 w 2036"/>
                <a:gd name="T103" fmla="*/ 3 h 2331"/>
                <a:gd name="T104" fmla="*/ 534 w 2036"/>
                <a:gd name="T105" fmla="*/ 71 h 2331"/>
                <a:gd name="T106" fmla="*/ 582 w 2036"/>
                <a:gd name="T107" fmla="*/ 201 h 2331"/>
                <a:gd name="T108" fmla="*/ 534 w 2036"/>
                <a:gd name="T109" fmla="*/ 332 h 2331"/>
                <a:gd name="T110" fmla="*/ 416 w 2036"/>
                <a:gd name="T111" fmla="*/ 400 h 2331"/>
                <a:gd name="T112" fmla="*/ 278 w 2036"/>
                <a:gd name="T113" fmla="*/ 376 h 2331"/>
                <a:gd name="T114" fmla="*/ 190 w 2036"/>
                <a:gd name="T115" fmla="*/ 272 h 2331"/>
                <a:gd name="T116" fmla="*/ 190 w 2036"/>
                <a:gd name="T117" fmla="*/ 131 h 2331"/>
                <a:gd name="T118" fmla="*/ 278 w 2036"/>
                <a:gd name="T119" fmla="*/ 27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6" h="2331">
                  <a:moveTo>
                    <a:pt x="1580" y="1186"/>
                  </a:moveTo>
                  <a:lnTo>
                    <a:pt x="1614" y="1186"/>
                  </a:lnTo>
                  <a:lnTo>
                    <a:pt x="1650" y="1187"/>
                  </a:lnTo>
                  <a:lnTo>
                    <a:pt x="1688" y="1188"/>
                  </a:lnTo>
                  <a:lnTo>
                    <a:pt x="1729" y="1190"/>
                  </a:lnTo>
                  <a:lnTo>
                    <a:pt x="1775" y="1194"/>
                  </a:lnTo>
                  <a:lnTo>
                    <a:pt x="1827" y="1198"/>
                  </a:lnTo>
                  <a:lnTo>
                    <a:pt x="1886" y="1201"/>
                  </a:lnTo>
                  <a:lnTo>
                    <a:pt x="1915" y="1206"/>
                  </a:lnTo>
                  <a:lnTo>
                    <a:pt x="1942" y="1218"/>
                  </a:lnTo>
                  <a:lnTo>
                    <a:pt x="1966" y="1234"/>
                  </a:lnTo>
                  <a:lnTo>
                    <a:pt x="1987" y="1255"/>
                  </a:lnTo>
                  <a:lnTo>
                    <a:pt x="2004" y="1279"/>
                  </a:lnTo>
                  <a:lnTo>
                    <a:pt x="2014" y="1305"/>
                  </a:lnTo>
                  <a:lnTo>
                    <a:pt x="2020" y="1334"/>
                  </a:lnTo>
                  <a:lnTo>
                    <a:pt x="2026" y="1411"/>
                  </a:lnTo>
                  <a:lnTo>
                    <a:pt x="2030" y="1482"/>
                  </a:lnTo>
                  <a:lnTo>
                    <a:pt x="2034" y="1547"/>
                  </a:lnTo>
                  <a:lnTo>
                    <a:pt x="2036" y="1610"/>
                  </a:lnTo>
                  <a:lnTo>
                    <a:pt x="2036" y="1672"/>
                  </a:lnTo>
                  <a:lnTo>
                    <a:pt x="2036" y="1731"/>
                  </a:lnTo>
                  <a:lnTo>
                    <a:pt x="2035" y="1793"/>
                  </a:lnTo>
                  <a:lnTo>
                    <a:pt x="2031" y="1855"/>
                  </a:lnTo>
                  <a:lnTo>
                    <a:pt x="2028" y="1921"/>
                  </a:lnTo>
                  <a:lnTo>
                    <a:pt x="2022" y="1992"/>
                  </a:lnTo>
                  <a:lnTo>
                    <a:pt x="2016" y="2068"/>
                  </a:lnTo>
                  <a:lnTo>
                    <a:pt x="2011" y="2089"/>
                  </a:lnTo>
                  <a:lnTo>
                    <a:pt x="2000" y="2106"/>
                  </a:lnTo>
                  <a:lnTo>
                    <a:pt x="1985" y="2120"/>
                  </a:lnTo>
                  <a:lnTo>
                    <a:pt x="1967" y="2131"/>
                  </a:lnTo>
                  <a:lnTo>
                    <a:pt x="1948" y="2135"/>
                  </a:lnTo>
                  <a:lnTo>
                    <a:pt x="1936" y="2137"/>
                  </a:lnTo>
                  <a:lnTo>
                    <a:pt x="1930" y="2138"/>
                  </a:lnTo>
                  <a:lnTo>
                    <a:pt x="1927" y="2140"/>
                  </a:lnTo>
                  <a:lnTo>
                    <a:pt x="1925" y="2141"/>
                  </a:lnTo>
                  <a:lnTo>
                    <a:pt x="1921" y="2141"/>
                  </a:lnTo>
                  <a:lnTo>
                    <a:pt x="1913" y="2142"/>
                  </a:lnTo>
                  <a:lnTo>
                    <a:pt x="1913" y="2269"/>
                  </a:lnTo>
                  <a:lnTo>
                    <a:pt x="1910" y="2288"/>
                  </a:lnTo>
                  <a:lnTo>
                    <a:pt x="1902" y="2305"/>
                  </a:lnTo>
                  <a:lnTo>
                    <a:pt x="1889" y="2319"/>
                  </a:lnTo>
                  <a:lnTo>
                    <a:pt x="1872" y="2327"/>
                  </a:lnTo>
                  <a:lnTo>
                    <a:pt x="1852" y="2331"/>
                  </a:lnTo>
                  <a:lnTo>
                    <a:pt x="1308" y="2331"/>
                  </a:lnTo>
                  <a:lnTo>
                    <a:pt x="1289" y="2327"/>
                  </a:lnTo>
                  <a:lnTo>
                    <a:pt x="1272" y="2319"/>
                  </a:lnTo>
                  <a:lnTo>
                    <a:pt x="1259" y="2305"/>
                  </a:lnTo>
                  <a:lnTo>
                    <a:pt x="1250" y="2288"/>
                  </a:lnTo>
                  <a:lnTo>
                    <a:pt x="1248" y="2269"/>
                  </a:lnTo>
                  <a:lnTo>
                    <a:pt x="1248" y="2142"/>
                  </a:lnTo>
                  <a:lnTo>
                    <a:pt x="1239" y="2141"/>
                  </a:lnTo>
                  <a:lnTo>
                    <a:pt x="1236" y="2141"/>
                  </a:lnTo>
                  <a:lnTo>
                    <a:pt x="1233" y="2140"/>
                  </a:lnTo>
                  <a:lnTo>
                    <a:pt x="1231" y="2138"/>
                  </a:lnTo>
                  <a:lnTo>
                    <a:pt x="1225" y="2137"/>
                  </a:lnTo>
                  <a:lnTo>
                    <a:pt x="1213" y="2135"/>
                  </a:lnTo>
                  <a:lnTo>
                    <a:pt x="1193" y="2131"/>
                  </a:lnTo>
                  <a:lnTo>
                    <a:pt x="1175" y="2120"/>
                  </a:lnTo>
                  <a:lnTo>
                    <a:pt x="1161" y="2106"/>
                  </a:lnTo>
                  <a:lnTo>
                    <a:pt x="1151" y="2089"/>
                  </a:lnTo>
                  <a:lnTo>
                    <a:pt x="1145" y="2068"/>
                  </a:lnTo>
                  <a:lnTo>
                    <a:pt x="1139" y="1992"/>
                  </a:lnTo>
                  <a:lnTo>
                    <a:pt x="1133" y="1921"/>
                  </a:lnTo>
                  <a:lnTo>
                    <a:pt x="1129" y="1855"/>
                  </a:lnTo>
                  <a:lnTo>
                    <a:pt x="1126" y="1793"/>
                  </a:lnTo>
                  <a:lnTo>
                    <a:pt x="1125" y="1731"/>
                  </a:lnTo>
                  <a:lnTo>
                    <a:pt x="1125" y="1672"/>
                  </a:lnTo>
                  <a:lnTo>
                    <a:pt x="1125" y="1610"/>
                  </a:lnTo>
                  <a:lnTo>
                    <a:pt x="1127" y="1547"/>
                  </a:lnTo>
                  <a:lnTo>
                    <a:pt x="1131" y="1482"/>
                  </a:lnTo>
                  <a:lnTo>
                    <a:pt x="1134" y="1411"/>
                  </a:lnTo>
                  <a:lnTo>
                    <a:pt x="1140" y="1334"/>
                  </a:lnTo>
                  <a:lnTo>
                    <a:pt x="1146" y="1305"/>
                  </a:lnTo>
                  <a:lnTo>
                    <a:pt x="1157" y="1279"/>
                  </a:lnTo>
                  <a:lnTo>
                    <a:pt x="1174" y="1255"/>
                  </a:lnTo>
                  <a:lnTo>
                    <a:pt x="1195" y="1234"/>
                  </a:lnTo>
                  <a:lnTo>
                    <a:pt x="1219" y="1218"/>
                  </a:lnTo>
                  <a:lnTo>
                    <a:pt x="1245" y="1206"/>
                  </a:lnTo>
                  <a:lnTo>
                    <a:pt x="1274" y="1201"/>
                  </a:lnTo>
                  <a:lnTo>
                    <a:pt x="1334" y="1198"/>
                  </a:lnTo>
                  <a:lnTo>
                    <a:pt x="1386" y="1194"/>
                  </a:lnTo>
                  <a:lnTo>
                    <a:pt x="1432" y="1190"/>
                  </a:lnTo>
                  <a:lnTo>
                    <a:pt x="1473" y="1188"/>
                  </a:lnTo>
                  <a:lnTo>
                    <a:pt x="1510" y="1187"/>
                  </a:lnTo>
                  <a:lnTo>
                    <a:pt x="1546" y="1186"/>
                  </a:lnTo>
                  <a:lnTo>
                    <a:pt x="1580" y="1186"/>
                  </a:lnTo>
                  <a:close/>
                  <a:moveTo>
                    <a:pt x="1584" y="620"/>
                  </a:moveTo>
                  <a:lnTo>
                    <a:pt x="1624" y="622"/>
                  </a:lnTo>
                  <a:lnTo>
                    <a:pt x="1661" y="632"/>
                  </a:lnTo>
                  <a:lnTo>
                    <a:pt x="1696" y="646"/>
                  </a:lnTo>
                  <a:lnTo>
                    <a:pt x="1729" y="667"/>
                  </a:lnTo>
                  <a:lnTo>
                    <a:pt x="1758" y="691"/>
                  </a:lnTo>
                  <a:lnTo>
                    <a:pt x="1782" y="720"/>
                  </a:lnTo>
                  <a:lnTo>
                    <a:pt x="1802" y="752"/>
                  </a:lnTo>
                  <a:lnTo>
                    <a:pt x="1817" y="787"/>
                  </a:lnTo>
                  <a:lnTo>
                    <a:pt x="1826" y="824"/>
                  </a:lnTo>
                  <a:lnTo>
                    <a:pt x="1829" y="864"/>
                  </a:lnTo>
                  <a:lnTo>
                    <a:pt x="1826" y="904"/>
                  </a:lnTo>
                  <a:lnTo>
                    <a:pt x="1817" y="941"/>
                  </a:lnTo>
                  <a:lnTo>
                    <a:pt x="1802" y="976"/>
                  </a:lnTo>
                  <a:lnTo>
                    <a:pt x="1782" y="1009"/>
                  </a:lnTo>
                  <a:lnTo>
                    <a:pt x="1758" y="1037"/>
                  </a:lnTo>
                  <a:lnTo>
                    <a:pt x="1729" y="1062"/>
                  </a:lnTo>
                  <a:lnTo>
                    <a:pt x="1696" y="1082"/>
                  </a:lnTo>
                  <a:lnTo>
                    <a:pt x="1661" y="1097"/>
                  </a:lnTo>
                  <a:lnTo>
                    <a:pt x="1624" y="1106"/>
                  </a:lnTo>
                  <a:lnTo>
                    <a:pt x="1584" y="1109"/>
                  </a:lnTo>
                  <a:lnTo>
                    <a:pt x="1545" y="1106"/>
                  </a:lnTo>
                  <a:lnTo>
                    <a:pt x="1507" y="1097"/>
                  </a:lnTo>
                  <a:lnTo>
                    <a:pt x="1472" y="1082"/>
                  </a:lnTo>
                  <a:lnTo>
                    <a:pt x="1440" y="1062"/>
                  </a:lnTo>
                  <a:lnTo>
                    <a:pt x="1411" y="1037"/>
                  </a:lnTo>
                  <a:lnTo>
                    <a:pt x="1387" y="1009"/>
                  </a:lnTo>
                  <a:lnTo>
                    <a:pt x="1366" y="976"/>
                  </a:lnTo>
                  <a:lnTo>
                    <a:pt x="1352" y="941"/>
                  </a:lnTo>
                  <a:lnTo>
                    <a:pt x="1342" y="904"/>
                  </a:lnTo>
                  <a:lnTo>
                    <a:pt x="1340" y="864"/>
                  </a:lnTo>
                  <a:lnTo>
                    <a:pt x="1342" y="824"/>
                  </a:lnTo>
                  <a:lnTo>
                    <a:pt x="1352" y="787"/>
                  </a:lnTo>
                  <a:lnTo>
                    <a:pt x="1366" y="752"/>
                  </a:lnTo>
                  <a:lnTo>
                    <a:pt x="1387" y="720"/>
                  </a:lnTo>
                  <a:lnTo>
                    <a:pt x="1411" y="691"/>
                  </a:lnTo>
                  <a:lnTo>
                    <a:pt x="1440" y="667"/>
                  </a:lnTo>
                  <a:lnTo>
                    <a:pt x="1472" y="646"/>
                  </a:lnTo>
                  <a:lnTo>
                    <a:pt x="1507" y="632"/>
                  </a:lnTo>
                  <a:lnTo>
                    <a:pt x="1545" y="622"/>
                  </a:lnTo>
                  <a:lnTo>
                    <a:pt x="1584" y="620"/>
                  </a:lnTo>
                  <a:close/>
                  <a:moveTo>
                    <a:pt x="362" y="466"/>
                  </a:moveTo>
                  <a:lnTo>
                    <a:pt x="392" y="466"/>
                  </a:lnTo>
                  <a:lnTo>
                    <a:pt x="422" y="467"/>
                  </a:lnTo>
                  <a:lnTo>
                    <a:pt x="455" y="469"/>
                  </a:lnTo>
                  <a:lnTo>
                    <a:pt x="491" y="470"/>
                  </a:lnTo>
                  <a:lnTo>
                    <a:pt x="531" y="472"/>
                  </a:lnTo>
                  <a:lnTo>
                    <a:pt x="577" y="476"/>
                  </a:lnTo>
                  <a:lnTo>
                    <a:pt x="629" y="480"/>
                  </a:lnTo>
                  <a:lnTo>
                    <a:pt x="655" y="484"/>
                  </a:lnTo>
                  <a:lnTo>
                    <a:pt x="681" y="496"/>
                  </a:lnTo>
                  <a:lnTo>
                    <a:pt x="703" y="515"/>
                  </a:lnTo>
                  <a:lnTo>
                    <a:pt x="721" y="536"/>
                  </a:lnTo>
                  <a:lnTo>
                    <a:pt x="733" y="562"/>
                  </a:lnTo>
                  <a:lnTo>
                    <a:pt x="739" y="588"/>
                  </a:lnTo>
                  <a:lnTo>
                    <a:pt x="744" y="658"/>
                  </a:lnTo>
                  <a:lnTo>
                    <a:pt x="748" y="721"/>
                  </a:lnTo>
                  <a:lnTo>
                    <a:pt x="751" y="781"/>
                  </a:lnTo>
                  <a:lnTo>
                    <a:pt x="752" y="836"/>
                  </a:lnTo>
                  <a:lnTo>
                    <a:pt x="752" y="892"/>
                  </a:lnTo>
                  <a:lnTo>
                    <a:pt x="751" y="946"/>
                  </a:lnTo>
                  <a:lnTo>
                    <a:pt x="748" y="1002"/>
                  </a:lnTo>
                  <a:lnTo>
                    <a:pt x="746" y="1061"/>
                  </a:lnTo>
                  <a:lnTo>
                    <a:pt x="741" y="1125"/>
                  </a:lnTo>
                  <a:lnTo>
                    <a:pt x="735" y="1194"/>
                  </a:lnTo>
                  <a:lnTo>
                    <a:pt x="729" y="1215"/>
                  </a:lnTo>
                  <a:lnTo>
                    <a:pt x="716" y="1232"/>
                  </a:lnTo>
                  <a:lnTo>
                    <a:pt x="699" y="1244"/>
                  </a:lnTo>
                  <a:lnTo>
                    <a:pt x="680" y="1250"/>
                  </a:lnTo>
                  <a:lnTo>
                    <a:pt x="669" y="1250"/>
                  </a:lnTo>
                  <a:lnTo>
                    <a:pt x="664" y="1251"/>
                  </a:lnTo>
                  <a:lnTo>
                    <a:pt x="663" y="1252"/>
                  </a:lnTo>
                  <a:lnTo>
                    <a:pt x="660" y="1253"/>
                  </a:lnTo>
                  <a:lnTo>
                    <a:pt x="658" y="1255"/>
                  </a:lnTo>
                  <a:lnTo>
                    <a:pt x="651" y="1256"/>
                  </a:lnTo>
                  <a:lnTo>
                    <a:pt x="651" y="1360"/>
                  </a:lnTo>
                  <a:lnTo>
                    <a:pt x="648" y="1375"/>
                  </a:lnTo>
                  <a:lnTo>
                    <a:pt x="641" y="1390"/>
                  </a:lnTo>
                  <a:lnTo>
                    <a:pt x="630" y="1401"/>
                  </a:lnTo>
                  <a:lnTo>
                    <a:pt x="617" y="1408"/>
                  </a:lnTo>
                  <a:lnTo>
                    <a:pt x="600" y="1411"/>
                  </a:lnTo>
                  <a:lnTo>
                    <a:pt x="152" y="1411"/>
                  </a:lnTo>
                  <a:lnTo>
                    <a:pt x="137" y="1408"/>
                  </a:lnTo>
                  <a:lnTo>
                    <a:pt x="122" y="1401"/>
                  </a:lnTo>
                  <a:lnTo>
                    <a:pt x="111" y="1390"/>
                  </a:lnTo>
                  <a:lnTo>
                    <a:pt x="104" y="1375"/>
                  </a:lnTo>
                  <a:lnTo>
                    <a:pt x="102" y="1360"/>
                  </a:lnTo>
                  <a:lnTo>
                    <a:pt x="102" y="1256"/>
                  </a:lnTo>
                  <a:lnTo>
                    <a:pt x="94" y="1255"/>
                  </a:lnTo>
                  <a:lnTo>
                    <a:pt x="92" y="1253"/>
                  </a:lnTo>
                  <a:lnTo>
                    <a:pt x="91" y="1252"/>
                  </a:lnTo>
                  <a:lnTo>
                    <a:pt x="88" y="1251"/>
                  </a:lnTo>
                  <a:lnTo>
                    <a:pt x="83" y="1250"/>
                  </a:lnTo>
                  <a:lnTo>
                    <a:pt x="74" y="1250"/>
                  </a:lnTo>
                  <a:lnTo>
                    <a:pt x="53" y="1244"/>
                  </a:lnTo>
                  <a:lnTo>
                    <a:pt x="36" y="1232"/>
                  </a:lnTo>
                  <a:lnTo>
                    <a:pt x="24" y="1215"/>
                  </a:lnTo>
                  <a:lnTo>
                    <a:pt x="18" y="1194"/>
                  </a:lnTo>
                  <a:lnTo>
                    <a:pt x="12" y="1125"/>
                  </a:lnTo>
                  <a:lnTo>
                    <a:pt x="7" y="1061"/>
                  </a:lnTo>
                  <a:lnTo>
                    <a:pt x="4" y="1002"/>
                  </a:lnTo>
                  <a:lnTo>
                    <a:pt x="1" y="946"/>
                  </a:lnTo>
                  <a:lnTo>
                    <a:pt x="0" y="892"/>
                  </a:lnTo>
                  <a:lnTo>
                    <a:pt x="0" y="836"/>
                  </a:lnTo>
                  <a:lnTo>
                    <a:pt x="2" y="781"/>
                  </a:lnTo>
                  <a:lnTo>
                    <a:pt x="5" y="721"/>
                  </a:lnTo>
                  <a:lnTo>
                    <a:pt x="9" y="658"/>
                  </a:lnTo>
                  <a:lnTo>
                    <a:pt x="13" y="588"/>
                  </a:lnTo>
                  <a:lnTo>
                    <a:pt x="19" y="562"/>
                  </a:lnTo>
                  <a:lnTo>
                    <a:pt x="31" y="536"/>
                  </a:lnTo>
                  <a:lnTo>
                    <a:pt x="50" y="515"/>
                  </a:lnTo>
                  <a:lnTo>
                    <a:pt x="71" y="496"/>
                  </a:lnTo>
                  <a:lnTo>
                    <a:pt x="97" y="484"/>
                  </a:lnTo>
                  <a:lnTo>
                    <a:pt x="123" y="480"/>
                  </a:lnTo>
                  <a:lnTo>
                    <a:pt x="177" y="476"/>
                  </a:lnTo>
                  <a:lnTo>
                    <a:pt x="221" y="472"/>
                  </a:lnTo>
                  <a:lnTo>
                    <a:pt x="261" y="470"/>
                  </a:lnTo>
                  <a:lnTo>
                    <a:pt x="297" y="469"/>
                  </a:lnTo>
                  <a:lnTo>
                    <a:pt x="330" y="467"/>
                  </a:lnTo>
                  <a:lnTo>
                    <a:pt x="362" y="466"/>
                  </a:lnTo>
                  <a:close/>
                  <a:moveTo>
                    <a:pt x="380" y="0"/>
                  </a:moveTo>
                  <a:lnTo>
                    <a:pt x="416" y="3"/>
                  </a:lnTo>
                  <a:lnTo>
                    <a:pt x="450" y="12"/>
                  </a:lnTo>
                  <a:lnTo>
                    <a:pt x="481" y="27"/>
                  </a:lnTo>
                  <a:lnTo>
                    <a:pt x="509" y="47"/>
                  </a:lnTo>
                  <a:lnTo>
                    <a:pt x="534" y="71"/>
                  </a:lnTo>
                  <a:lnTo>
                    <a:pt x="554" y="100"/>
                  </a:lnTo>
                  <a:lnTo>
                    <a:pt x="568" y="131"/>
                  </a:lnTo>
                  <a:lnTo>
                    <a:pt x="578" y="165"/>
                  </a:lnTo>
                  <a:lnTo>
                    <a:pt x="582" y="201"/>
                  </a:lnTo>
                  <a:lnTo>
                    <a:pt x="578" y="238"/>
                  </a:lnTo>
                  <a:lnTo>
                    <a:pt x="568" y="272"/>
                  </a:lnTo>
                  <a:lnTo>
                    <a:pt x="554" y="303"/>
                  </a:lnTo>
                  <a:lnTo>
                    <a:pt x="534" y="332"/>
                  </a:lnTo>
                  <a:lnTo>
                    <a:pt x="509" y="356"/>
                  </a:lnTo>
                  <a:lnTo>
                    <a:pt x="481" y="376"/>
                  </a:lnTo>
                  <a:lnTo>
                    <a:pt x="450" y="391"/>
                  </a:lnTo>
                  <a:lnTo>
                    <a:pt x="416" y="400"/>
                  </a:lnTo>
                  <a:lnTo>
                    <a:pt x="380" y="403"/>
                  </a:lnTo>
                  <a:lnTo>
                    <a:pt x="343" y="400"/>
                  </a:lnTo>
                  <a:lnTo>
                    <a:pt x="310" y="391"/>
                  </a:lnTo>
                  <a:lnTo>
                    <a:pt x="278" y="376"/>
                  </a:lnTo>
                  <a:lnTo>
                    <a:pt x="249" y="356"/>
                  </a:lnTo>
                  <a:lnTo>
                    <a:pt x="225" y="332"/>
                  </a:lnTo>
                  <a:lnTo>
                    <a:pt x="206" y="303"/>
                  </a:lnTo>
                  <a:lnTo>
                    <a:pt x="190" y="272"/>
                  </a:lnTo>
                  <a:lnTo>
                    <a:pt x="181" y="238"/>
                  </a:lnTo>
                  <a:lnTo>
                    <a:pt x="178" y="201"/>
                  </a:lnTo>
                  <a:lnTo>
                    <a:pt x="181" y="165"/>
                  </a:lnTo>
                  <a:lnTo>
                    <a:pt x="190" y="131"/>
                  </a:lnTo>
                  <a:lnTo>
                    <a:pt x="206" y="100"/>
                  </a:lnTo>
                  <a:lnTo>
                    <a:pt x="225" y="71"/>
                  </a:lnTo>
                  <a:lnTo>
                    <a:pt x="249" y="47"/>
                  </a:lnTo>
                  <a:lnTo>
                    <a:pt x="278" y="27"/>
                  </a:lnTo>
                  <a:lnTo>
                    <a:pt x="310" y="12"/>
                  </a:lnTo>
                  <a:lnTo>
                    <a:pt x="343" y="3"/>
                  </a:lnTo>
                  <a:lnTo>
                    <a:pt x="380"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44" name="Freeform 74">
              <a:extLst>
                <a:ext uri="{FF2B5EF4-FFF2-40B4-BE49-F238E27FC236}">
                  <a16:creationId xmlns="" xmlns:a16="http://schemas.microsoft.com/office/drawing/2014/main" id="{DC7A0501-2433-F947-A29B-9F501EC9D25E}"/>
                </a:ext>
              </a:extLst>
            </p:cNvPr>
            <p:cNvSpPr>
              <a:spLocks noEditPoints="1"/>
            </p:cNvSpPr>
            <p:nvPr/>
          </p:nvSpPr>
          <p:spPr bwMode="auto">
            <a:xfrm>
              <a:off x="11237313" y="2357682"/>
              <a:ext cx="632483" cy="463276"/>
            </a:xfrm>
            <a:custGeom>
              <a:avLst/>
              <a:gdLst>
                <a:gd name="T0" fmla="*/ 2045 w 2708"/>
                <a:gd name="T1" fmla="*/ 1754 h 1986"/>
                <a:gd name="T2" fmla="*/ 2157 w 2708"/>
                <a:gd name="T3" fmla="*/ 1889 h 1986"/>
                <a:gd name="T4" fmla="*/ 2189 w 2708"/>
                <a:gd name="T5" fmla="*/ 1901 h 1986"/>
                <a:gd name="T6" fmla="*/ 2207 w 2708"/>
                <a:gd name="T7" fmla="*/ 1932 h 1986"/>
                <a:gd name="T8" fmla="*/ 2211 w 2708"/>
                <a:gd name="T9" fmla="*/ 1986 h 1986"/>
                <a:gd name="T10" fmla="*/ 1686 w 2708"/>
                <a:gd name="T11" fmla="*/ 1939 h 1986"/>
                <a:gd name="T12" fmla="*/ 1691 w 2708"/>
                <a:gd name="T13" fmla="*/ 1889 h 1986"/>
                <a:gd name="T14" fmla="*/ 535 w 2708"/>
                <a:gd name="T15" fmla="*/ 1064 h 1986"/>
                <a:gd name="T16" fmla="*/ 822 w 2708"/>
                <a:gd name="T17" fmla="*/ 1078 h 1986"/>
                <a:gd name="T18" fmla="*/ 770 w 2708"/>
                <a:gd name="T19" fmla="*/ 1159 h 1986"/>
                <a:gd name="T20" fmla="*/ 741 w 2708"/>
                <a:gd name="T21" fmla="*/ 1252 h 1986"/>
                <a:gd name="T22" fmla="*/ 401 w 2708"/>
                <a:gd name="T23" fmla="*/ 1226 h 1986"/>
                <a:gd name="T24" fmla="*/ 409 w 2708"/>
                <a:gd name="T25" fmla="*/ 1195 h 1986"/>
                <a:gd name="T26" fmla="*/ 430 w 2708"/>
                <a:gd name="T27" fmla="*/ 1176 h 1986"/>
                <a:gd name="T28" fmla="*/ 535 w 2708"/>
                <a:gd name="T29" fmla="*/ 1173 h 1986"/>
                <a:gd name="T30" fmla="*/ 200 w 2708"/>
                <a:gd name="T31" fmla="*/ 807 h 1986"/>
                <a:gd name="T32" fmla="*/ 899 w 2708"/>
                <a:gd name="T33" fmla="*/ 977 h 1986"/>
                <a:gd name="T34" fmla="*/ 368 w 2708"/>
                <a:gd name="T35" fmla="*/ 942 h 1986"/>
                <a:gd name="T36" fmla="*/ 326 w 2708"/>
                <a:gd name="T37" fmla="*/ 882 h 1986"/>
                <a:gd name="T38" fmla="*/ 268 w 2708"/>
                <a:gd name="T39" fmla="*/ 837 h 1986"/>
                <a:gd name="T40" fmla="*/ 198 w 2708"/>
                <a:gd name="T41" fmla="*/ 810 h 1986"/>
                <a:gd name="T42" fmla="*/ 1114 w 2708"/>
                <a:gd name="T43" fmla="*/ 433 h 1986"/>
                <a:gd name="T44" fmla="*/ 2644 w 2708"/>
                <a:gd name="T45" fmla="*/ 436 h 1986"/>
                <a:gd name="T46" fmla="*/ 2683 w 2708"/>
                <a:gd name="T47" fmla="*/ 456 h 1986"/>
                <a:gd name="T48" fmla="*/ 2704 w 2708"/>
                <a:gd name="T49" fmla="*/ 489 h 1986"/>
                <a:gd name="T50" fmla="*/ 2708 w 2708"/>
                <a:gd name="T51" fmla="*/ 1569 h 1986"/>
                <a:gd name="T52" fmla="*/ 2696 w 2708"/>
                <a:gd name="T53" fmla="*/ 1607 h 1986"/>
                <a:gd name="T54" fmla="*/ 2664 w 2708"/>
                <a:gd name="T55" fmla="*/ 1634 h 1986"/>
                <a:gd name="T56" fmla="*/ 2621 w 2708"/>
                <a:gd name="T57" fmla="*/ 1645 h 1986"/>
                <a:gd name="T58" fmla="*/ 1602 w 2708"/>
                <a:gd name="T59" fmla="*/ 1613 h 1986"/>
                <a:gd name="T60" fmla="*/ 1539 w 2708"/>
                <a:gd name="T61" fmla="*/ 1564 h 1986"/>
                <a:gd name="T62" fmla="*/ 1464 w 2708"/>
                <a:gd name="T63" fmla="*/ 1533 h 1986"/>
                <a:gd name="T64" fmla="*/ 1420 w 2708"/>
                <a:gd name="T65" fmla="*/ 1526 h 1986"/>
                <a:gd name="T66" fmla="*/ 1454 w 2708"/>
                <a:gd name="T67" fmla="*/ 1466 h 1986"/>
                <a:gd name="T68" fmla="*/ 2563 w 2708"/>
                <a:gd name="T69" fmla="*/ 1433 h 1986"/>
                <a:gd name="T70" fmla="*/ 1166 w 2708"/>
                <a:gd name="T71" fmla="*/ 576 h 1986"/>
                <a:gd name="T72" fmla="*/ 1140 w 2708"/>
                <a:gd name="T73" fmla="*/ 946 h 1986"/>
                <a:gd name="T74" fmla="*/ 1068 w 2708"/>
                <a:gd name="T75" fmla="*/ 947 h 1986"/>
                <a:gd name="T76" fmla="*/ 1027 w 2708"/>
                <a:gd name="T77" fmla="*/ 509 h 1986"/>
                <a:gd name="T78" fmla="*/ 1039 w 2708"/>
                <a:gd name="T79" fmla="*/ 471 h 1986"/>
                <a:gd name="T80" fmla="*/ 1071 w 2708"/>
                <a:gd name="T81" fmla="*/ 444 h 1986"/>
                <a:gd name="T82" fmla="*/ 1114 w 2708"/>
                <a:gd name="T83" fmla="*/ 433 h 1986"/>
                <a:gd name="T84" fmla="*/ 1285 w 2708"/>
                <a:gd name="T85" fmla="*/ 0 h 1986"/>
                <a:gd name="T86" fmla="*/ 1326 w 2708"/>
                <a:gd name="T87" fmla="*/ 12 h 1986"/>
                <a:gd name="T88" fmla="*/ 1351 w 2708"/>
                <a:gd name="T89" fmla="*/ 43 h 1986"/>
                <a:gd name="T90" fmla="*/ 1355 w 2708"/>
                <a:gd name="T91" fmla="*/ 306 h 1986"/>
                <a:gd name="T92" fmla="*/ 1239 w 2708"/>
                <a:gd name="T93" fmla="*/ 115 h 1986"/>
                <a:gd name="T94" fmla="*/ 112 w 2708"/>
                <a:gd name="T95" fmla="*/ 397 h 1986"/>
                <a:gd name="T96" fmla="*/ 41 w 2708"/>
                <a:gd name="T97" fmla="*/ 353 h 1986"/>
                <a:gd name="T98" fmla="*/ 0 w 2708"/>
                <a:gd name="T99" fmla="*/ 62 h 1986"/>
                <a:gd name="T100" fmla="*/ 14 w 2708"/>
                <a:gd name="T101" fmla="*/ 26 h 1986"/>
                <a:gd name="T102" fmla="*/ 48 w 2708"/>
                <a:gd name="T103" fmla="*/ 4 h 1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08" h="1986">
                  <a:moveTo>
                    <a:pt x="1691" y="1754"/>
                  </a:moveTo>
                  <a:lnTo>
                    <a:pt x="2045" y="1754"/>
                  </a:lnTo>
                  <a:lnTo>
                    <a:pt x="2045" y="1889"/>
                  </a:lnTo>
                  <a:lnTo>
                    <a:pt x="2157" y="1889"/>
                  </a:lnTo>
                  <a:lnTo>
                    <a:pt x="2174" y="1891"/>
                  </a:lnTo>
                  <a:lnTo>
                    <a:pt x="2189" y="1901"/>
                  </a:lnTo>
                  <a:lnTo>
                    <a:pt x="2200" y="1916"/>
                  </a:lnTo>
                  <a:lnTo>
                    <a:pt x="2207" y="1932"/>
                  </a:lnTo>
                  <a:lnTo>
                    <a:pt x="2211" y="1953"/>
                  </a:lnTo>
                  <a:lnTo>
                    <a:pt x="2211" y="1986"/>
                  </a:lnTo>
                  <a:lnTo>
                    <a:pt x="1689" y="1986"/>
                  </a:lnTo>
                  <a:lnTo>
                    <a:pt x="1686" y="1939"/>
                  </a:lnTo>
                  <a:lnTo>
                    <a:pt x="1684" y="1889"/>
                  </a:lnTo>
                  <a:lnTo>
                    <a:pt x="1691" y="1889"/>
                  </a:lnTo>
                  <a:lnTo>
                    <a:pt x="1691" y="1754"/>
                  </a:lnTo>
                  <a:close/>
                  <a:moveTo>
                    <a:pt x="535" y="1064"/>
                  </a:moveTo>
                  <a:lnTo>
                    <a:pt x="822" y="1064"/>
                  </a:lnTo>
                  <a:lnTo>
                    <a:pt x="822" y="1078"/>
                  </a:lnTo>
                  <a:lnTo>
                    <a:pt x="793" y="1116"/>
                  </a:lnTo>
                  <a:lnTo>
                    <a:pt x="770" y="1159"/>
                  </a:lnTo>
                  <a:lnTo>
                    <a:pt x="752" y="1205"/>
                  </a:lnTo>
                  <a:lnTo>
                    <a:pt x="741" y="1252"/>
                  </a:lnTo>
                  <a:lnTo>
                    <a:pt x="401" y="1252"/>
                  </a:lnTo>
                  <a:lnTo>
                    <a:pt x="401" y="1226"/>
                  </a:lnTo>
                  <a:lnTo>
                    <a:pt x="403" y="1209"/>
                  </a:lnTo>
                  <a:lnTo>
                    <a:pt x="409" y="1195"/>
                  </a:lnTo>
                  <a:lnTo>
                    <a:pt x="419" y="1184"/>
                  </a:lnTo>
                  <a:lnTo>
                    <a:pt x="430" y="1176"/>
                  </a:lnTo>
                  <a:lnTo>
                    <a:pt x="445" y="1173"/>
                  </a:lnTo>
                  <a:lnTo>
                    <a:pt x="535" y="1173"/>
                  </a:lnTo>
                  <a:lnTo>
                    <a:pt x="535" y="1064"/>
                  </a:lnTo>
                  <a:close/>
                  <a:moveTo>
                    <a:pt x="200" y="807"/>
                  </a:moveTo>
                  <a:lnTo>
                    <a:pt x="899" y="807"/>
                  </a:lnTo>
                  <a:lnTo>
                    <a:pt x="899" y="977"/>
                  </a:lnTo>
                  <a:lnTo>
                    <a:pt x="383" y="977"/>
                  </a:lnTo>
                  <a:lnTo>
                    <a:pt x="368" y="942"/>
                  </a:lnTo>
                  <a:lnTo>
                    <a:pt x="349" y="911"/>
                  </a:lnTo>
                  <a:lnTo>
                    <a:pt x="326" y="882"/>
                  </a:lnTo>
                  <a:lnTo>
                    <a:pt x="298" y="858"/>
                  </a:lnTo>
                  <a:lnTo>
                    <a:pt x="268" y="837"/>
                  </a:lnTo>
                  <a:lnTo>
                    <a:pt x="234" y="821"/>
                  </a:lnTo>
                  <a:lnTo>
                    <a:pt x="198" y="810"/>
                  </a:lnTo>
                  <a:lnTo>
                    <a:pt x="200" y="807"/>
                  </a:lnTo>
                  <a:close/>
                  <a:moveTo>
                    <a:pt x="1114" y="433"/>
                  </a:moveTo>
                  <a:lnTo>
                    <a:pt x="2621" y="433"/>
                  </a:lnTo>
                  <a:lnTo>
                    <a:pt x="2644" y="436"/>
                  </a:lnTo>
                  <a:lnTo>
                    <a:pt x="2664" y="444"/>
                  </a:lnTo>
                  <a:lnTo>
                    <a:pt x="2683" y="456"/>
                  </a:lnTo>
                  <a:lnTo>
                    <a:pt x="2696" y="471"/>
                  </a:lnTo>
                  <a:lnTo>
                    <a:pt x="2704" y="489"/>
                  </a:lnTo>
                  <a:lnTo>
                    <a:pt x="2708" y="509"/>
                  </a:lnTo>
                  <a:lnTo>
                    <a:pt x="2708" y="1569"/>
                  </a:lnTo>
                  <a:lnTo>
                    <a:pt x="2704" y="1589"/>
                  </a:lnTo>
                  <a:lnTo>
                    <a:pt x="2696" y="1607"/>
                  </a:lnTo>
                  <a:lnTo>
                    <a:pt x="2683" y="1622"/>
                  </a:lnTo>
                  <a:lnTo>
                    <a:pt x="2664" y="1634"/>
                  </a:lnTo>
                  <a:lnTo>
                    <a:pt x="2644" y="1642"/>
                  </a:lnTo>
                  <a:lnTo>
                    <a:pt x="2621" y="1645"/>
                  </a:lnTo>
                  <a:lnTo>
                    <a:pt x="1627" y="1645"/>
                  </a:lnTo>
                  <a:lnTo>
                    <a:pt x="1602" y="1613"/>
                  </a:lnTo>
                  <a:lnTo>
                    <a:pt x="1571" y="1585"/>
                  </a:lnTo>
                  <a:lnTo>
                    <a:pt x="1539" y="1564"/>
                  </a:lnTo>
                  <a:lnTo>
                    <a:pt x="1502" y="1546"/>
                  </a:lnTo>
                  <a:lnTo>
                    <a:pt x="1464" y="1533"/>
                  </a:lnTo>
                  <a:lnTo>
                    <a:pt x="1424" y="1527"/>
                  </a:lnTo>
                  <a:lnTo>
                    <a:pt x="1420" y="1526"/>
                  </a:lnTo>
                  <a:lnTo>
                    <a:pt x="1438" y="1497"/>
                  </a:lnTo>
                  <a:lnTo>
                    <a:pt x="1454" y="1466"/>
                  </a:lnTo>
                  <a:lnTo>
                    <a:pt x="1466" y="1433"/>
                  </a:lnTo>
                  <a:lnTo>
                    <a:pt x="2563" y="1433"/>
                  </a:lnTo>
                  <a:lnTo>
                    <a:pt x="2563" y="576"/>
                  </a:lnTo>
                  <a:lnTo>
                    <a:pt x="1166" y="576"/>
                  </a:lnTo>
                  <a:lnTo>
                    <a:pt x="1166" y="949"/>
                  </a:lnTo>
                  <a:lnTo>
                    <a:pt x="1140" y="946"/>
                  </a:lnTo>
                  <a:lnTo>
                    <a:pt x="1112" y="945"/>
                  </a:lnTo>
                  <a:lnTo>
                    <a:pt x="1068" y="947"/>
                  </a:lnTo>
                  <a:lnTo>
                    <a:pt x="1027" y="956"/>
                  </a:lnTo>
                  <a:lnTo>
                    <a:pt x="1027" y="509"/>
                  </a:lnTo>
                  <a:lnTo>
                    <a:pt x="1030" y="489"/>
                  </a:lnTo>
                  <a:lnTo>
                    <a:pt x="1039" y="471"/>
                  </a:lnTo>
                  <a:lnTo>
                    <a:pt x="1053" y="456"/>
                  </a:lnTo>
                  <a:lnTo>
                    <a:pt x="1071" y="444"/>
                  </a:lnTo>
                  <a:lnTo>
                    <a:pt x="1091" y="436"/>
                  </a:lnTo>
                  <a:lnTo>
                    <a:pt x="1114" y="433"/>
                  </a:lnTo>
                  <a:close/>
                  <a:moveTo>
                    <a:pt x="71" y="0"/>
                  </a:moveTo>
                  <a:lnTo>
                    <a:pt x="1285" y="0"/>
                  </a:lnTo>
                  <a:lnTo>
                    <a:pt x="1307" y="4"/>
                  </a:lnTo>
                  <a:lnTo>
                    <a:pt x="1326" y="12"/>
                  </a:lnTo>
                  <a:lnTo>
                    <a:pt x="1342" y="26"/>
                  </a:lnTo>
                  <a:lnTo>
                    <a:pt x="1351" y="43"/>
                  </a:lnTo>
                  <a:lnTo>
                    <a:pt x="1355" y="62"/>
                  </a:lnTo>
                  <a:lnTo>
                    <a:pt x="1355" y="306"/>
                  </a:lnTo>
                  <a:lnTo>
                    <a:pt x="1239" y="306"/>
                  </a:lnTo>
                  <a:lnTo>
                    <a:pt x="1239" y="115"/>
                  </a:lnTo>
                  <a:lnTo>
                    <a:pt x="112" y="115"/>
                  </a:lnTo>
                  <a:lnTo>
                    <a:pt x="112" y="397"/>
                  </a:lnTo>
                  <a:lnTo>
                    <a:pt x="78" y="373"/>
                  </a:lnTo>
                  <a:lnTo>
                    <a:pt x="41" y="353"/>
                  </a:lnTo>
                  <a:lnTo>
                    <a:pt x="0" y="338"/>
                  </a:lnTo>
                  <a:lnTo>
                    <a:pt x="0" y="62"/>
                  </a:lnTo>
                  <a:lnTo>
                    <a:pt x="3" y="43"/>
                  </a:lnTo>
                  <a:lnTo>
                    <a:pt x="14" y="26"/>
                  </a:lnTo>
                  <a:lnTo>
                    <a:pt x="29" y="12"/>
                  </a:lnTo>
                  <a:lnTo>
                    <a:pt x="48" y="4"/>
                  </a:lnTo>
                  <a:lnTo>
                    <a:pt x="71" y="0"/>
                  </a:lnTo>
                  <a:close/>
                </a:path>
              </a:pathLst>
            </a:custGeom>
            <a:solidFill>
              <a:srgbClr val="00B9F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grpSp>
        <p:nvGrpSpPr>
          <p:cNvPr id="257" name="Group 220">
            <a:extLst>
              <a:ext uri="{FF2B5EF4-FFF2-40B4-BE49-F238E27FC236}">
                <a16:creationId xmlns="" xmlns:a16="http://schemas.microsoft.com/office/drawing/2014/main" id="{22BB1497-5370-D04F-AFB4-3E3FC3C94AF2}"/>
              </a:ext>
            </a:extLst>
          </p:cNvPr>
          <p:cNvGrpSpPr>
            <a:grpSpLocks noChangeAspect="1"/>
          </p:cNvGrpSpPr>
          <p:nvPr/>
        </p:nvGrpSpPr>
        <p:grpSpPr>
          <a:xfrm>
            <a:off x="1212168" y="3671151"/>
            <a:ext cx="424928" cy="513776"/>
            <a:chOff x="15300121" y="2140530"/>
            <a:chExt cx="885825" cy="803275"/>
          </a:xfrm>
        </p:grpSpPr>
        <p:sp>
          <p:nvSpPr>
            <p:cNvPr id="258" name="Freeform 61">
              <a:extLst>
                <a:ext uri="{FF2B5EF4-FFF2-40B4-BE49-F238E27FC236}">
                  <a16:creationId xmlns="" xmlns:a16="http://schemas.microsoft.com/office/drawing/2014/main" id="{CB271B32-010C-A64F-9DC9-6C8FA2887925}"/>
                </a:ext>
              </a:extLst>
            </p:cNvPr>
            <p:cNvSpPr>
              <a:spLocks/>
            </p:cNvSpPr>
            <p:nvPr/>
          </p:nvSpPr>
          <p:spPr bwMode="white">
            <a:xfrm>
              <a:off x="15300121" y="2140530"/>
              <a:ext cx="885825" cy="803275"/>
            </a:xfrm>
            <a:custGeom>
              <a:avLst/>
              <a:gdLst>
                <a:gd name="T0" fmla="*/ 2650 w 2788"/>
                <a:gd name="T1" fmla="*/ 13 h 2532"/>
                <a:gd name="T2" fmla="*/ 2759 w 2788"/>
                <a:gd name="T3" fmla="*/ 105 h 2532"/>
                <a:gd name="T4" fmla="*/ 2788 w 2788"/>
                <a:gd name="T5" fmla="*/ 1430 h 2532"/>
                <a:gd name="T6" fmla="*/ 2739 w 2788"/>
                <a:gd name="T7" fmla="*/ 1567 h 2532"/>
                <a:gd name="T8" fmla="*/ 2614 w 2788"/>
                <a:gd name="T9" fmla="*/ 1640 h 2532"/>
                <a:gd name="T10" fmla="*/ 1909 w 2788"/>
                <a:gd name="T11" fmla="*/ 1686 h 2532"/>
                <a:gd name="T12" fmla="*/ 1876 w 2788"/>
                <a:gd name="T13" fmla="*/ 1808 h 2532"/>
                <a:gd name="T14" fmla="*/ 1822 w 2788"/>
                <a:gd name="T15" fmla="*/ 2409 h 2532"/>
                <a:gd name="T16" fmla="*/ 1756 w 2788"/>
                <a:gd name="T17" fmla="*/ 2505 h 2532"/>
                <a:gd name="T18" fmla="*/ 1587 w 2788"/>
                <a:gd name="T19" fmla="*/ 2532 h 2532"/>
                <a:gd name="T20" fmla="*/ 1500 w 2788"/>
                <a:gd name="T21" fmla="*/ 2526 h 2532"/>
                <a:gd name="T22" fmla="*/ 1343 w 2788"/>
                <a:gd name="T23" fmla="*/ 2530 h 2532"/>
                <a:gd name="T24" fmla="*/ 1244 w 2788"/>
                <a:gd name="T25" fmla="*/ 2463 h 2532"/>
                <a:gd name="T26" fmla="*/ 1210 w 2788"/>
                <a:gd name="T27" fmla="*/ 2060 h 2532"/>
                <a:gd name="T28" fmla="*/ 1111 w 2788"/>
                <a:gd name="T29" fmla="*/ 2095 h 2532"/>
                <a:gd name="T30" fmla="*/ 964 w 2788"/>
                <a:gd name="T31" fmla="*/ 2081 h 2532"/>
                <a:gd name="T32" fmla="*/ 817 w 2788"/>
                <a:gd name="T33" fmla="*/ 2095 h 2532"/>
                <a:gd name="T34" fmla="*/ 704 w 2788"/>
                <a:gd name="T35" fmla="*/ 2047 h 2532"/>
                <a:gd name="T36" fmla="*/ 673 w 2788"/>
                <a:gd name="T37" fmla="*/ 2250 h 2532"/>
                <a:gd name="T38" fmla="*/ 575 w 2788"/>
                <a:gd name="T39" fmla="*/ 2315 h 2532"/>
                <a:gd name="T40" fmla="*/ 417 w 2788"/>
                <a:gd name="T41" fmla="*/ 2312 h 2532"/>
                <a:gd name="T42" fmla="*/ 330 w 2788"/>
                <a:gd name="T43" fmla="*/ 2319 h 2532"/>
                <a:gd name="T44" fmla="*/ 162 w 2788"/>
                <a:gd name="T45" fmla="*/ 2291 h 2532"/>
                <a:gd name="T46" fmla="*/ 97 w 2788"/>
                <a:gd name="T47" fmla="*/ 2193 h 2532"/>
                <a:gd name="T48" fmla="*/ 42 w 2788"/>
                <a:gd name="T49" fmla="*/ 1594 h 2532"/>
                <a:gd name="T50" fmla="*/ 8 w 2788"/>
                <a:gd name="T51" fmla="*/ 1458 h 2532"/>
                <a:gd name="T52" fmla="*/ 0 w 2788"/>
                <a:gd name="T53" fmla="*/ 1260 h 2532"/>
                <a:gd name="T54" fmla="*/ 10 w 2788"/>
                <a:gd name="T55" fmla="*/ 1050 h 2532"/>
                <a:gd name="T56" fmla="*/ 65 w 2788"/>
                <a:gd name="T57" fmla="*/ 927 h 2532"/>
                <a:gd name="T58" fmla="*/ 139 w 2788"/>
                <a:gd name="T59" fmla="*/ 840 h 2532"/>
                <a:gd name="T60" fmla="*/ 144 w 2788"/>
                <a:gd name="T61" fmla="*/ 689 h 2532"/>
                <a:gd name="T62" fmla="*/ 241 w 2788"/>
                <a:gd name="T63" fmla="*/ 557 h 2532"/>
                <a:gd name="T64" fmla="*/ 399 w 2788"/>
                <a:gd name="T65" fmla="*/ 505 h 2532"/>
                <a:gd name="T66" fmla="*/ 556 w 2788"/>
                <a:gd name="T67" fmla="*/ 556 h 2532"/>
                <a:gd name="T68" fmla="*/ 652 w 2788"/>
                <a:gd name="T69" fmla="*/ 684 h 2532"/>
                <a:gd name="T70" fmla="*/ 700 w 2788"/>
                <a:gd name="T71" fmla="*/ 584 h 2532"/>
                <a:gd name="T72" fmla="*/ 728 w 2788"/>
                <a:gd name="T73" fmla="*/ 428 h 2532"/>
                <a:gd name="T74" fmla="*/ 843 w 2788"/>
                <a:gd name="T75" fmla="*/ 312 h 2532"/>
                <a:gd name="T76" fmla="*/ 1010 w 2788"/>
                <a:gd name="T77" fmla="*/ 285 h 2532"/>
                <a:gd name="T78" fmla="*/ 1156 w 2788"/>
                <a:gd name="T79" fmla="*/ 362 h 2532"/>
                <a:gd name="T80" fmla="*/ 1231 w 2788"/>
                <a:gd name="T81" fmla="*/ 508 h 2532"/>
                <a:gd name="T82" fmla="*/ 1216 w 2788"/>
                <a:gd name="T83" fmla="*/ 649 h 2532"/>
                <a:gd name="T84" fmla="*/ 1317 w 2788"/>
                <a:gd name="T85" fmla="*/ 730 h 2532"/>
                <a:gd name="T86" fmla="*/ 1407 w 2788"/>
                <a:gd name="T87" fmla="*/ 746 h 2532"/>
                <a:gd name="T88" fmla="*/ 1563 w 2788"/>
                <a:gd name="T89" fmla="*/ 722 h 2532"/>
                <a:gd name="T90" fmla="*/ 1700 w 2788"/>
                <a:gd name="T91" fmla="*/ 786 h 2532"/>
                <a:gd name="T92" fmla="*/ 1729 w 2788"/>
                <a:gd name="T93" fmla="*/ 105 h 2532"/>
                <a:gd name="T94" fmla="*/ 1838 w 2788"/>
                <a:gd name="T95" fmla="*/ 13 h 2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88" h="2532">
                  <a:moveTo>
                    <a:pt x="1913" y="0"/>
                  </a:moveTo>
                  <a:lnTo>
                    <a:pt x="2575" y="0"/>
                  </a:lnTo>
                  <a:lnTo>
                    <a:pt x="2614" y="3"/>
                  </a:lnTo>
                  <a:lnTo>
                    <a:pt x="2650" y="13"/>
                  </a:lnTo>
                  <a:lnTo>
                    <a:pt x="2683" y="29"/>
                  </a:lnTo>
                  <a:lnTo>
                    <a:pt x="2712" y="50"/>
                  </a:lnTo>
                  <a:lnTo>
                    <a:pt x="2739" y="75"/>
                  </a:lnTo>
                  <a:lnTo>
                    <a:pt x="2759" y="105"/>
                  </a:lnTo>
                  <a:lnTo>
                    <a:pt x="2775" y="138"/>
                  </a:lnTo>
                  <a:lnTo>
                    <a:pt x="2784" y="174"/>
                  </a:lnTo>
                  <a:lnTo>
                    <a:pt x="2788" y="212"/>
                  </a:lnTo>
                  <a:lnTo>
                    <a:pt x="2788" y="1430"/>
                  </a:lnTo>
                  <a:lnTo>
                    <a:pt x="2784" y="1469"/>
                  </a:lnTo>
                  <a:lnTo>
                    <a:pt x="2775" y="1505"/>
                  </a:lnTo>
                  <a:lnTo>
                    <a:pt x="2759" y="1538"/>
                  </a:lnTo>
                  <a:lnTo>
                    <a:pt x="2739" y="1567"/>
                  </a:lnTo>
                  <a:lnTo>
                    <a:pt x="2712" y="1594"/>
                  </a:lnTo>
                  <a:lnTo>
                    <a:pt x="2683" y="1614"/>
                  </a:lnTo>
                  <a:lnTo>
                    <a:pt x="2650" y="1630"/>
                  </a:lnTo>
                  <a:lnTo>
                    <a:pt x="2614" y="1640"/>
                  </a:lnTo>
                  <a:lnTo>
                    <a:pt x="2575" y="1643"/>
                  </a:lnTo>
                  <a:lnTo>
                    <a:pt x="1913" y="1643"/>
                  </a:lnTo>
                  <a:lnTo>
                    <a:pt x="1911" y="1643"/>
                  </a:lnTo>
                  <a:lnTo>
                    <a:pt x="1909" y="1686"/>
                  </a:lnTo>
                  <a:lnTo>
                    <a:pt x="1904" y="1730"/>
                  </a:lnTo>
                  <a:lnTo>
                    <a:pt x="1899" y="1758"/>
                  </a:lnTo>
                  <a:lnTo>
                    <a:pt x="1890" y="1783"/>
                  </a:lnTo>
                  <a:lnTo>
                    <a:pt x="1876" y="1808"/>
                  </a:lnTo>
                  <a:lnTo>
                    <a:pt x="1860" y="1828"/>
                  </a:lnTo>
                  <a:lnTo>
                    <a:pt x="1839" y="1846"/>
                  </a:lnTo>
                  <a:lnTo>
                    <a:pt x="1826" y="2378"/>
                  </a:lnTo>
                  <a:lnTo>
                    <a:pt x="1822" y="2409"/>
                  </a:lnTo>
                  <a:lnTo>
                    <a:pt x="1812" y="2438"/>
                  </a:lnTo>
                  <a:lnTo>
                    <a:pt x="1799" y="2464"/>
                  </a:lnTo>
                  <a:lnTo>
                    <a:pt x="1780" y="2487"/>
                  </a:lnTo>
                  <a:lnTo>
                    <a:pt x="1756" y="2505"/>
                  </a:lnTo>
                  <a:lnTo>
                    <a:pt x="1729" y="2520"/>
                  </a:lnTo>
                  <a:lnTo>
                    <a:pt x="1700" y="2530"/>
                  </a:lnTo>
                  <a:lnTo>
                    <a:pt x="1668" y="2532"/>
                  </a:lnTo>
                  <a:lnTo>
                    <a:pt x="1587" y="2532"/>
                  </a:lnTo>
                  <a:lnTo>
                    <a:pt x="1564" y="2531"/>
                  </a:lnTo>
                  <a:lnTo>
                    <a:pt x="1543" y="2526"/>
                  </a:lnTo>
                  <a:lnTo>
                    <a:pt x="1521" y="2517"/>
                  </a:lnTo>
                  <a:lnTo>
                    <a:pt x="1500" y="2526"/>
                  </a:lnTo>
                  <a:lnTo>
                    <a:pt x="1479" y="2531"/>
                  </a:lnTo>
                  <a:lnTo>
                    <a:pt x="1456" y="2532"/>
                  </a:lnTo>
                  <a:lnTo>
                    <a:pt x="1375" y="2532"/>
                  </a:lnTo>
                  <a:lnTo>
                    <a:pt x="1343" y="2530"/>
                  </a:lnTo>
                  <a:lnTo>
                    <a:pt x="1313" y="2520"/>
                  </a:lnTo>
                  <a:lnTo>
                    <a:pt x="1286" y="2505"/>
                  </a:lnTo>
                  <a:lnTo>
                    <a:pt x="1263" y="2486"/>
                  </a:lnTo>
                  <a:lnTo>
                    <a:pt x="1244" y="2463"/>
                  </a:lnTo>
                  <a:lnTo>
                    <a:pt x="1230" y="2436"/>
                  </a:lnTo>
                  <a:lnTo>
                    <a:pt x="1221" y="2407"/>
                  </a:lnTo>
                  <a:lnTo>
                    <a:pt x="1217" y="2376"/>
                  </a:lnTo>
                  <a:lnTo>
                    <a:pt x="1210" y="2060"/>
                  </a:lnTo>
                  <a:lnTo>
                    <a:pt x="1188" y="2075"/>
                  </a:lnTo>
                  <a:lnTo>
                    <a:pt x="1164" y="2086"/>
                  </a:lnTo>
                  <a:lnTo>
                    <a:pt x="1138" y="2093"/>
                  </a:lnTo>
                  <a:lnTo>
                    <a:pt x="1111" y="2095"/>
                  </a:lnTo>
                  <a:lnTo>
                    <a:pt x="1030" y="2095"/>
                  </a:lnTo>
                  <a:lnTo>
                    <a:pt x="1007" y="2094"/>
                  </a:lnTo>
                  <a:lnTo>
                    <a:pt x="984" y="2089"/>
                  </a:lnTo>
                  <a:lnTo>
                    <a:pt x="964" y="2081"/>
                  </a:lnTo>
                  <a:lnTo>
                    <a:pt x="943" y="2089"/>
                  </a:lnTo>
                  <a:lnTo>
                    <a:pt x="920" y="2094"/>
                  </a:lnTo>
                  <a:lnTo>
                    <a:pt x="897" y="2095"/>
                  </a:lnTo>
                  <a:lnTo>
                    <a:pt x="817" y="2095"/>
                  </a:lnTo>
                  <a:lnTo>
                    <a:pt x="785" y="2092"/>
                  </a:lnTo>
                  <a:lnTo>
                    <a:pt x="754" y="2082"/>
                  </a:lnTo>
                  <a:lnTo>
                    <a:pt x="727" y="2068"/>
                  </a:lnTo>
                  <a:lnTo>
                    <a:pt x="704" y="2047"/>
                  </a:lnTo>
                  <a:lnTo>
                    <a:pt x="700" y="2164"/>
                  </a:lnTo>
                  <a:lnTo>
                    <a:pt x="698" y="2196"/>
                  </a:lnTo>
                  <a:lnTo>
                    <a:pt x="688" y="2224"/>
                  </a:lnTo>
                  <a:lnTo>
                    <a:pt x="673" y="2250"/>
                  </a:lnTo>
                  <a:lnTo>
                    <a:pt x="654" y="2273"/>
                  </a:lnTo>
                  <a:lnTo>
                    <a:pt x="631" y="2293"/>
                  </a:lnTo>
                  <a:lnTo>
                    <a:pt x="604" y="2306"/>
                  </a:lnTo>
                  <a:lnTo>
                    <a:pt x="575" y="2315"/>
                  </a:lnTo>
                  <a:lnTo>
                    <a:pt x="544" y="2319"/>
                  </a:lnTo>
                  <a:lnTo>
                    <a:pt x="463" y="2319"/>
                  </a:lnTo>
                  <a:lnTo>
                    <a:pt x="440" y="2317"/>
                  </a:lnTo>
                  <a:lnTo>
                    <a:pt x="417" y="2312"/>
                  </a:lnTo>
                  <a:lnTo>
                    <a:pt x="397" y="2303"/>
                  </a:lnTo>
                  <a:lnTo>
                    <a:pt x="376" y="2312"/>
                  </a:lnTo>
                  <a:lnTo>
                    <a:pt x="354" y="2317"/>
                  </a:lnTo>
                  <a:lnTo>
                    <a:pt x="330" y="2319"/>
                  </a:lnTo>
                  <a:lnTo>
                    <a:pt x="250" y="2319"/>
                  </a:lnTo>
                  <a:lnTo>
                    <a:pt x="219" y="2315"/>
                  </a:lnTo>
                  <a:lnTo>
                    <a:pt x="189" y="2306"/>
                  </a:lnTo>
                  <a:lnTo>
                    <a:pt x="162" y="2291"/>
                  </a:lnTo>
                  <a:lnTo>
                    <a:pt x="139" y="2273"/>
                  </a:lnTo>
                  <a:lnTo>
                    <a:pt x="120" y="2249"/>
                  </a:lnTo>
                  <a:lnTo>
                    <a:pt x="105" y="2222"/>
                  </a:lnTo>
                  <a:lnTo>
                    <a:pt x="97" y="2193"/>
                  </a:lnTo>
                  <a:lnTo>
                    <a:pt x="93" y="2162"/>
                  </a:lnTo>
                  <a:lnTo>
                    <a:pt x="80" y="1632"/>
                  </a:lnTo>
                  <a:lnTo>
                    <a:pt x="59" y="1614"/>
                  </a:lnTo>
                  <a:lnTo>
                    <a:pt x="42" y="1594"/>
                  </a:lnTo>
                  <a:lnTo>
                    <a:pt x="28" y="1569"/>
                  </a:lnTo>
                  <a:lnTo>
                    <a:pt x="18" y="1544"/>
                  </a:lnTo>
                  <a:lnTo>
                    <a:pt x="13" y="1516"/>
                  </a:lnTo>
                  <a:lnTo>
                    <a:pt x="8" y="1458"/>
                  </a:lnTo>
                  <a:lnTo>
                    <a:pt x="5" y="1404"/>
                  </a:lnTo>
                  <a:lnTo>
                    <a:pt x="2" y="1354"/>
                  </a:lnTo>
                  <a:lnTo>
                    <a:pt x="0" y="1307"/>
                  </a:lnTo>
                  <a:lnTo>
                    <a:pt x="0" y="1260"/>
                  </a:lnTo>
                  <a:lnTo>
                    <a:pt x="1" y="1212"/>
                  </a:lnTo>
                  <a:lnTo>
                    <a:pt x="2" y="1162"/>
                  </a:lnTo>
                  <a:lnTo>
                    <a:pt x="6" y="1109"/>
                  </a:lnTo>
                  <a:lnTo>
                    <a:pt x="10" y="1050"/>
                  </a:lnTo>
                  <a:lnTo>
                    <a:pt x="16" y="1016"/>
                  </a:lnTo>
                  <a:lnTo>
                    <a:pt x="28" y="983"/>
                  </a:lnTo>
                  <a:lnTo>
                    <a:pt x="43" y="954"/>
                  </a:lnTo>
                  <a:lnTo>
                    <a:pt x="65" y="927"/>
                  </a:lnTo>
                  <a:lnTo>
                    <a:pt x="89" y="904"/>
                  </a:lnTo>
                  <a:lnTo>
                    <a:pt x="117" y="885"/>
                  </a:lnTo>
                  <a:lnTo>
                    <a:pt x="149" y="871"/>
                  </a:lnTo>
                  <a:lnTo>
                    <a:pt x="139" y="840"/>
                  </a:lnTo>
                  <a:lnTo>
                    <a:pt x="133" y="808"/>
                  </a:lnTo>
                  <a:lnTo>
                    <a:pt x="131" y="774"/>
                  </a:lnTo>
                  <a:lnTo>
                    <a:pt x="134" y="730"/>
                  </a:lnTo>
                  <a:lnTo>
                    <a:pt x="144" y="689"/>
                  </a:lnTo>
                  <a:lnTo>
                    <a:pt x="161" y="651"/>
                  </a:lnTo>
                  <a:lnTo>
                    <a:pt x="182" y="616"/>
                  </a:lnTo>
                  <a:lnTo>
                    <a:pt x="209" y="584"/>
                  </a:lnTo>
                  <a:lnTo>
                    <a:pt x="241" y="557"/>
                  </a:lnTo>
                  <a:lnTo>
                    <a:pt x="276" y="536"/>
                  </a:lnTo>
                  <a:lnTo>
                    <a:pt x="314" y="519"/>
                  </a:lnTo>
                  <a:lnTo>
                    <a:pt x="355" y="509"/>
                  </a:lnTo>
                  <a:lnTo>
                    <a:pt x="399" y="505"/>
                  </a:lnTo>
                  <a:lnTo>
                    <a:pt x="442" y="509"/>
                  </a:lnTo>
                  <a:lnTo>
                    <a:pt x="482" y="519"/>
                  </a:lnTo>
                  <a:lnTo>
                    <a:pt x="521" y="535"/>
                  </a:lnTo>
                  <a:lnTo>
                    <a:pt x="556" y="556"/>
                  </a:lnTo>
                  <a:lnTo>
                    <a:pt x="586" y="582"/>
                  </a:lnTo>
                  <a:lnTo>
                    <a:pt x="613" y="613"/>
                  </a:lnTo>
                  <a:lnTo>
                    <a:pt x="636" y="647"/>
                  </a:lnTo>
                  <a:lnTo>
                    <a:pt x="652" y="684"/>
                  </a:lnTo>
                  <a:lnTo>
                    <a:pt x="682" y="664"/>
                  </a:lnTo>
                  <a:lnTo>
                    <a:pt x="716" y="648"/>
                  </a:lnTo>
                  <a:lnTo>
                    <a:pt x="706" y="617"/>
                  </a:lnTo>
                  <a:lnTo>
                    <a:pt x="700" y="584"/>
                  </a:lnTo>
                  <a:lnTo>
                    <a:pt x="698" y="551"/>
                  </a:lnTo>
                  <a:lnTo>
                    <a:pt x="701" y="508"/>
                  </a:lnTo>
                  <a:lnTo>
                    <a:pt x="711" y="467"/>
                  </a:lnTo>
                  <a:lnTo>
                    <a:pt x="728" y="428"/>
                  </a:lnTo>
                  <a:lnTo>
                    <a:pt x="750" y="393"/>
                  </a:lnTo>
                  <a:lnTo>
                    <a:pt x="776" y="362"/>
                  </a:lnTo>
                  <a:lnTo>
                    <a:pt x="808" y="334"/>
                  </a:lnTo>
                  <a:lnTo>
                    <a:pt x="843" y="312"/>
                  </a:lnTo>
                  <a:lnTo>
                    <a:pt x="881" y="296"/>
                  </a:lnTo>
                  <a:lnTo>
                    <a:pt x="922" y="285"/>
                  </a:lnTo>
                  <a:lnTo>
                    <a:pt x="966" y="283"/>
                  </a:lnTo>
                  <a:lnTo>
                    <a:pt x="1010" y="285"/>
                  </a:lnTo>
                  <a:lnTo>
                    <a:pt x="1051" y="296"/>
                  </a:lnTo>
                  <a:lnTo>
                    <a:pt x="1089" y="312"/>
                  </a:lnTo>
                  <a:lnTo>
                    <a:pt x="1124" y="334"/>
                  </a:lnTo>
                  <a:lnTo>
                    <a:pt x="1156" y="362"/>
                  </a:lnTo>
                  <a:lnTo>
                    <a:pt x="1182" y="393"/>
                  </a:lnTo>
                  <a:lnTo>
                    <a:pt x="1204" y="428"/>
                  </a:lnTo>
                  <a:lnTo>
                    <a:pt x="1221" y="467"/>
                  </a:lnTo>
                  <a:lnTo>
                    <a:pt x="1231" y="508"/>
                  </a:lnTo>
                  <a:lnTo>
                    <a:pt x="1234" y="551"/>
                  </a:lnTo>
                  <a:lnTo>
                    <a:pt x="1232" y="585"/>
                  </a:lnTo>
                  <a:lnTo>
                    <a:pt x="1226" y="618"/>
                  </a:lnTo>
                  <a:lnTo>
                    <a:pt x="1216" y="649"/>
                  </a:lnTo>
                  <a:lnTo>
                    <a:pt x="1245" y="664"/>
                  </a:lnTo>
                  <a:lnTo>
                    <a:pt x="1272" y="682"/>
                  </a:lnTo>
                  <a:lnTo>
                    <a:pt x="1296" y="704"/>
                  </a:lnTo>
                  <a:lnTo>
                    <a:pt x="1317" y="730"/>
                  </a:lnTo>
                  <a:lnTo>
                    <a:pt x="1332" y="758"/>
                  </a:lnTo>
                  <a:lnTo>
                    <a:pt x="1343" y="790"/>
                  </a:lnTo>
                  <a:lnTo>
                    <a:pt x="1373" y="765"/>
                  </a:lnTo>
                  <a:lnTo>
                    <a:pt x="1407" y="746"/>
                  </a:lnTo>
                  <a:lnTo>
                    <a:pt x="1445" y="732"/>
                  </a:lnTo>
                  <a:lnTo>
                    <a:pt x="1483" y="723"/>
                  </a:lnTo>
                  <a:lnTo>
                    <a:pt x="1523" y="719"/>
                  </a:lnTo>
                  <a:lnTo>
                    <a:pt x="1563" y="722"/>
                  </a:lnTo>
                  <a:lnTo>
                    <a:pt x="1602" y="730"/>
                  </a:lnTo>
                  <a:lnTo>
                    <a:pt x="1637" y="745"/>
                  </a:lnTo>
                  <a:lnTo>
                    <a:pt x="1670" y="763"/>
                  </a:lnTo>
                  <a:lnTo>
                    <a:pt x="1700" y="786"/>
                  </a:lnTo>
                  <a:lnTo>
                    <a:pt x="1700" y="212"/>
                  </a:lnTo>
                  <a:lnTo>
                    <a:pt x="1704" y="174"/>
                  </a:lnTo>
                  <a:lnTo>
                    <a:pt x="1713" y="138"/>
                  </a:lnTo>
                  <a:lnTo>
                    <a:pt x="1729" y="105"/>
                  </a:lnTo>
                  <a:lnTo>
                    <a:pt x="1749" y="75"/>
                  </a:lnTo>
                  <a:lnTo>
                    <a:pt x="1776" y="50"/>
                  </a:lnTo>
                  <a:lnTo>
                    <a:pt x="1805" y="29"/>
                  </a:lnTo>
                  <a:lnTo>
                    <a:pt x="1838" y="13"/>
                  </a:lnTo>
                  <a:lnTo>
                    <a:pt x="1874" y="3"/>
                  </a:lnTo>
                  <a:lnTo>
                    <a:pt x="1913"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59" name="Freeform 62">
              <a:extLst>
                <a:ext uri="{FF2B5EF4-FFF2-40B4-BE49-F238E27FC236}">
                  <a16:creationId xmlns="" xmlns:a16="http://schemas.microsoft.com/office/drawing/2014/main" id="{2F4AE280-0D23-9C4E-8575-7EC769737D20}"/>
                </a:ext>
              </a:extLst>
            </p:cNvPr>
            <p:cNvSpPr>
              <a:spLocks noEditPoints="1"/>
            </p:cNvSpPr>
            <p:nvPr/>
          </p:nvSpPr>
          <p:spPr bwMode="auto">
            <a:xfrm>
              <a:off x="15877971" y="2178630"/>
              <a:ext cx="269875" cy="446088"/>
            </a:xfrm>
            <a:custGeom>
              <a:avLst/>
              <a:gdLst>
                <a:gd name="T0" fmla="*/ 403 w 848"/>
                <a:gd name="T1" fmla="*/ 1182 h 1404"/>
                <a:gd name="T2" fmla="*/ 370 w 848"/>
                <a:gd name="T3" fmla="*/ 1203 h 1404"/>
                <a:gd name="T4" fmla="*/ 349 w 848"/>
                <a:gd name="T5" fmla="*/ 1237 h 1404"/>
                <a:gd name="T6" fmla="*/ 349 w 848"/>
                <a:gd name="T7" fmla="*/ 1278 h 1404"/>
                <a:gd name="T8" fmla="*/ 370 w 848"/>
                <a:gd name="T9" fmla="*/ 1312 h 1404"/>
                <a:gd name="T10" fmla="*/ 403 w 848"/>
                <a:gd name="T11" fmla="*/ 1331 h 1404"/>
                <a:gd name="T12" fmla="*/ 445 w 848"/>
                <a:gd name="T13" fmla="*/ 1331 h 1404"/>
                <a:gd name="T14" fmla="*/ 478 w 848"/>
                <a:gd name="T15" fmla="*/ 1312 h 1404"/>
                <a:gd name="T16" fmla="*/ 498 w 848"/>
                <a:gd name="T17" fmla="*/ 1278 h 1404"/>
                <a:gd name="T18" fmla="*/ 498 w 848"/>
                <a:gd name="T19" fmla="*/ 1237 h 1404"/>
                <a:gd name="T20" fmla="*/ 478 w 848"/>
                <a:gd name="T21" fmla="*/ 1203 h 1404"/>
                <a:gd name="T22" fmla="*/ 445 w 848"/>
                <a:gd name="T23" fmla="*/ 1182 h 1404"/>
                <a:gd name="T24" fmla="*/ 110 w 848"/>
                <a:gd name="T25" fmla="*/ 157 h 1404"/>
                <a:gd name="T26" fmla="*/ 738 w 848"/>
                <a:gd name="T27" fmla="*/ 1072 h 1404"/>
                <a:gd name="T28" fmla="*/ 110 w 848"/>
                <a:gd name="T29" fmla="*/ 157 h 1404"/>
                <a:gd name="T30" fmla="*/ 755 w 848"/>
                <a:gd name="T31" fmla="*/ 0 h 1404"/>
                <a:gd name="T32" fmla="*/ 802 w 848"/>
                <a:gd name="T33" fmla="*/ 12 h 1404"/>
                <a:gd name="T34" fmla="*/ 836 w 848"/>
                <a:gd name="T35" fmla="*/ 45 h 1404"/>
                <a:gd name="T36" fmla="*/ 848 w 848"/>
                <a:gd name="T37" fmla="*/ 92 h 1404"/>
                <a:gd name="T38" fmla="*/ 845 w 848"/>
                <a:gd name="T39" fmla="*/ 1336 h 1404"/>
                <a:gd name="T40" fmla="*/ 822 w 848"/>
                <a:gd name="T41" fmla="*/ 1377 h 1404"/>
                <a:gd name="T42" fmla="*/ 781 w 848"/>
                <a:gd name="T43" fmla="*/ 1400 h 1404"/>
                <a:gd name="T44" fmla="*/ 93 w 848"/>
                <a:gd name="T45" fmla="*/ 1404 h 1404"/>
                <a:gd name="T46" fmla="*/ 90 w 848"/>
                <a:gd name="T47" fmla="*/ 1356 h 1404"/>
                <a:gd name="T48" fmla="*/ 87 w 848"/>
                <a:gd name="T49" fmla="*/ 1257 h 1404"/>
                <a:gd name="T50" fmla="*/ 79 w 848"/>
                <a:gd name="T51" fmla="*/ 1145 h 1404"/>
                <a:gd name="T52" fmla="*/ 62 w 848"/>
                <a:gd name="T53" fmla="*/ 1078 h 1404"/>
                <a:gd name="T54" fmla="*/ 25 w 848"/>
                <a:gd name="T55" fmla="*/ 1024 h 1404"/>
                <a:gd name="T56" fmla="*/ 0 w 848"/>
                <a:gd name="T57" fmla="*/ 92 h 1404"/>
                <a:gd name="T58" fmla="*/ 12 w 848"/>
                <a:gd name="T59" fmla="*/ 45 h 1404"/>
                <a:gd name="T60" fmla="*/ 46 w 848"/>
                <a:gd name="T61" fmla="*/ 12 h 1404"/>
                <a:gd name="T62" fmla="*/ 93 w 848"/>
                <a:gd name="T63" fmla="*/ 0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8" h="1404">
                  <a:moveTo>
                    <a:pt x="424" y="1180"/>
                  </a:moveTo>
                  <a:lnTo>
                    <a:pt x="403" y="1182"/>
                  </a:lnTo>
                  <a:lnTo>
                    <a:pt x="385" y="1191"/>
                  </a:lnTo>
                  <a:lnTo>
                    <a:pt x="370" y="1203"/>
                  </a:lnTo>
                  <a:lnTo>
                    <a:pt x="357" y="1219"/>
                  </a:lnTo>
                  <a:lnTo>
                    <a:pt x="349" y="1237"/>
                  </a:lnTo>
                  <a:lnTo>
                    <a:pt x="347" y="1257"/>
                  </a:lnTo>
                  <a:lnTo>
                    <a:pt x="349" y="1278"/>
                  </a:lnTo>
                  <a:lnTo>
                    <a:pt x="357" y="1296"/>
                  </a:lnTo>
                  <a:lnTo>
                    <a:pt x="370" y="1312"/>
                  </a:lnTo>
                  <a:lnTo>
                    <a:pt x="385" y="1324"/>
                  </a:lnTo>
                  <a:lnTo>
                    <a:pt x="403" y="1331"/>
                  </a:lnTo>
                  <a:lnTo>
                    <a:pt x="424" y="1335"/>
                  </a:lnTo>
                  <a:lnTo>
                    <a:pt x="445" y="1331"/>
                  </a:lnTo>
                  <a:lnTo>
                    <a:pt x="463" y="1324"/>
                  </a:lnTo>
                  <a:lnTo>
                    <a:pt x="478" y="1312"/>
                  </a:lnTo>
                  <a:lnTo>
                    <a:pt x="490" y="1296"/>
                  </a:lnTo>
                  <a:lnTo>
                    <a:pt x="498" y="1278"/>
                  </a:lnTo>
                  <a:lnTo>
                    <a:pt x="501" y="1257"/>
                  </a:lnTo>
                  <a:lnTo>
                    <a:pt x="498" y="1237"/>
                  </a:lnTo>
                  <a:lnTo>
                    <a:pt x="490" y="1219"/>
                  </a:lnTo>
                  <a:lnTo>
                    <a:pt x="478" y="1203"/>
                  </a:lnTo>
                  <a:lnTo>
                    <a:pt x="463" y="1191"/>
                  </a:lnTo>
                  <a:lnTo>
                    <a:pt x="445" y="1182"/>
                  </a:lnTo>
                  <a:lnTo>
                    <a:pt x="424" y="1180"/>
                  </a:lnTo>
                  <a:close/>
                  <a:moveTo>
                    <a:pt x="110" y="157"/>
                  </a:moveTo>
                  <a:lnTo>
                    <a:pt x="110" y="1072"/>
                  </a:lnTo>
                  <a:lnTo>
                    <a:pt x="738" y="1072"/>
                  </a:lnTo>
                  <a:lnTo>
                    <a:pt x="738" y="157"/>
                  </a:lnTo>
                  <a:lnTo>
                    <a:pt x="110" y="157"/>
                  </a:lnTo>
                  <a:close/>
                  <a:moveTo>
                    <a:pt x="93" y="0"/>
                  </a:moveTo>
                  <a:lnTo>
                    <a:pt x="755" y="0"/>
                  </a:lnTo>
                  <a:lnTo>
                    <a:pt x="781" y="2"/>
                  </a:lnTo>
                  <a:lnTo>
                    <a:pt x="802" y="12"/>
                  </a:lnTo>
                  <a:lnTo>
                    <a:pt x="822" y="26"/>
                  </a:lnTo>
                  <a:lnTo>
                    <a:pt x="836" y="45"/>
                  </a:lnTo>
                  <a:lnTo>
                    <a:pt x="845" y="67"/>
                  </a:lnTo>
                  <a:lnTo>
                    <a:pt x="848" y="92"/>
                  </a:lnTo>
                  <a:lnTo>
                    <a:pt x="848" y="1310"/>
                  </a:lnTo>
                  <a:lnTo>
                    <a:pt x="845" y="1336"/>
                  </a:lnTo>
                  <a:lnTo>
                    <a:pt x="836" y="1358"/>
                  </a:lnTo>
                  <a:lnTo>
                    <a:pt x="822" y="1377"/>
                  </a:lnTo>
                  <a:lnTo>
                    <a:pt x="802" y="1391"/>
                  </a:lnTo>
                  <a:lnTo>
                    <a:pt x="781" y="1400"/>
                  </a:lnTo>
                  <a:lnTo>
                    <a:pt x="755" y="1404"/>
                  </a:lnTo>
                  <a:lnTo>
                    <a:pt x="93" y="1404"/>
                  </a:lnTo>
                  <a:lnTo>
                    <a:pt x="89" y="1404"/>
                  </a:lnTo>
                  <a:lnTo>
                    <a:pt x="90" y="1356"/>
                  </a:lnTo>
                  <a:lnTo>
                    <a:pt x="89" y="1308"/>
                  </a:lnTo>
                  <a:lnTo>
                    <a:pt x="87" y="1257"/>
                  </a:lnTo>
                  <a:lnTo>
                    <a:pt x="84" y="1204"/>
                  </a:lnTo>
                  <a:lnTo>
                    <a:pt x="79" y="1145"/>
                  </a:lnTo>
                  <a:lnTo>
                    <a:pt x="75" y="1111"/>
                  </a:lnTo>
                  <a:lnTo>
                    <a:pt x="62" y="1078"/>
                  </a:lnTo>
                  <a:lnTo>
                    <a:pt x="46" y="1049"/>
                  </a:lnTo>
                  <a:lnTo>
                    <a:pt x="25" y="1024"/>
                  </a:lnTo>
                  <a:lnTo>
                    <a:pt x="0" y="1001"/>
                  </a:lnTo>
                  <a:lnTo>
                    <a:pt x="0" y="92"/>
                  </a:lnTo>
                  <a:lnTo>
                    <a:pt x="3" y="67"/>
                  </a:lnTo>
                  <a:lnTo>
                    <a:pt x="12" y="45"/>
                  </a:lnTo>
                  <a:lnTo>
                    <a:pt x="26" y="26"/>
                  </a:lnTo>
                  <a:lnTo>
                    <a:pt x="46" y="12"/>
                  </a:lnTo>
                  <a:lnTo>
                    <a:pt x="67" y="2"/>
                  </a:lnTo>
                  <a:lnTo>
                    <a:pt x="93" y="0"/>
                  </a:lnTo>
                  <a:close/>
                </a:path>
              </a:pathLst>
            </a:custGeom>
            <a:solidFill>
              <a:srgbClr val="00B9F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60" name="Freeform 63">
              <a:extLst>
                <a:ext uri="{FF2B5EF4-FFF2-40B4-BE49-F238E27FC236}">
                  <a16:creationId xmlns="" xmlns:a16="http://schemas.microsoft.com/office/drawing/2014/main" id="{65E491D2-9F46-FD4D-9104-E2BAFCFEF028}"/>
                </a:ext>
              </a:extLst>
            </p:cNvPr>
            <p:cNvSpPr>
              <a:spLocks noEditPoints="1"/>
            </p:cNvSpPr>
            <p:nvPr/>
          </p:nvSpPr>
          <p:spPr bwMode="auto">
            <a:xfrm>
              <a:off x="15338221" y="2267530"/>
              <a:ext cx="533400" cy="638175"/>
            </a:xfrm>
            <a:custGeom>
              <a:avLst/>
              <a:gdLst>
                <a:gd name="T0" fmla="*/ 1542 w 1679"/>
                <a:gd name="T1" fmla="*/ 787 h 2009"/>
                <a:gd name="T2" fmla="*/ 1668 w 1679"/>
                <a:gd name="T3" fmla="*/ 870 h 2009"/>
                <a:gd name="T4" fmla="*/ 1677 w 1679"/>
                <a:gd name="T5" fmla="*/ 1160 h 2009"/>
                <a:gd name="T6" fmla="*/ 1639 w 1679"/>
                <a:gd name="T7" fmla="*/ 1353 h 2009"/>
                <a:gd name="T8" fmla="*/ 1600 w 1679"/>
                <a:gd name="T9" fmla="*/ 1361 h 2009"/>
                <a:gd name="T10" fmla="*/ 1467 w 1679"/>
                <a:gd name="T11" fmla="*/ 2009 h 2009"/>
                <a:gd name="T12" fmla="*/ 1372 w 1679"/>
                <a:gd name="T13" fmla="*/ 1462 h 2009"/>
                <a:gd name="T14" fmla="*/ 1255 w 1679"/>
                <a:gd name="T15" fmla="*/ 2009 h 2009"/>
                <a:gd name="T16" fmla="*/ 1194 w 1679"/>
                <a:gd name="T17" fmla="*/ 1360 h 2009"/>
                <a:gd name="T18" fmla="*/ 1151 w 1679"/>
                <a:gd name="T19" fmla="*/ 1343 h 2009"/>
                <a:gd name="T20" fmla="*/ 1125 w 1679"/>
                <a:gd name="T21" fmla="*/ 1116 h 2009"/>
                <a:gd name="T22" fmla="*/ 1140 w 1679"/>
                <a:gd name="T23" fmla="*/ 846 h 2009"/>
                <a:gd name="T24" fmla="*/ 1298 w 1679"/>
                <a:gd name="T25" fmla="*/ 784 h 2009"/>
                <a:gd name="T26" fmla="*/ 318 w 1679"/>
                <a:gd name="T27" fmla="*/ 567 h 2009"/>
                <a:gd name="T28" fmla="*/ 507 w 1679"/>
                <a:gd name="T29" fmla="*/ 593 h 2009"/>
                <a:gd name="T30" fmla="*/ 553 w 1679"/>
                <a:gd name="T31" fmla="*/ 811 h 2009"/>
                <a:gd name="T32" fmla="*/ 541 w 1679"/>
                <a:gd name="T33" fmla="*/ 1102 h 2009"/>
                <a:gd name="T34" fmla="*/ 488 w 1679"/>
                <a:gd name="T35" fmla="*/ 1145 h 2009"/>
                <a:gd name="T36" fmla="*/ 449 w 1679"/>
                <a:gd name="T37" fmla="*/ 1786 h 2009"/>
                <a:gd name="T38" fmla="*/ 309 w 1679"/>
                <a:gd name="T39" fmla="*/ 1773 h 2009"/>
                <a:gd name="T40" fmla="*/ 237 w 1679"/>
                <a:gd name="T41" fmla="*/ 1786 h 2009"/>
                <a:gd name="T42" fmla="*/ 95 w 1679"/>
                <a:gd name="T43" fmla="*/ 1773 h 2009"/>
                <a:gd name="T44" fmla="*/ 62 w 1679"/>
                <a:gd name="T45" fmla="*/ 1144 h 2009"/>
                <a:gd name="T46" fmla="*/ 8 w 1679"/>
                <a:gd name="T47" fmla="*/ 1046 h 2009"/>
                <a:gd name="T48" fmla="*/ 2 w 1679"/>
                <a:gd name="T49" fmla="*/ 764 h 2009"/>
                <a:gd name="T50" fmla="*/ 67 w 1679"/>
                <a:gd name="T51" fmla="*/ 581 h 2009"/>
                <a:gd name="T52" fmla="*/ 263 w 1679"/>
                <a:gd name="T53" fmla="*/ 567 h 2009"/>
                <a:gd name="T54" fmla="*/ 1527 w 1679"/>
                <a:gd name="T55" fmla="*/ 501 h 2009"/>
                <a:gd name="T56" fmla="*/ 1527 w 1679"/>
                <a:gd name="T57" fmla="*/ 668 h 2009"/>
                <a:gd name="T58" fmla="*/ 1374 w 1679"/>
                <a:gd name="T59" fmla="*/ 730 h 2009"/>
                <a:gd name="T60" fmla="*/ 1258 w 1679"/>
                <a:gd name="T61" fmla="*/ 615 h 2009"/>
                <a:gd name="T62" fmla="*/ 1321 w 1679"/>
                <a:gd name="T63" fmla="*/ 462 h 2009"/>
                <a:gd name="T64" fmla="*/ 885 w 1679"/>
                <a:gd name="T65" fmla="*/ 344 h 2009"/>
                <a:gd name="T66" fmla="*/ 1075 w 1679"/>
                <a:gd name="T67" fmla="*/ 371 h 2009"/>
                <a:gd name="T68" fmla="*/ 1119 w 1679"/>
                <a:gd name="T69" fmla="*/ 580 h 2009"/>
                <a:gd name="T70" fmla="*/ 1053 w 1679"/>
                <a:gd name="T71" fmla="*/ 772 h 2009"/>
                <a:gd name="T72" fmla="*/ 1014 w 1679"/>
                <a:gd name="T73" fmla="*/ 1023 h 2009"/>
                <a:gd name="T74" fmla="*/ 1026 w 1679"/>
                <a:gd name="T75" fmla="*/ 1326 h 2009"/>
                <a:gd name="T76" fmla="*/ 1006 w 1679"/>
                <a:gd name="T77" fmla="*/ 1570 h 2009"/>
                <a:gd name="T78" fmla="*/ 873 w 1679"/>
                <a:gd name="T79" fmla="*/ 1535 h 2009"/>
                <a:gd name="T80" fmla="*/ 792 w 1679"/>
                <a:gd name="T81" fmla="*/ 1570 h 2009"/>
                <a:gd name="T82" fmla="*/ 660 w 1679"/>
                <a:gd name="T83" fmla="*/ 1535 h 2009"/>
                <a:gd name="T84" fmla="*/ 663 w 1679"/>
                <a:gd name="T85" fmla="*/ 951 h 2009"/>
                <a:gd name="T86" fmla="*/ 655 w 1679"/>
                <a:gd name="T87" fmla="*/ 648 h 2009"/>
                <a:gd name="T88" fmla="*/ 574 w 1679"/>
                <a:gd name="T89" fmla="*/ 469 h 2009"/>
                <a:gd name="T90" fmla="*/ 657 w 1679"/>
                <a:gd name="T91" fmla="*/ 353 h 2009"/>
                <a:gd name="T92" fmla="*/ 279 w 1679"/>
                <a:gd name="T93" fmla="*/ 222 h 2009"/>
                <a:gd name="T94" fmla="*/ 416 w 1679"/>
                <a:gd name="T95" fmla="*/ 313 h 2009"/>
                <a:gd name="T96" fmla="*/ 384 w 1679"/>
                <a:gd name="T97" fmla="*/ 476 h 2009"/>
                <a:gd name="T98" fmla="*/ 221 w 1679"/>
                <a:gd name="T99" fmla="*/ 508 h 2009"/>
                <a:gd name="T100" fmla="*/ 130 w 1679"/>
                <a:gd name="T101" fmla="*/ 371 h 2009"/>
                <a:gd name="T102" fmla="*/ 221 w 1679"/>
                <a:gd name="T103" fmla="*/ 234 h 2009"/>
                <a:gd name="T104" fmla="*/ 929 w 1679"/>
                <a:gd name="T105" fmla="*/ 25 h 2009"/>
                <a:gd name="T106" fmla="*/ 992 w 1679"/>
                <a:gd name="T107" fmla="*/ 177 h 2009"/>
                <a:gd name="T108" fmla="*/ 876 w 1679"/>
                <a:gd name="T109" fmla="*/ 294 h 2009"/>
                <a:gd name="T110" fmla="*/ 723 w 1679"/>
                <a:gd name="T111" fmla="*/ 231 h 2009"/>
                <a:gd name="T112" fmla="*/ 723 w 1679"/>
                <a:gd name="T113" fmla="*/ 65 h 2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79" h="2009">
                  <a:moveTo>
                    <a:pt x="1388" y="780"/>
                  </a:moveTo>
                  <a:lnTo>
                    <a:pt x="1414" y="780"/>
                  </a:lnTo>
                  <a:lnTo>
                    <a:pt x="1442" y="781"/>
                  </a:lnTo>
                  <a:lnTo>
                    <a:pt x="1471" y="782"/>
                  </a:lnTo>
                  <a:lnTo>
                    <a:pt x="1504" y="784"/>
                  </a:lnTo>
                  <a:lnTo>
                    <a:pt x="1542" y="787"/>
                  </a:lnTo>
                  <a:lnTo>
                    <a:pt x="1587" y="789"/>
                  </a:lnTo>
                  <a:lnTo>
                    <a:pt x="1611" y="795"/>
                  </a:lnTo>
                  <a:lnTo>
                    <a:pt x="1633" y="807"/>
                  </a:lnTo>
                  <a:lnTo>
                    <a:pt x="1650" y="824"/>
                  </a:lnTo>
                  <a:lnTo>
                    <a:pt x="1663" y="846"/>
                  </a:lnTo>
                  <a:lnTo>
                    <a:pt x="1668" y="870"/>
                  </a:lnTo>
                  <a:lnTo>
                    <a:pt x="1673" y="926"/>
                  </a:lnTo>
                  <a:lnTo>
                    <a:pt x="1675" y="978"/>
                  </a:lnTo>
                  <a:lnTo>
                    <a:pt x="1678" y="1025"/>
                  </a:lnTo>
                  <a:lnTo>
                    <a:pt x="1679" y="1071"/>
                  </a:lnTo>
                  <a:lnTo>
                    <a:pt x="1678" y="1116"/>
                  </a:lnTo>
                  <a:lnTo>
                    <a:pt x="1677" y="1160"/>
                  </a:lnTo>
                  <a:lnTo>
                    <a:pt x="1674" y="1209"/>
                  </a:lnTo>
                  <a:lnTo>
                    <a:pt x="1671" y="1260"/>
                  </a:lnTo>
                  <a:lnTo>
                    <a:pt x="1666" y="1316"/>
                  </a:lnTo>
                  <a:lnTo>
                    <a:pt x="1661" y="1331"/>
                  </a:lnTo>
                  <a:lnTo>
                    <a:pt x="1652" y="1343"/>
                  </a:lnTo>
                  <a:lnTo>
                    <a:pt x="1639" y="1353"/>
                  </a:lnTo>
                  <a:lnTo>
                    <a:pt x="1625" y="1356"/>
                  </a:lnTo>
                  <a:lnTo>
                    <a:pt x="1616" y="1358"/>
                  </a:lnTo>
                  <a:lnTo>
                    <a:pt x="1613" y="1359"/>
                  </a:lnTo>
                  <a:lnTo>
                    <a:pt x="1611" y="1360"/>
                  </a:lnTo>
                  <a:lnTo>
                    <a:pt x="1609" y="1360"/>
                  </a:lnTo>
                  <a:lnTo>
                    <a:pt x="1600" y="1361"/>
                  </a:lnTo>
                  <a:lnTo>
                    <a:pt x="1586" y="1973"/>
                  </a:lnTo>
                  <a:lnTo>
                    <a:pt x="1582" y="1987"/>
                  </a:lnTo>
                  <a:lnTo>
                    <a:pt x="1575" y="1998"/>
                  </a:lnTo>
                  <a:lnTo>
                    <a:pt x="1563" y="2007"/>
                  </a:lnTo>
                  <a:lnTo>
                    <a:pt x="1548" y="2009"/>
                  </a:lnTo>
                  <a:lnTo>
                    <a:pt x="1467" y="2009"/>
                  </a:lnTo>
                  <a:lnTo>
                    <a:pt x="1453" y="2007"/>
                  </a:lnTo>
                  <a:lnTo>
                    <a:pt x="1442" y="1998"/>
                  </a:lnTo>
                  <a:lnTo>
                    <a:pt x="1434" y="1987"/>
                  </a:lnTo>
                  <a:lnTo>
                    <a:pt x="1431" y="1973"/>
                  </a:lnTo>
                  <a:lnTo>
                    <a:pt x="1431" y="1462"/>
                  </a:lnTo>
                  <a:lnTo>
                    <a:pt x="1372" y="1462"/>
                  </a:lnTo>
                  <a:lnTo>
                    <a:pt x="1372" y="1973"/>
                  </a:lnTo>
                  <a:lnTo>
                    <a:pt x="1370" y="1987"/>
                  </a:lnTo>
                  <a:lnTo>
                    <a:pt x="1361" y="1998"/>
                  </a:lnTo>
                  <a:lnTo>
                    <a:pt x="1350" y="2007"/>
                  </a:lnTo>
                  <a:lnTo>
                    <a:pt x="1336" y="2009"/>
                  </a:lnTo>
                  <a:lnTo>
                    <a:pt x="1255" y="2009"/>
                  </a:lnTo>
                  <a:lnTo>
                    <a:pt x="1240" y="2007"/>
                  </a:lnTo>
                  <a:lnTo>
                    <a:pt x="1228" y="1998"/>
                  </a:lnTo>
                  <a:lnTo>
                    <a:pt x="1221" y="1987"/>
                  </a:lnTo>
                  <a:lnTo>
                    <a:pt x="1217" y="1973"/>
                  </a:lnTo>
                  <a:lnTo>
                    <a:pt x="1203" y="1361"/>
                  </a:lnTo>
                  <a:lnTo>
                    <a:pt x="1194" y="1360"/>
                  </a:lnTo>
                  <a:lnTo>
                    <a:pt x="1192" y="1360"/>
                  </a:lnTo>
                  <a:lnTo>
                    <a:pt x="1191" y="1359"/>
                  </a:lnTo>
                  <a:lnTo>
                    <a:pt x="1187" y="1358"/>
                  </a:lnTo>
                  <a:lnTo>
                    <a:pt x="1178" y="1356"/>
                  </a:lnTo>
                  <a:lnTo>
                    <a:pt x="1164" y="1353"/>
                  </a:lnTo>
                  <a:lnTo>
                    <a:pt x="1151" y="1343"/>
                  </a:lnTo>
                  <a:lnTo>
                    <a:pt x="1142" y="1331"/>
                  </a:lnTo>
                  <a:lnTo>
                    <a:pt x="1137" y="1316"/>
                  </a:lnTo>
                  <a:lnTo>
                    <a:pt x="1133" y="1260"/>
                  </a:lnTo>
                  <a:lnTo>
                    <a:pt x="1129" y="1209"/>
                  </a:lnTo>
                  <a:lnTo>
                    <a:pt x="1126" y="1160"/>
                  </a:lnTo>
                  <a:lnTo>
                    <a:pt x="1125" y="1116"/>
                  </a:lnTo>
                  <a:lnTo>
                    <a:pt x="1124" y="1071"/>
                  </a:lnTo>
                  <a:lnTo>
                    <a:pt x="1125" y="1025"/>
                  </a:lnTo>
                  <a:lnTo>
                    <a:pt x="1128" y="978"/>
                  </a:lnTo>
                  <a:lnTo>
                    <a:pt x="1130" y="926"/>
                  </a:lnTo>
                  <a:lnTo>
                    <a:pt x="1134" y="870"/>
                  </a:lnTo>
                  <a:lnTo>
                    <a:pt x="1140" y="846"/>
                  </a:lnTo>
                  <a:lnTo>
                    <a:pt x="1153" y="824"/>
                  </a:lnTo>
                  <a:lnTo>
                    <a:pt x="1170" y="807"/>
                  </a:lnTo>
                  <a:lnTo>
                    <a:pt x="1192" y="795"/>
                  </a:lnTo>
                  <a:lnTo>
                    <a:pt x="1216" y="789"/>
                  </a:lnTo>
                  <a:lnTo>
                    <a:pt x="1261" y="787"/>
                  </a:lnTo>
                  <a:lnTo>
                    <a:pt x="1298" y="784"/>
                  </a:lnTo>
                  <a:lnTo>
                    <a:pt x="1332" y="782"/>
                  </a:lnTo>
                  <a:lnTo>
                    <a:pt x="1361" y="781"/>
                  </a:lnTo>
                  <a:lnTo>
                    <a:pt x="1388" y="780"/>
                  </a:lnTo>
                  <a:close/>
                  <a:moveTo>
                    <a:pt x="263" y="567"/>
                  </a:moveTo>
                  <a:lnTo>
                    <a:pt x="290" y="567"/>
                  </a:lnTo>
                  <a:lnTo>
                    <a:pt x="318" y="567"/>
                  </a:lnTo>
                  <a:lnTo>
                    <a:pt x="347" y="568"/>
                  </a:lnTo>
                  <a:lnTo>
                    <a:pt x="379" y="570"/>
                  </a:lnTo>
                  <a:lnTo>
                    <a:pt x="418" y="573"/>
                  </a:lnTo>
                  <a:lnTo>
                    <a:pt x="463" y="575"/>
                  </a:lnTo>
                  <a:lnTo>
                    <a:pt x="487" y="581"/>
                  </a:lnTo>
                  <a:lnTo>
                    <a:pt x="507" y="593"/>
                  </a:lnTo>
                  <a:lnTo>
                    <a:pt x="526" y="612"/>
                  </a:lnTo>
                  <a:lnTo>
                    <a:pt x="538" y="632"/>
                  </a:lnTo>
                  <a:lnTo>
                    <a:pt x="544" y="656"/>
                  </a:lnTo>
                  <a:lnTo>
                    <a:pt x="549" y="713"/>
                  </a:lnTo>
                  <a:lnTo>
                    <a:pt x="551" y="764"/>
                  </a:lnTo>
                  <a:lnTo>
                    <a:pt x="553" y="811"/>
                  </a:lnTo>
                  <a:lnTo>
                    <a:pt x="553" y="857"/>
                  </a:lnTo>
                  <a:lnTo>
                    <a:pt x="553" y="902"/>
                  </a:lnTo>
                  <a:lnTo>
                    <a:pt x="552" y="948"/>
                  </a:lnTo>
                  <a:lnTo>
                    <a:pt x="550" y="995"/>
                  </a:lnTo>
                  <a:lnTo>
                    <a:pt x="546" y="1046"/>
                  </a:lnTo>
                  <a:lnTo>
                    <a:pt x="541" y="1102"/>
                  </a:lnTo>
                  <a:lnTo>
                    <a:pt x="536" y="1117"/>
                  </a:lnTo>
                  <a:lnTo>
                    <a:pt x="527" y="1130"/>
                  </a:lnTo>
                  <a:lnTo>
                    <a:pt x="515" y="1139"/>
                  </a:lnTo>
                  <a:lnTo>
                    <a:pt x="500" y="1142"/>
                  </a:lnTo>
                  <a:lnTo>
                    <a:pt x="491" y="1144"/>
                  </a:lnTo>
                  <a:lnTo>
                    <a:pt x="488" y="1145"/>
                  </a:lnTo>
                  <a:lnTo>
                    <a:pt x="487" y="1146"/>
                  </a:lnTo>
                  <a:lnTo>
                    <a:pt x="484" y="1147"/>
                  </a:lnTo>
                  <a:lnTo>
                    <a:pt x="476" y="1147"/>
                  </a:lnTo>
                  <a:lnTo>
                    <a:pt x="460" y="1759"/>
                  </a:lnTo>
                  <a:lnTo>
                    <a:pt x="458" y="1773"/>
                  </a:lnTo>
                  <a:lnTo>
                    <a:pt x="449" y="1786"/>
                  </a:lnTo>
                  <a:lnTo>
                    <a:pt x="439" y="1793"/>
                  </a:lnTo>
                  <a:lnTo>
                    <a:pt x="424" y="1796"/>
                  </a:lnTo>
                  <a:lnTo>
                    <a:pt x="343" y="1796"/>
                  </a:lnTo>
                  <a:lnTo>
                    <a:pt x="328" y="1793"/>
                  </a:lnTo>
                  <a:lnTo>
                    <a:pt x="316" y="1786"/>
                  </a:lnTo>
                  <a:lnTo>
                    <a:pt x="309" y="1773"/>
                  </a:lnTo>
                  <a:lnTo>
                    <a:pt x="306" y="1759"/>
                  </a:lnTo>
                  <a:lnTo>
                    <a:pt x="306" y="1247"/>
                  </a:lnTo>
                  <a:lnTo>
                    <a:pt x="247" y="1247"/>
                  </a:lnTo>
                  <a:lnTo>
                    <a:pt x="247" y="1759"/>
                  </a:lnTo>
                  <a:lnTo>
                    <a:pt x="245" y="1773"/>
                  </a:lnTo>
                  <a:lnTo>
                    <a:pt x="237" y="1786"/>
                  </a:lnTo>
                  <a:lnTo>
                    <a:pt x="225" y="1793"/>
                  </a:lnTo>
                  <a:lnTo>
                    <a:pt x="210" y="1796"/>
                  </a:lnTo>
                  <a:lnTo>
                    <a:pt x="130" y="1796"/>
                  </a:lnTo>
                  <a:lnTo>
                    <a:pt x="116" y="1793"/>
                  </a:lnTo>
                  <a:lnTo>
                    <a:pt x="104" y="1786"/>
                  </a:lnTo>
                  <a:lnTo>
                    <a:pt x="95" y="1773"/>
                  </a:lnTo>
                  <a:lnTo>
                    <a:pt x="93" y="1759"/>
                  </a:lnTo>
                  <a:lnTo>
                    <a:pt x="77" y="1147"/>
                  </a:lnTo>
                  <a:lnTo>
                    <a:pt x="70" y="1147"/>
                  </a:lnTo>
                  <a:lnTo>
                    <a:pt x="66" y="1146"/>
                  </a:lnTo>
                  <a:lnTo>
                    <a:pt x="66" y="1145"/>
                  </a:lnTo>
                  <a:lnTo>
                    <a:pt x="62" y="1144"/>
                  </a:lnTo>
                  <a:lnTo>
                    <a:pt x="54" y="1142"/>
                  </a:lnTo>
                  <a:lnTo>
                    <a:pt x="38" y="1139"/>
                  </a:lnTo>
                  <a:lnTo>
                    <a:pt x="26" y="1130"/>
                  </a:lnTo>
                  <a:lnTo>
                    <a:pt x="17" y="1117"/>
                  </a:lnTo>
                  <a:lnTo>
                    <a:pt x="13" y="1102"/>
                  </a:lnTo>
                  <a:lnTo>
                    <a:pt x="8" y="1046"/>
                  </a:lnTo>
                  <a:lnTo>
                    <a:pt x="4" y="995"/>
                  </a:lnTo>
                  <a:lnTo>
                    <a:pt x="2" y="948"/>
                  </a:lnTo>
                  <a:lnTo>
                    <a:pt x="0" y="902"/>
                  </a:lnTo>
                  <a:lnTo>
                    <a:pt x="0" y="857"/>
                  </a:lnTo>
                  <a:lnTo>
                    <a:pt x="1" y="811"/>
                  </a:lnTo>
                  <a:lnTo>
                    <a:pt x="2" y="764"/>
                  </a:lnTo>
                  <a:lnTo>
                    <a:pt x="6" y="713"/>
                  </a:lnTo>
                  <a:lnTo>
                    <a:pt x="9" y="656"/>
                  </a:lnTo>
                  <a:lnTo>
                    <a:pt x="15" y="632"/>
                  </a:lnTo>
                  <a:lnTo>
                    <a:pt x="27" y="612"/>
                  </a:lnTo>
                  <a:lnTo>
                    <a:pt x="46" y="593"/>
                  </a:lnTo>
                  <a:lnTo>
                    <a:pt x="67" y="581"/>
                  </a:lnTo>
                  <a:lnTo>
                    <a:pt x="90" y="575"/>
                  </a:lnTo>
                  <a:lnTo>
                    <a:pt x="136" y="573"/>
                  </a:lnTo>
                  <a:lnTo>
                    <a:pt x="174" y="570"/>
                  </a:lnTo>
                  <a:lnTo>
                    <a:pt x="206" y="568"/>
                  </a:lnTo>
                  <a:lnTo>
                    <a:pt x="237" y="567"/>
                  </a:lnTo>
                  <a:lnTo>
                    <a:pt x="263" y="567"/>
                  </a:lnTo>
                  <a:close/>
                  <a:moveTo>
                    <a:pt x="1403" y="436"/>
                  </a:moveTo>
                  <a:lnTo>
                    <a:pt x="1434" y="439"/>
                  </a:lnTo>
                  <a:lnTo>
                    <a:pt x="1461" y="448"/>
                  </a:lnTo>
                  <a:lnTo>
                    <a:pt x="1487" y="462"/>
                  </a:lnTo>
                  <a:lnTo>
                    <a:pt x="1509" y="480"/>
                  </a:lnTo>
                  <a:lnTo>
                    <a:pt x="1527" y="501"/>
                  </a:lnTo>
                  <a:lnTo>
                    <a:pt x="1541" y="527"/>
                  </a:lnTo>
                  <a:lnTo>
                    <a:pt x="1550" y="555"/>
                  </a:lnTo>
                  <a:lnTo>
                    <a:pt x="1552" y="585"/>
                  </a:lnTo>
                  <a:lnTo>
                    <a:pt x="1550" y="615"/>
                  </a:lnTo>
                  <a:lnTo>
                    <a:pt x="1541" y="643"/>
                  </a:lnTo>
                  <a:lnTo>
                    <a:pt x="1527" y="668"/>
                  </a:lnTo>
                  <a:lnTo>
                    <a:pt x="1509" y="690"/>
                  </a:lnTo>
                  <a:lnTo>
                    <a:pt x="1487" y="708"/>
                  </a:lnTo>
                  <a:lnTo>
                    <a:pt x="1461" y="722"/>
                  </a:lnTo>
                  <a:lnTo>
                    <a:pt x="1434" y="730"/>
                  </a:lnTo>
                  <a:lnTo>
                    <a:pt x="1403" y="734"/>
                  </a:lnTo>
                  <a:lnTo>
                    <a:pt x="1374" y="730"/>
                  </a:lnTo>
                  <a:lnTo>
                    <a:pt x="1347" y="722"/>
                  </a:lnTo>
                  <a:lnTo>
                    <a:pt x="1321" y="708"/>
                  </a:lnTo>
                  <a:lnTo>
                    <a:pt x="1298" y="690"/>
                  </a:lnTo>
                  <a:lnTo>
                    <a:pt x="1280" y="668"/>
                  </a:lnTo>
                  <a:lnTo>
                    <a:pt x="1267" y="643"/>
                  </a:lnTo>
                  <a:lnTo>
                    <a:pt x="1258" y="615"/>
                  </a:lnTo>
                  <a:lnTo>
                    <a:pt x="1255" y="585"/>
                  </a:lnTo>
                  <a:lnTo>
                    <a:pt x="1258" y="555"/>
                  </a:lnTo>
                  <a:lnTo>
                    <a:pt x="1267" y="527"/>
                  </a:lnTo>
                  <a:lnTo>
                    <a:pt x="1280" y="501"/>
                  </a:lnTo>
                  <a:lnTo>
                    <a:pt x="1298" y="480"/>
                  </a:lnTo>
                  <a:lnTo>
                    <a:pt x="1321" y="462"/>
                  </a:lnTo>
                  <a:lnTo>
                    <a:pt x="1347" y="448"/>
                  </a:lnTo>
                  <a:lnTo>
                    <a:pt x="1374" y="439"/>
                  </a:lnTo>
                  <a:lnTo>
                    <a:pt x="1403" y="436"/>
                  </a:lnTo>
                  <a:close/>
                  <a:moveTo>
                    <a:pt x="830" y="343"/>
                  </a:moveTo>
                  <a:lnTo>
                    <a:pt x="857" y="343"/>
                  </a:lnTo>
                  <a:lnTo>
                    <a:pt x="885" y="344"/>
                  </a:lnTo>
                  <a:lnTo>
                    <a:pt x="914" y="346"/>
                  </a:lnTo>
                  <a:lnTo>
                    <a:pt x="946" y="347"/>
                  </a:lnTo>
                  <a:lnTo>
                    <a:pt x="985" y="349"/>
                  </a:lnTo>
                  <a:lnTo>
                    <a:pt x="1030" y="353"/>
                  </a:lnTo>
                  <a:lnTo>
                    <a:pt x="1054" y="358"/>
                  </a:lnTo>
                  <a:lnTo>
                    <a:pt x="1075" y="371"/>
                  </a:lnTo>
                  <a:lnTo>
                    <a:pt x="1093" y="388"/>
                  </a:lnTo>
                  <a:lnTo>
                    <a:pt x="1105" y="410"/>
                  </a:lnTo>
                  <a:lnTo>
                    <a:pt x="1111" y="433"/>
                  </a:lnTo>
                  <a:lnTo>
                    <a:pt x="1114" y="486"/>
                  </a:lnTo>
                  <a:lnTo>
                    <a:pt x="1118" y="535"/>
                  </a:lnTo>
                  <a:lnTo>
                    <a:pt x="1119" y="580"/>
                  </a:lnTo>
                  <a:lnTo>
                    <a:pt x="1120" y="624"/>
                  </a:lnTo>
                  <a:lnTo>
                    <a:pt x="1120" y="665"/>
                  </a:lnTo>
                  <a:lnTo>
                    <a:pt x="1119" y="707"/>
                  </a:lnTo>
                  <a:lnTo>
                    <a:pt x="1094" y="726"/>
                  </a:lnTo>
                  <a:lnTo>
                    <a:pt x="1072" y="748"/>
                  </a:lnTo>
                  <a:lnTo>
                    <a:pt x="1053" y="772"/>
                  </a:lnTo>
                  <a:lnTo>
                    <a:pt x="1038" y="800"/>
                  </a:lnTo>
                  <a:lnTo>
                    <a:pt x="1029" y="830"/>
                  </a:lnTo>
                  <a:lnTo>
                    <a:pt x="1023" y="862"/>
                  </a:lnTo>
                  <a:lnTo>
                    <a:pt x="1019" y="920"/>
                  </a:lnTo>
                  <a:lnTo>
                    <a:pt x="1015" y="973"/>
                  </a:lnTo>
                  <a:lnTo>
                    <a:pt x="1014" y="1023"/>
                  </a:lnTo>
                  <a:lnTo>
                    <a:pt x="1013" y="1071"/>
                  </a:lnTo>
                  <a:lnTo>
                    <a:pt x="1013" y="1117"/>
                  </a:lnTo>
                  <a:lnTo>
                    <a:pt x="1015" y="1165"/>
                  </a:lnTo>
                  <a:lnTo>
                    <a:pt x="1018" y="1215"/>
                  </a:lnTo>
                  <a:lnTo>
                    <a:pt x="1021" y="1268"/>
                  </a:lnTo>
                  <a:lnTo>
                    <a:pt x="1026" y="1326"/>
                  </a:lnTo>
                  <a:lnTo>
                    <a:pt x="1029" y="1341"/>
                  </a:lnTo>
                  <a:lnTo>
                    <a:pt x="1032" y="1355"/>
                  </a:lnTo>
                  <a:lnTo>
                    <a:pt x="1027" y="1535"/>
                  </a:lnTo>
                  <a:lnTo>
                    <a:pt x="1025" y="1550"/>
                  </a:lnTo>
                  <a:lnTo>
                    <a:pt x="1016" y="1562"/>
                  </a:lnTo>
                  <a:lnTo>
                    <a:pt x="1006" y="1570"/>
                  </a:lnTo>
                  <a:lnTo>
                    <a:pt x="991" y="1573"/>
                  </a:lnTo>
                  <a:lnTo>
                    <a:pt x="910" y="1573"/>
                  </a:lnTo>
                  <a:lnTo>
                    <a:pt x="896" y="1570"/>
                  </a:lnTo>
                  <a:lnTo>
                    <a:pt x="883" y="1562"/>
                  </a:lnTo>
                  <a:lnTo>
                    <a:pt x="876" y="1550"/>
                  </a:lnTo>
                  <a:lnTo>
                    <a:pt x="873" y="1535"/>
                  </a:lnTo>
                  <a:lnTo>
                    <a:pt x="873" y="1025"/>
                  </a:lnTo>
                  <a:lnTo>
                    <a:pt x="815" y="1025"/>
                  </a:lnTo>
                  <a:lnTo>
                    <a:pt x="815" y="1535"/>
                  </a:lnTo>
                  <a:lnTo>
                    <a:pt x="812" y="1550"/>
                  </a:lnTo>
                  <a:lnTo>
                    <a:pt x="804" y="1562"/>
                  </a:lnTo>
                  <a:lnTo>
                    <a:pt x="792" y="1570"/>
                  </a:lnTo>
                  <a:lnTo>
                    <a:pt x="777" y="1573"/>
                  </a:lnTo>
                  <a:lnTo>
                    <a:pt x="697" y="1573"/>
                  </a:lnTo>
                  <a:lnTo>
                    <a:pt x="683" y="1570"/>
                  </a:lnTo>
                  <a:lnTo>
                    <a:pt x="671" y="1562"/>
                  </a:lnTo>
                  <a:lnTo>
                    <a:pt x="662" y="1550"/>
                  </a:lnTo>
                  <a:lnTo>
                    <a:pt x="660" y="1535"/>
                  </a:lnTo>
                  <a:lnTo>
                    <a:pt x="649" y="1124"/>
                  </a:lnTo>
                  <a:lnTo>
                    <a:pt x="650" y="1118"/>
                  </a:lnTo>
                  <a:lnTo>
                    <a:pt x="651" y="1113"/>
                  </a:lnTo>
                  <a:lnTo>
                    <a:pt x="657" y="1054"/>
                  </a:lnTo>
                  <a:lnTo>
                    <a:pt x="661" y="1001"/>
                  </a:lnTo>
                  <a:lnTo>
                    <a:pt x="663" y="951"/>
                  </a:lnTo>
                  <a:lnTo>
                    <a:pt x="665" y="904"/>
                  </a:lnTo>
                  <a:lnTo>
                    <a:pt x="666" y="857"/>
                  </a:lnTo>
                  <a:lnTo>
                    <a:pt x="665" y="810"/>
                  </a:lnTo>
                  <a:lnTo>
                    <a:pt x="662" y="759"/>
                  </a:lnTo>
                  <a:lnTo>
                    <a:pt x="660" y="706"/>
                  </a:lnTo>
                  <a:lnTo>
                    <a:pt x="655" y="648"/>
                  </a:lnTo>
                  <a:lnTo>
                    <a:pt x="649" y="613"/>
                  </a:lnTo>
                  <a:lnTo>
                    <a:pt x="637" y="580"/>
                  </a:lnTo>
                  <a:lnTo>
                    <a:pt x="620" y="551"/>
                  </a:lnTo>
                  <a:lnTo>
                    <a:pt x="598" y="524"/>
                  </a:lnTo>
                  <a:lnTo>
                    <a:pt x="572" y="501"/>
                  </a:lnTo>
                  <a:lnTo>
                    <a:pt x="574" y="469"/>
                  </a:lnTo>
                  <a:lnTo>
                    <a:pt x="576" y="433"/>
                  </a:lnTo>
                  <a:lnTo>
                    <a:pt x="582" y="410"/>
                  </a:lnTo>
                  <a:lnTo>
                    <a:pt x="594" y="388"/>
                  </a:lnTo>
                  <a:lnTo>
                    <a:pt x="613" y="371"/>
                  </a:lnTo>
                  <a:lnTo>
                    <a:pt x="634" y="358"/>
                  </a:lnTo>
                  <a:lnTo>
                    <a:pt x="657" y="353"/>
                  </a:lnTo>
                  <a:lnTo>
                    <a:pt x="703" y="349"/>
                  </a:lnTo>
                  <a:lnTo>
                    <a:pt x="741" y="347"/>
                  </a:lnTo>
                  <a:lnTo>
                    <a:pt x="773" y="346"/>
                  </a:lnTo>
                  <a:lnTo>
                    <a:pt x="804" y="344"/>
                  </a:lnTo>
                  <a:lnTo>
                    <a:pt x="830" y="343"/>
                  </a:lnTo>
                  <a:close/>
                  <a:moveTo>
                    <a:pt x="279" y="222"/>
                  </a:moveTo>
                  <a:lnTo>
                    <a:pt x="309" y="226"/>
                  </a:lnTo>
                  <a:lnTo>
                    <a:pt x="337" y="234"/>
                  </a:lnTo>
                  <a:lnTo>
                    <a:pt x="362" y="248"/>
                  </a:lnTo>
                  <a:lnTo>
                    <a:pt x="384" y="266"/>
                  </a:lnTo>
                  <a:lnTo>
                    <a:pt x="402" y="287"/>
                  </a:lnTo>
                  <a:lnTo>
                    <a:pt x="416" y="313"/>
                  </a:lnTo>
                  <a:lnTo>
                    <a:pt x="425" y="341"/>
                  </a:lnTo>
                  <a:lnTo>
                    <a:pt x="428" y="371"/>
                  </a:lnTo>
                  <a:lnTo>
                    <a:pt x="425" y="401"/>
                  </a:lnTo>
                  <a:lnTo>
                    <a:pt x="416" y="429"/>
                  </a:lnTo>
                  <a:lnTo>
                    <a:pt x="402" y="454"/>
                  </a:lnTo>
                  <a:lnTo>
                    <a:pt x="384" y="476"/>
                  </a:lnTo>
                  <a:lnTo>
                    <a:pt x="362" y="494"/>
                  </a:lnTo>
                  <a:lnTo>
                    <a:pt x="337" y="508"/>
                  </a:lnTo>
                  <a:lnTo>
                    <a:pt x="309" y="517"/>
                  </a:lnTo>
                  <a:lnTo>
                    <a:pt x="279" y="520"/>
                  </a:lnTo>
                  <a:lnTo>
                    <a:pt x="249" y="517"/>
                  </a:lnTo>
                  <a:lnTo>
                    <a:pt x="221" y="508"/>
                  </a:lnTo>
                  <a:lnTo>
                    <a:pt x="195" y="494"/>
                  </a:lnTo>
                  <a:lnTo>
                    <a:pt x="174" y="476"/>
                  </a:lnTo>
                  <a:lnTo>
                    <a:pt x="156" y="454"/>
                  </a:lnTo>
                  <a:lnTo>
                    <a:pt x="142" y="429"/>
                  </a:lnTo>
                  <a:lnTo>
                    <a:pt x="134" y="401"/>
                  </a:lnTo>
                  <a:lnTo>
                    <a:pt x="130" y="371"/>
                  </a:lnTo>
                  <a:lnTo>
                    <a:pt x="134" y="341"/>
                  </a:lnTo>
                  <a:lnTo>
                    <a:pt x="142" y="313"/>
                  </a:lnTo>
                  <a:lnTo>
                    <a:pt x="156" y="287"/>
                  </a:lnTo>
                  <a:lnTo>
                    <a:pt x="174" y="266"/>
                  </a:lnTo>
                  <a:lnTo>
                    <a:pt x="195" y="248"/>
                  </a:lnTo>
                  <a:lnTo>
                    <a:pt x="221" y="234"/>
                  </a:lnTo>
                  <a:lnTo>
                    <a:pt x="249" y="226"/>
                  </a:lnTo>
                  <a:lnTo>
                    <a:pt x="279" y="222"/>
                  </a:lnTo>
                  <a:close/>
                  <a:moveTo>
                    <a:pt x="846" y="0"/>
                  </a:moveTo>
                  <a:lnTo>
                    <a:pt x="876" y="2"/>
                  </a:lnTo>
                  <a:lnTo>
                    <a:pt x="904" y="11"/>
                  </a:lnTo>
                  <a:lnTo>
                    <a:pt x="929" y="25"/>
                  </a:lnTo>
                  <a:lnTo>
                    <a:pt x="951" y="43"/>
                  </a:lnTo>
                  <a:lnTo>
                    <a:pt x="969" y="65"/>
                  </a:lnTo>
                  <a:lnTo>
                    <a:pt x="983" y="90"/>
                  </a:lnTo>
                  <a:lnTo>
                    <a:pt x="992" y="118"/>
                  </a:lnTo>
                  <a:lnTo>
                    <a:pt x="995" y="148"/>
                  </a:lnTo>
                  <a:lnTo>
                    <a:pt x="992" y="177"/>
                  </a:lnTo>
                  <a:lnTo>
                    <a:pt x="983" y="205"/>
                  </a:lnTo>
                  <a:lnTo>
                    <a:pt x="969" y="231"/>
                  </a:lnTo>
                  <a:lnTo>
                    <a:pt x="951" y="254"/>
                  </a:lnTo>
                  <a:lnTo>
                    <a:pt x="929" y="272"/>
                  </a:lnTo>
                  <a:lnTo>
                    <a:pt x="904" y="285"/>
                  </a:lnTo>
                  <a:lnTo>
                    <a:pt x="876" y="294"/>
                  </a:lnTo>
                  <a:lnTo>
                    <a:pt x="846" y="297"/>
                  </a:lnTo>
                  <a:lnTo>
                    <a:pt x="816" y="294"/>
                  </a:lnTo>
                  <a:lnTo>
                    <a:pt x="788" y="285"/>
                  </a:lnTo>
                  <a:lnTo>
                    <a:pt x="763" y="272"/>
                  </a:lnTo>
                  <a:lnTo>
                    <a:pt x="741" y="254"/>
                  </a:lnTo>
                  <a:lnTo>
                    <a:pt x="723" y="231"/>
                  </a:lnTo>
                  <a:lnTo>
                    <a:pt x="709" y="205"/>
                  </a:lnTo>
                  <a:lnTo>
                    <a:pt x="701" y="177"/>
                  </a:lnTo>
                  <a:lnTo>
                    <a:pt x="697" y="148"/>
                  </a:lnTo>
                  <a:lnTo>
                    <a:pt x="701" y="118"/>
                  </a:lnTo>
                  <a:lnTo>
                    <a:pt x="709" y="90"/>
                  </a:lnTo>
                  <a:lnTo>
                    <a:pt x="723" y="65"/>
                  </a:lnTo>
                  <a:lnTo>
                    <a:pt x="741" y="43"/>
                  </a:lnTo>
                  <a:lnTo>
                    <a:pt x="763" y="25"/>
                  </a:lnTo>
                  <a:lnTo>
                    <a:pt x="788" y="11"/>
                  </a:lnTo>
                  <a:lnTo>
                    <a:pt x="816" y="2"/>
                  </a:lnTo>
                  <a:lnTo>
                    <a:pt x="846"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grpSp>
        <p:nvGrpSpPr>
          <p:cNvPr id="261" name="Group 4">
            <a:extLst>
              <a:ext uri="{FF2B5EF4-FFF2-40B4-BE49-F238E27FC236}">
                <a16:creationId xmlns="" xmlns:a16="http://schemas.microsoft.com/office/drawing/2014/main" id="{1A5B8448-6E52-F043-97B8-98332FA2B4D5}"/>
              </a:ext>
            </a:extLst>
          </p:cNvPr>
          <p:cNvGrpSpPr>
            <a:grpSpLocks noChangeAspect="1"/>
          </p:cNvGrpSpPr>
          <p:nvPr/>
        </p:nvGrpSpPr>
        <p:grpSpPr bwMode="auto">
          <a:xfrm>
            <a:off x="1956043" y="2529026"/>
            <a:ext cx="425258" cy="446557"/>
            <a:chOff x="605" y="2031"/>
            <a:chExt cx="579" cy="456"/>
          </a:xfrm>
        </p:grpSpPr>
        <p:sp>
          <p:nvSpPr>
            <p:cNvPr id="262" name="Freeform 6">
              <a:extLst>
                <a:ext uri="{FF2B5EF4-FFF2-40B4-BE49-F238E27FC236}">
                  <a16:creationId xmlns="" xmlns:a16="http://schemas.microsoft.com/office/drawing/2014/main" id="{FD7F67E7-C5CA-EB4C-BB59-71C6E7B72C93}"/>
                </a:ext>
              </a:extLst>
            </p:cNvPr>
            <p:cNvSpPr>
              <a:spLocks/>
            </p:cNvSpPr>
            <p:nvPr/>
          </p:nvSpPr>
          <p:spPr bwMode="white">
            <a:xfrm>
              <a:off x="605" y="2031"/>
              <a:ext cx="579" cy="456"/>
            </a:xfrm>
            <a:custGeom>
              <a:avLst/>
              <a:gdLst>
                <a:gd name="T0" fmla="*/ 2489 w 2895"/>
                <a:gd name="T1" fmla="*/ 4 h 2280"/>
                <a:gd name="T2" fmla="*/ 2551 w 2895"/>
                <a:gd name="T3" fmla="*/ 44 h 2280"/>
                <a:gd name="T4" fmla="*/ 2577 w 2895"/>
                <a:gd name="T5" fmla="*/ 116 h 2280"/>
                <a:gd name="T6" fmla="*/ 2651 w 2895"/>
                <a:gd name="T7" fmla="*/ 437 h 2280"/>
                <a:gd name="T8" fmla="*/ 2730 w 2895"/>
                <a:gd name="T9" fmla="*/ 531 h 2280"/>
                <a:gd name="T10" fmla="*/ 2761 w 2895"/>
                <a:gd name="T11" fmla="*/ 655 h 2280"/>
                <a:gd name="T12" fmla="*/ 2738 w 2895"/>
                <a:gd name="T13" fmla="*/ 765 h 2280"/>
                <a:gd name="T14" fmla="*/ 2826 w 2895"/>
                <a:gd name="T15" fmla="*/ 821 h 2280"/>
                <a:gd name="T16" fmla="*/ 2878 w 2895"/>
                <a:gd name="T17" fmla="*/ 913 h 2280"/>
                <a:gd name="T18" fmla="*/ 2891 w 2895"/>
                <a:gd name="T19" fmla="*/ 1067 h 2280"/>
                <a:gd name="T20" fmla="*/ 2894 w 2895"/>
                <a:gd name="T21" fmla="*/ 1219 h 2280"/>
                <a:gd name="T22" fmla="*/ 2885 w 2895"/>
                <a:gd name="T23" fmla="*/ 1378 h 2280"/>
                <a:gd name="T24" fmla="*/ 2865 w 2895"/>
                <a:gd name="T25" fmla="*/ 1496 h 2280"/>
                <a:gd name="T26" fmla="*/ 2810 w 2895"/>
                <a:gd name="T27" fmla="*/ 1560 h 2280"/>
                <a:gd name="T28" fmla="*/ 2784 w 2895"/>
                <a:gd name="T29" fmla="*/ 2187 h 2280"/>
                <a:gd name="T30" fmla="*/ 2727 w 2895"/>
                <a:gd name="T31" fmla="*/ 2254 h 2280"/>
                <a:gd name="T32" fmla="*/ 2641 w 2895"/>
                <a:gd name="T33" fmla="*/ 2280 h 2280"/>
                <a:gd name="T34" fmla="*/ 2507 w 2895"/>
                <a:gd name="T35" fmla="*/ 2273 h 2280"/>
                <a:gd name="T36" fmla="*/ 2439 w 2895"/>
                <a:gd name="T37" fmla="*/ 2279 h 2280"/>
                <a:gd name="T38" fmla="*/ 2298 w 2895"/>
                <a:gd name="T39" fmla="*/ 2278 h 2280"/>
                <a:gd name="T40" fmla="*/ 2220 w 2895"/>
                <a:gd name="T41" fmla="*/ 2236 h 2280"/>
                <a:gd name="T42" fmla="*/ 2178 w 2895"/>
                <a:gd name="T43" fmla="*/ 2157 h 2280"/>
                <a:gd name="T44" fmla="*/ 2138 w 2895"/>
                <a:gd name="T45" fmla="*/ 1542 h 2280"/>
                <a:gd name="T46" fmla="*/ 2096 w 2895"/>
                <a:gd name="T47" fmla="*/ 1469 h 2280"/>
                <a:gd name="T48" fmla="*/ 2082 w 2895"/>
                <a:gd name="T49" fmla="*/ 1414 h 2280"/>
                <a:gd name="T50" fmla="*/ 1240 w 2895"/>
                <a:gd name="T51" fmla="*/ 1414 h 2280"/>
                <a:gd name="T52" fmla="*/ 1238 w 2895"/>
                <a:gd name="T53" fmla="*/ 1496 h 2280"/>
                <a:gd name="T54" fmla="*/ 1211 w 2895"/>
                <a:gd name="T55" fmla="*/ 2187 h 2280"/>
                <a:gd name="T56" fmla="*/ 1154 w 2895"/>
                <a:gd name="T57" fmla="*/ 2254 h 2280"/>
                <a:gd name="T58" fmla="*/ 1068 w 2895"/>
                <a:gd name="T59" fmla="*/ 2280 h 2280"/>
                <a:gd name="T60" fmla="*/ 934 w 2895"/>
                <a:gd name="T61" fmla="*/ 2273 h 2280"/>
                <a:gd name="T62" fmla="*/ 866 w 2895"/>
                <a:gd name="T63" fmla="*/ 2279 h 2280"/>
                <a:gd name="T64" fmla="*/ 723 w 2895"/>
                <a:gd name="T65" fmla="*/ 2277 h 2280"/>
                <a:gd name="T66" fmla="*/ 642 w 2895"/>
                <a:gd name="T67" fmla="*/ 2230 h 2280"/>
                <a:gd name="T68" fmla="*/ 602 w 2895"/>
                <a:gd name="T69" fmla="*/ 2144 h 2280"/>
                <a:gd name="T70" fmla="*/ 472 w 2895"/>
                <a:gd name="T71" fmla="*/ 2152 h 2280"/>
                <a:gd name="T72" fmla="*/ 403 w 2895"/>
                <a:gd name="T73" fmla="*/ 2137 h 2280"/>
                <a:gd name="T74" fmla="*/ 334 w 2895"/>
                <a:gd name="T75" fmla="*/ 2152 h 2280"/>
                <a:gd name="T76" fmla="*/ 191 w 2895"/>
                <a:gd name="T77" fmla="*/ 2140 h 2280"/>
                <a:gd name="T78" fmla="*/ 124 w 2895"/>
                <a:gd name="T79" fmla="*/ 2085 h 2280"/>
                <a:gd name="T80" fmla="*/ 97 w 2895"/>
                <a:gd name="T81" fmla="*/ 1999 h 2280"/>
                <a:gd name="T82" fmla="*/ 44 w 2895"/>
                <a:gd name="T83" fmla="*/ 1406 h 2280"/>
                <a:gd name="T84" fmla="*/ 15 w 2895"/>
                <a:gd name="T85" fmla="*/ 1329 h 2280"/>
                <a:gd name="T86" fmla="*/ 3 w 2895"/>
                <a:gd name="T87" fmla="*/ 1162 h 2280"/>
                <a:gd name="T88" fmla="*/ 1 w 2895"/>
                <a:gd name="T89" fmla="*/ 1015 h 2280"/>
                <a:gd name="T90" fmla="*/ 11 w 2895"/>
                <a:gd name="T91" fmla="*/ 848 h 2280"/>
                <a:gd name="T92" fmla="*/ 47 w 2895"/>
                <a:gd name="T93" fmla="*/ 749 h 2280"/>
                <a:gd name="T94" fmla="*/ 125 w 2895"/>
                <a:gd name="T95" fmla="*/ 680 h 2280"/>
                <a:gd name="T96" fmla="*/ 138 w 2895"/>
                <a:gd name="T97" fmla="*/ 597 h 2280"/>
                <a:gd name="T98" fmla="*/ 150 w 2895"/>
                <a:gd name="T99" fmla="*/ 475 h 2280"/>
                <a:gd name="T100" fmla="*/ 215 w 2895"/>
                <a:gd name="T101" fmla="*/ 370 h 2280"/>
                <a:gd name="T102" fmla="*/ 321 w 2895"/>
                <a:gd name="T103" fmla="*/ 305 h 2280"/>
                <a:gd name="T104" fmla="*/ 451 w 2895"/>
                <a:gd name="T105" fmla="*/ 295 h 2280"/>
                <a:gd name="T106" fmla="*/ 569 w 2895"/>
                <a:gd name="T107" fmla="*/ 346 h 2280"/>
                <a:gd name="T108" fmla="*/ 648 w 2895"/>
                <a:gd name="T109" fmla="*/ 444 h 2280"/>
                <a:gd name="T110" fmla="*/ 694 w 2895"/>
                <a:gd name="T111" fmla="*/ 493 h 2280"/>
                <a:gd name="T112" fmla="*/ 784 w 2895"/>
                <a:gd name="T113" fmla="*/ 415 h 2280"/>
                <a:gd name="T114" fmla="*/ 796 w 2895"/>
                <a:gd name="T115" fmla="*/ 65 h 2280"/>
                <a:gd name="T116" fmla="*/ 849 w 2895"/>
                <a:gd name="T117" fmla="*/ 12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95" h="2280">
                  <a:moveTo>
                    <a:pt x="900" y="0"/>
                  </a:moveTo>
                  <a:lnTo>
                    <a:pt x="2462" y="0"/>
                  </a:lnTo>
                  <a:lnTo>
                    <a:pt x="2489" y="4"/>
                  </a:lnTo>
                  <a:lnTo>
                    <a:pt x="2513" y="12"/>
                  </a:lnTo>
                  <a:lnTo>
                    <a:pt x="2534" y="25"/>
                  </a:lnTo>
                  <a:lnTo>
                    <a:pt x="2551" y="44"/>
                  </a:lnTo>
                  <a:lnTo>
                    <a:pt x="2566" y="65"/>
                  </a:lnTo>
                  <a:lnTo>
                    <a:pt x="2574" y="90"/>
                  </a:lnTo>
                  <a:lnTo>
                    <a:pt x="2577" y="116"/>
                  </a:lnTo>
                  <a:lnTo>
                    <a:pt x="2577" y="397"/>
                  </a:lnTo>
                  <a:lnTo>
                    <a:pt x="2615" y="414"/>
                  </a:lnTo>
                  <a:lnTo>
                    <a:pt x="2651" y="437"/>
                  </a:lnTo>
                  <a:lnTo>
                    <a:pt x="2682" y="463"/>
                  </a:lnTo>
                  <a:lnTo>
                    <a:pt x="2709" y="496"/>
                  </a:lnTo>
                  <a:lnTo>
                    <a:pt x="2730" y="531"/>
                  </a:lnTo>
                  <a:lnTo>
                    <a:pt x="2747" y="570"/>
                  </a:lnTo>
                  <a:lnTo>
                    <a:pt x="2757" y="611"/>
                  </a:lnTo>
                  <a:lnTo>
                    <a:pt x="2761" y="655"/>
                  </a:lnTo>
                  <a:lnTo>
                    <a:pt x="2758" y="694"/>
                  </a:lnTo>
                  <a:lnTo>
                    <a:pt x="2750" y="730"/>
                  </a:lnTo>
                  <a:lnTo>
                    <a:pt x="2738" y="765"/>
                  </a:lnTo>
                  <a:lnTo>
                    <a:pt x="2770" y="779"/>
                  </a:lnTo>
                  <a:lnTo>
                    <a:pt x="2799" y="798"/>
                  </a:lnTo>
                  <a:lnTo>
                    <a:pt x="2826" y="821"/>
                  </a:lnTo>
                  <a:lnTo>
                    <a:pt x="2848" y="849"/>
                  </a:lnTo>
                  <a:lnTo>
                    <a:pt x="2866" y="879"/>
                  </a:lnTo>
                  <a:lnTo>
                    <a:pt x="2878" y="913"/>
                  </a:lnTo>
                  <a:lnTo>
                    <a:pt x="2884" y="948"/>
                  </a:lnTo>
                  <a:lnTo>
                    <a:pt x="2888" y="1010"/>
                  </a:lnTo>
                  <a:lnTo>
                    <a:pt x="2891" y="1067"/>
                  </a:lnTo>
                  <a:lnTo>
                    <a:pt x="2894" y="1120"/>
                  </a:lnTo>
                  <a:lnTo>
                    <a:pt x="2895" y="1169"/>
                  </a:lnTo>
                  <a:lnTo>
                    <a:pt x="2894" y="1219"/>
                  </a:lnTo>
                  <a:lnTo>
                    <a:pt x="2892" y="1270"/>
                  </a:lnTo>
                  <a:lnTo>
                    <a:pt x="2890" y="1323"/>
                  </a:lnTo>
                  <a:lnTo>
                    <a:pt x="2885" y="1378"/>
                  </a:lnTo>
                  <a:lnTo>
                    <a:pt x="2880" y="1440"/>
                  </a:lnTo>
                  <a:lnTo>
                    <a:pt x="2874" y="1469"/>
                  </a:lnTo>
                  <a:lnTo>
                    <a:pt x="2865" y="1496"/>
                  </a:lnTo>
                  <a:lnTo>
                    <a:pt x="2850" y="1520"/>
                  </a:lnTo>
                  <a:lnTo>
                    <a:pt x="2832" y="1542"/>
                  </a:lnTo>
                  <a:lnTo>
                    <a:pt x="2810" y="1560"/>
                  </a:lnTo>
                  <a:lnTo>
                    <a:pt x="2796" y="2128"/>
                  </a:lnTo>
                  <a:lnTo>
                    <a:pt x="2792" y="2158"/>
                  </a:lnTo>
                  <a:lnTo>
                    <a:pt x="2784" y="2187"/>
                  </a:lnTo>
                  <a:lnTo>
                    <a:pt x="2769" y="2213"/>
                  </a:lnTo>
                  <a:lnTo>
                    <a:pt x="2750" y="2236"/>
                  </a:lnTo>
                  <a:lnTo>
                    <a:pt x="2727" y="2254"/>
                  </a:lnTo>
                  <a:lnTo>
                    <a:pt x="2701" y="2268"/>
                  </a:lnTo>
                  <a:lnTo>
                    <a:pt x="2672" y="2278"/>
                  </a:lnTo>
                  <a:lnTo>
                    <a:pt x="2641" y="2280"/>
                  </a:lnTo>
                  <a:lnTo>
                    <a:pt x="2555" y="2280"/>
                  </a:lnTo>
                  <a:lnTo>
                    <a:pt x="2531" y="2279"/>
                  </a:lnTo>
                  <a:lnTo>
                    <a:pt x="2507" y="2273"/>
                  </a:lnTo>
                  <a:lnTo>
                    <a:pt x="2485" y="2264"/>
                  </a:lnTo>
                  <a:lnTo>
                    <a:pt x="2463" y="2273"/>
                  </a:lnTo>
                  <a:lnTo>
                    <a:pt x="2439" y="2279"/>
                  </a:lnTo>
                  <a:lnTo>
                    <a:pt x="2415" y="2280"/>
                  </a:lnTo>
                  <a:lnTo>
                    <a:pt x="2329" y="2280"/>
                  </a:lnTo>
                  <a:lnTo>
                    <a:pt x="2298" y="2278"/>
                  </a:lnTo>
                  <a:lnTo>
                    <a:pt x="2268" y="2268"/>
                  </a:lnTo>
                  <a:lnTo>
                    <a:pt x="2243" y="2254"/>
                  </a:lnTo>
                  <a:lnTo>
                    <a:pt x="2220" y="2236"/>
                  </a:lnTo>
                  <a:lnTo>
                    <a:pt x="2201" y="2213"/>
                  </a:lnTo>
                  <a:lnTo>
                    <a:pt x="2186" y="2186"/>
                  </a:lnTo>
                  <a:lnTo>
                    <a:pt x="2178" y="2157"/>
                  </a:lnTo>
                  <a:lnTo>
                    <a:pt x="2174" y="2126"/>
                  </a:lnTo>
                  <a:lnTo>
                    <a:pt x="2160" y="1559"/>
                  </a:lnTo>
                  <a:lnTo>
                    <a:pt x="2138" y="1542"/>
                  </a:lnTo>
                  <a:lnTo>
                    <a:pt x="2120" y="1520"/>
                  </a:lnTo>
                  <a:lnTo>
                    <a:pt x="2105" y="1496"/>
                  </a:lnTo>
                  <a:lnTo>
                    <a:pt x="2096" y="1469"/>
                  </a:lnTo>
                  <a:lnTo>
                    <a:pt x="2090" y="1440"/>
                  </a:lnTo>
                  <a:lnTo>
                    <a:pt x="2087" y="1412"/>
                  </a:lnTo>
                  <a:lnTo>
                    <a:pt x="2082" y="1414"/>
                  </a:lnTo>
                  <a:lnTo>
                    <a:pt x="2076" y="1414"/>
                  </a:lnTo>
                  <a:lnTo>
                    <a:pt x="1242" y="1414"/>
                  </a:lnTo>
                  <a:lnTo>
                    <a:pt x="1240" y="1414"/>
                  </a:lnTo>
                  <a:lnTo>
                    <a:pt x="1240" y="1478"/>
                  </a:lnTo>
                  <a:lnTo>
                    <a:pt x="1240" y="1487"/>
                  </a:lnTo>
                  <a:lnTo>
                    <a:pt x="1238" y="1496"/>
                  </a:lnTo>
                  <a:lnTo>
                    <a:pt x="1223" y="2128"/>
                  </a:lnTo>
                  <a:lnTo>
                    <a:pt x="1219" y="2158"/>
                  </a:lnTo>
                  <a:lnTo>
                    <a:pt x="1211" y="2187"/>
                  </a:lnTo>
                  <a:lnTo>
                    <a:pt x="1196" y="2213"/>
                  </a:lnTo>
                  <a:lnTo>
                    <a:pt x="1177" y="2236"/>
                  </a:lnTo>
                  <a:lnTo>
                    <a:pt x="1154" y="2254"/>
                  </a:lnTo>
                  <a:lnTo>
                    <a:pt x="1128" y="2268"/>
                  </a:lnTo>
                  <a:lnTo>
                    <a:pt x="1099" y="2278"/>
                  </a:lnTo>
                  <a:lnTo>
                    <a:pt x="1068" y="2280"/>
                  </a:lnTo>
                  <a:lnTo>
                    <a:pt x="982" y="2280"/>
                  </a:lnTo>
                  <a:lnTo>
                    <a:pt x="958" y="2279"/>
                  </a:lnTo>
                  <a:lnTo>
                    <a:pt x="934" y="2273"/>
                  </a:lnTo>
                  <a:lnTo>
                    <a:pt x="912" y="2264"/>
                  </a:lnTo>
                  <a:lnTo>
                    <a:pt x="890" y="2273"/>
                  </a:lnTo>
                  <a:lnTo>
                    <a:pt x="866" y="2279"/>
                  </a:lnTo>
                  <a:lnTo>
                    <a:pt x="842" y="2280"/>
                  </a:lnTo>
                  <a:lnTo>
                    <a:pt x="756" y="2280"/>
                  </a:lnTo>
                  <a:lnTo>
                    <a:pt x="723" y="2277"/>
                  </a:lnTo>
                  <a:lnTo>
                    <a:pt x="693" y="2267"/>
                  </a:lnTo>
                  <a:lnTo>
                    <a:pt x="665" y="2251"/>
                  </a:lnTo>
                  <a:lnTo>
                    <a:pt x="642" y="2230"/>
                  </a:lnTo>
                  <a:lnTo>
                    <a:pt x="623" y="2204"/>
                  </a:lnTo>
                  <a:lnTo>
                    <a:pt x="610" y="2176"/>
                  </a:lnTo>
                  <a:lnTo>
                    <a:pt x="602" y="2144"/>
                  </a:lnTo>
                  <a:lnTo>
                    <a:pt x="579" y="2150"/>
                  </a:lnTo>
                  <a:lnTo>
                    <a:pt x="555" y="2152"/>
                  </a:lnTo>
                  <a:lnTo>
                    <a:pt x="472" y="2152"/>
                  </a:lnTo>
                  <a:lnTo>
                    <a:pt x="448" y="2150"/>
                  </a:lnTo>
                  <a:lnTo>
                    <a:pt x="425" y="2145"/>
                  </a:lnTo>
                  <a:lnTo>
                    <a:pt x="403" y="2137"/>
                  </a:lnTo>
                  <a:lnTo>
                    <a:pt x="382" y="2145"/>
                  </a:lnTo>
                  <a:lnTo>
                    <a:pt x="358" y="2150"/>
                  </a:lnTo>
                  <a:lnTo>
                    <a:pt x="334" y="2152"/>
                  </a:lnTo>
                  <a:lnTo>
                    <a:pt x="252" y="2152"/>
                  </a:lnTo>
                  <a:lnTo>
                    <a:pt x="220" y="2149"/>
                  </a:lnTo>
                  <a:lnTo>
                    <a:pt x="191" y="2140"/>
                  </a:lnTo>
                  <a:lnTo>
                    <a:pt x="165" y="2126"/>
                  </a:lnTo>
                  <a:lnTo>
                    <a:pt x="142" y="2108"/>
                  </a:lnTo>
                  <a:lnTo>
                    <a:pt x="124" y="2085"/>
                  </a:lnTo>
                  <a:lnTo>
                    <a:pt x="109" y="2058"/>
                  </a:lnTo>
                  <a:lnTo>
                    <a:pt x="101" y="2029"/>
                  </a:lnTo>
                  <a:lnTo>
                    <a:pt x="97" y="1999"/>
                  </a:lnTo>
                  <a:lnTo>
                    <a:pt x="82" y="1446"/>
                  </a:lnTo>
                  <a:lnTo>
                    <a:pt x="62" y="1428"/>
                  </a:lnTo>
                  <a:lnTo>
                    <a:pt x="44" y="1406"/>
                  </a:lnTo>
                  <a:lnTo>
                    <a:pt x="29" y="1383"/>
                  </a:lnTo>
                  <a:lnTo>
                    <a:pt x="20" y="1357"/>
                  </a:lnTo>
                  <a:lnTo>
                    <a:pt x="15" y="1329"/>
                  </a:lnTo>
                  <a:lnTo>
                    <a:pt x="10" y="1268"/>
                  </a:lnTo>
                  <a:lnTo>
                    <a:pt x="5" y="1213"/>
                  </a:lnTo>
                  <a:lnTo>
                    <a:pt x="3" y="1162"/>
                  </a:lnTo>
                  <a:lnTo>
                    <a:pt x="1" y="1112"/>
                  </a:lnTo>
                  <a:lnTo>
                    <a:pt x="0" y="1064"/>
                  </a:lnTo>
                  <a:lnTo>
                    <a:pt x="1" y="1015"/>
                  </a:lnTo>
                  <a:lnTo>
                    <a:pt x="4" y="964"/>
                  </a:lnTo>
                  <a:lnTo>
                    <a:pt x="6" y="908"/>
                  </a:lnTo>
                  <a:lnTo>
                    <a:pt x="11" y="848"/>
                  </a:lnTo>
                  <a:lnTo>
                    <a:pt x="17" y="811"/>
                  </a:lnTo>
                  <a:lnTo>
                    <a:pt x="29" y="779"/>
                  </a:lnTo>
                  <a:lnTo>
                    <a:pt x="47" y="749"/>
                  </a:lnTo>
                  <a:lnTo>
                    <a:pt x="69" y="722"/>
                  </a:lnTo>
                  <a:lnTo>
                    <a:pt x="96" y="699"/>
                  </a:lnTo>
                  <a:lnTo>
                    <a:pt x="125" y="680"/>
                  </a:lnTo>
                  <a:lnTo>
                    <a:pt x="157" y="666"/>
                  </a:lnTo>
                  <a:lnTo>
                    <a:pt x="145" y="632"/>
                  </a:lnTo>
                  <a:lnTo>
                    <a:pt x="138" y="597"/>
                  </a:lnTo>
                  <a:lnTo>
                    <a:pt x="136" y="561"/>
                  </a:lnTo>
                  <a:lnTo>
                    <a:pt x="139" y="516"/>
                  </a:lnTo>
                  <a:lnTo>
                    <a:pt x="150" y="475"/>
                  </a:lnTo>
                  <a:lnTo>
                    <a:pt x="166" y="437"/>
                  </a:lnTo>
                  <a:lnTo>
                    <a:pt x="188" y="402"/>
                  </a:lnTo>
                  <a:lnTo>
                    <a:pt x="215" y="370"/>
                  </a:lnTo>
                  <a:lnTo>
                    <a:pt x="247" y="343"/>
                  </a:lnTo>
                  <a:lnTo>
                    <a:pt x="282" y="321"/>
                  </a:lnTo>
                  <a:lnTo>
                    <a:pt x="321" y="305"/>
                  </a:lnTo>
                  <a:lnTo>
                    <a:pt x="362" y="294"/>
                  </a:lnTo>
                  <a:lnTo>
                    <a:pt x="405" y="290"/>
                  </a:lnTo>
                  <a:lnTo>
                    <a:pt x="451" y="295"/>
                  </a:lnTo>
                  <a:lnTo>
                    <a:pt x="494" y="305"/>
                  </a:lnTo>
                  <a:lnTo>
                    <a:pt x="532" y="323"/>
                  </a:lnTo>
                  <a:lnTo>
                    <a:pt x="569" y="346"/>
                  </a:lnTo>
                  <a:lnTo>
                    <a:pt x="600" y="374"/>
                  </a:lnTo>
                  <a:lnTo>
                    <a:pt x="627" y="406"/>
                  </a:lnTo>
                  <a:lnTo>
                    <a:pt x="648" y="444"/>
                  </a:lnTo>
                  <a:lnTo>
                    <a:pt x="664" y="484"/>
                  </a:lnTo>
                  <a:lnTo>
                    <a:pt x="674" y="527"/>
                  </a:lnTo>
                  <a:lnTo>
                    <a:pt x="694" y="493"/>
                  </a:lnTo>
                  <a:lnTo>
                    <a:pt x="721" y="463"/>
                  </a:lnTo>
                  <a:lnTo>
                    <a:pt x="751" y="437"/>
                  </a:lnTo>
                  <a:lnTo>
                    <a:pt x="784" y="415"/>
                  </a:lnTo>
                  <a:lnTo>
                    <a:pt x="784" y="116"/>
                  </a:lnTo>
                  <a:lnTo>
                    <a:pt x="787" y="90"/>
                  </a:lnTo>
                  <a:lnTo>
                    <a:pt x="796" y="65"/>
                  </a:lnTo>
                  <a:lnTo>
                    <a:pt x="810" y="44"/>
                  </a:lnTo>
                  <a:lnTo>
                    <a:pt x="827" y="25"/>
                  </a:lnTo>
                  <a:lnTo>
                    <a:pt x="849" y="12"/>
                  </a:lnTo>
                  <a:lnTo>
                    <a:pt x="873" y="4"/>
                  </a:lnTo>
                  <a:lnTo>
                    <a:pt x="900"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63" name="Freeform 7">
              <a:extLst>
                <a:ext uri="{FF2B5EF4-FFF2-40B4-BE49-F238E27FC236}">
                  <a16:creationId xmlns="" xmlns:a16="http://schemas.microsoft.com/office/drawing/2014/main" id="{A8A514F8-AA17-2D43-A969-97EEDC9E5A46}"/>
                </a:ext>
              </a:extLst>
            </p:cNvPr>
            <p:cNvSpPr>
              <a:spLocks noEditPoints="1"/>
            </p:cNvSpPr>
            <p:nvPr/>
          </p:nvSpPr>
          <p:spPr bwMode="auto">
            <a:xfrm>
              <a:off x="785" y="2055"/>
              <a:ext cx="313" cy="236"/>
            </a:xfrm>
            <a:custGeom>
              <a:avLst/>
              <a:gdLst>
                <a:gd name="T0" fmla="*/ 342 w 1562"/>
                <a:gd name="T1" fmla="*/ 1183 h 1183"/>
                <a:gd name="T2" fmla="*/ 899 w 1562"/>
                <a:gd name="T3" fmla="*/ 914 h 1183"/>
                <a:gd name="T4" fmla="*/ 861 w 1562"/>
                <a:gd name="T5" fmla="*/ 971 h 1183"/>
                <a:gd name="T6" fmla="*/ 823 w 1562"/>
                <a:gd name="T7" fmla="*/ 914 h 1183"/>
                <a:gd name="T8" fmla="*/ 764 w 1562"/>
                <a:gd name="T9" fmla="*/ 745 h 1183"/>
                <a:gd name="T10" fmla="*/ 777 w 1562"/>
                <a:gd name="T11" fmla="*/ 811 h 1183"/>
                <a:gd name="T12" fmla="*/ 710 w 1562"/>
                <a:gd name="T13" fmla="*/ 798 h 1183"/>
                <a:gd name="T14" fmla="*/ 748 w 1562"/>
                <a:gd name="T15" fmla="*/ 741 h 1183"/>
                <a:gd name="T16" fmla="*/ 1265 w 1562"/>
                <a:gd name="T17" fmla="*/ 369 h 1183"/>
                <a:gd name="T18" fmla="*/ 1208 w 1562"/>
                <a:gd name="T19" fmla="*/ 408 h 1183"/>
                <a:gd name="T20" fmla="*/ 1194 w 1562"/>
                <a:gd name="T21" fmla="*/ 340 h 1183"/>
                <a:gd name="T22" fmla="*/ 1366 w 1562"/>
                <a:gd name="T23" fmla="*/ 207 h 1183"/>
                <a:gd name="T24" fmla="*/ 1353 w 1562"/>
                <a:gd name="T25" fmla="*/ 275 h 1183"/>
                <a:gd name="T26" fmla="*/ 1296 w 1562"/>
                <a:gd name="T27" fmla="*/ 236 h 1183"/>
                <a:gd name="T28" fmla="*/ 1041 w 1562"/>
                <a:gd name="T29" fmla="*/ 180 h 1183"/>
                <a:gd name="T30" fmla="*/ 1121 w 1562"/>
                <a:gd name="T31" fmla="*/ 241 h 1183"/>
                <a:gd name="T32" fmla="*/ 1082 w 1562"/>
                <a:gd name="T33" fmla="*/ 335 h 1183"/>
                <a:gd name="T34" fmla="*/ 982 w 1562"/>
                <a:gd name="T35" fmla="*/ 322 h 1183"/>
                <a:gd name="T36" fmla="*/ 968 w 1562"/>
                <a:gd name="T37" fmla="*/ 221 h 1183"/>
                <a:gd name="T38" fmla="*/ 0 w 1562"/>
                <a:gd name="T39" fmla="*/ 0 h 1183"/>
                <a:gd name="T40" fmla="*/ 1463 w 1562"/>
                <a:gd name="T41" fmla="*/ 293 h 1183"/>
                <a:gd name="T42" fmla="*/ 259 w 1562"/>
                <a:gd name="T43" fmla="*/ 157 h 1183"/>
                <a:gd name="T44" fmla="*/ 343 w 1562"/>
                <a:gd name="T45" fmla="*/ 214 h 1183"/>
                <a:gd name="T46" fmla="*/ 492 w 1562"/>
                <a:gd name="T47" fmla="*/ 254 h 1183"/>
                <a:gd name="T48" fmla="*/ 578 w 1562"/>
                <a:gd name="T49" fmla="*/ 329 h 1183"/>
                <a:gd name="T50" fmla="*/ 649 w 1562"/>
                <a:gd name="T51" fmla="*/ 388 h 1183"/>
                <a:gd name="T52" fmla="*/ 728 w 1562"/>
                <a:gd name="T53" fmla="*/ 369 h 1183"/>
                <a:gd name="T54" fmla="*/ 755 w 1562"/>
                <a:gd name="T55" fmla="*/ 319 h 1183"/>
                <a:gd name="T56" fmla="*/ 814 w 1562"/>
                <a:gd name="T57" fmla="*/ 296 h 1183"/>
                <a:gd name="T58" fmla="*/ 849 w 1562"/>
                <a:gd name="T59" fmla="*/ 351 h 1183"/>
                <a:gd name="T60" fmla="*/ 858 w 1562"/>
                <a:gd name="T61" fmla="*/ 377 h 1183"/>
                <a:gd name="T62" fmla="*/ 907 w 1562"/>
                <a:gd name="T63" fmla="*/ 485 h 1183"/>
                <a:gd name="T64" fmla="*/ 914 w 1562"/>
                <a:gd name="T65" fmla="*/ 564 h 1183"/>
                <a:gd name="T66" fmla="*/ 957 w 1562"/>
                <a:gd name="T67" fmla="*/ 560 h 1183"/>
                <a:gd name="T68" fmla="*/ 1061 w 1562"/>
                <a:gd name="T69" fmla="*/ 547 h 1183"/>
                <a:gd name="T70" fmla="*/ 1113 w 1562"/>
                <a:gd name="T71" fmla="*/ 613 h 1183"/>
                <a:gd name="T72" fmla="*/ 1187 w 1562"/>
                <a:gd name="T73" fmla="*/ 590 h 1183"/>
                <a:gd name="T74" fmla="*/ 1300 w 1562"/>
                <a:gd name="T75" fmla="*/ 535 h 1183"/>
                <a:gd name="T76" fmla="*/ 1321 w 1562"/>
                <a:gd name="T77" fmla="*/ 612 h 1183"/>
                <a:gd name="T78" fmla="*/ 1225 w 1562"/>
                <a:gd name="T79" fmla="*/ 726 h 1183"/>
                <a:gd name="T80" fmla="*/ 1185 w 1562"/>
                <a:gd name="T81" fmla="*/ 739 h 1183"/>
                <a:gd name="T82" fmla="*/ 1148 w 1562"/>
                <a:gd name="T83" fmla="*/ 714 h 1183"/>
                <a:gd name="T84" fmla="*/ 1055 w 1562"/>
                <a:gd name="T85" fmla="*/ 722 h 1183"/>
                <a:gd name="T86" fmla="*/ 995 w 1562"/>
                <a:gd name="T87" fmla="*/ 792 h 1183"/>
                <a:gd name="T88" fmla="*/ 943 w 1562"/>
                <a:gd name="T89" fmla="*/ 813 h 1183"/>
                <a:gd name="T90" fmla="*/ 909 w 1562"/>
                <a:gd name="T91" fmla="*/ 778 h 1183"/>
                <a:gd name="T92" fmla="*/ 815 w 1562"/>
                <a:gd name="T93" fmla="*/ 616 h 1183"/>
                <a:gd name="T94" fmla="*/ 775 w 1562"/>
                <a:gd name="T95" fmla="*/ 571 h 1183"/>
                <a:gd name="T96" fmla="*/ 754 w 1562"/>
                <a:gd name="T97" fmla="*/ 519 h 1183"/>
                <a:gd name="T98" fmla="*/ 670 w 1562"/>
                <a:gd name="T99" fmla="*/ 495 h 1183"/>
                <a:gd name="T100" fmla="*/ 552 w 1562"/>
                <a:gd name="T101" fmla="*/ 462 h 1183"/>
                <a:gd name="T102" fmla="*/ 499 w 1562"/>
                <a:gd name="T103" fmla="*/ 386 h 1183"/>
                <a:gd name="T104" fmla="*/ 430 w 1562"/>
                <a:gd name="T105" fmla="*/ 400 h 1183"/>
                <a:gd name="T106" fmla="*/ 354 w 1562"/>
                <a:gd name="T107" fmla="*/ 472 h 1183"/>
                <a:gd name="T108" fmla="*/ 285 w 1562"/>
                <a:gd name="T109" fmla="*/ 485 h 1183"/>
                <a:gd name="T110" fmla="*/ 312 w 1562"/>
                <a:gd name="T111" fmla="*/ 410 h 1183"/>
                <a:gd name="T112" fmla="*/ 379 w 1562"/>
                <a:gd name="T113" fmla="*/ 304 h 1183"/>
                <a:gd name="T114" fmla="*/ 273 w 1562"/>
                <a:gd name="T115" fmla="*/ 290 h 1183"/>
                <a:gd name="T116" fmla="*/ 170 w 1562"/>
                <a:gd name="T117" fmla="*/ 237 h 1183"/>
                <a:gd name="T118" fmla="*/ 135 w 1562"/>
                <a:gd name="T119" fmla="*/ 148 h 1183"/>
                <a:gd name="T120" fmla="*/ 100 w 1562"/>
                <a:gd name="T121" fmla="*/ 101 h 1183"/>
                <a:gd name="T122" fmla="*/ 7 w 1562"/>
                <a:gd name="T123" fmla="*/ 264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62" h="1183">
                  <a:moveTo>
                    <a:pt x="342" y="1034"/>
                  </a:moveTo>
                  <a:lnTo>
                    <a:pt x="1174" y="1034"/>
                  </a:lnTo>
                  <a:lnTo>
                    <a:pt x="1174" y="1108"/>
                  </a:lnTo>
                  <a:lnTo>
                    <a:pt x="1176" y="1183"/>
                  </a:lnTo>
                  <a:lnTo>
                    <a:pt x="342" y="1183"/>
                  </a:lnTo>
                  <a:lnTo>
                    <a:pt x="342" y="1034"/>
                  </a:lnTo>
                  <a:close/>
                  <a:moveTo>
                    <a:pt x="861" y="889"/>
                  </a:moveTo>
                  <a:lnTo>
                    <a:pt x="878" y="892"/>
                  </a:lnTo>
                  <a:lnTo>
                    <a:pt x="890" y="901"/>
                  </a:lnTo>
                  <a:lnTo>
                    <a:pt x="899" y="914"/>
                  </a:lnTo>
                  <a:lnTo>
                    <a:pt x="902" y="930"/>
                  </a:lnTo>
                  <a:lnTo>
                    <a:pt x="899" y="946"/>
                  </a:lnTo>
                  <a:lnTo>
                    <a:pt x="890" y="959"/>
                  </a:lnTo>
                  <a:lnTo>
                    <a:pt x="878" y="967"/>
                  </a:lnTo>
                  <a:lnTo>
                    <a:pt x="861" y="971"/>
                  </a:lnTo>
                  <a:lnTo>
                    <a:pt x="845" y="967"/>
                  </a:lnTo>
                  <a:lnTo>
                    <a:pt x="832" y="959"/>
                  </a:lnTo>
                  <a:lnTo>
                    <a:pt x="823" y="946"/>
                  </a:lnTo>
                  <a:lnTo>
                    <a:pt x="820" y="930"/>
                  </a:lnTo>
                  <a:lnTo>
                    <a:pt x="823" y="914"/>
                  </a:lnTo>
                  <a:lnTo>
                    <a:pt x="832" y="901"/>
                  </a:lnTo>
                  <a:lnTo>
                    <a:pt x="845" y="892"/>
                  </a:lnTo>
                  <a:lnTo>
                    <a:pt x="861" y="889"/>
                  </a:lnTo>
                  <a:close/>
                  <a:moveTo>
                    <a:pt x="748" y="741"/>
                  </a:moveTo>
                  <a:lnTo>
                    <a:pt x="764" y="745"/>
                  </a:lnTo>
                  <a:lnTo>
                    <a:pt x="777" y="753"/>
                  </a:lnTo>
                  <a:lnTo>
                    <a:pt x="786" y="767"/>
                  </a:lnTo>
                  <a:lnTo>
                    <a:pt x="789" y="782"/>
                  </a:lnTo>
                  <a:lnTo>
                    <a:pt x="786" y="798"/>
                  </a:lnTo>
                  <a:lnTo>
                    <a:pt x="777" y="811"/>
                  </a:lnTo>
                  <a:lnTo>
                    <a:pt x="764" y="820"/>
                  </a:lnTo>
                  <a:lnTo>
                    <a:pt x="748" y="824"/>
                  </a:lnTo>
                  <a:lnTo>
                    <a:pt x="731" y="820"/>
                  </a:lnTo>
                  <a:lnTo>
                    <a:pt x="719" y="811"/>
                  </a:lnTo>
                  <a:lnTo>
                    <a:pt x="710" y="798"/>
                  </a:lnTo>
                  <a:lnTo>
                    <a:pt x="707" y="782"/>
                  </a:lnTo>
                  <a:lnTo>
                    <a:pt x="710" y="767"/>
                  </a:lnTo>
                  <a:lnTo>
                    <a:pt x="719" y="753"/>
                  </a:lnTo>
                  <a:lnTo>
                    <a:pt x="731" y="745"/>
                  </a:lnTo>
                  <a:lnTo>
                    <a:pt x="748" y="741"/>
                  </a:lnTo>
                  <a:close/>
                  <a:moveTo>
                    <a:pt x="1223" y="328"/>
                  </a:moveTo>
                  <a:lnTo>
                    <a:pt x="1239" y="331"/>
                  </a:lnTo>
                  <a:lnTo>
                    <a:pt x="1252" y="340"/>
                  </a:lnTo>
                  <a:lnTo>
                    <a:pt x="1261" y="353"/>
                  </a:lnTo>
                  <a:lnTo>
                    <a:pt x="1265" y="369"/>
                  </a:lnTo>
                  <a:lnTo>
                    <a:pt x="1261" y="386"/>
                  </a:lnTo>
                  <a:lnTo>
                    <a:pt x="1252" y="398"/>
                  </a:lnTo>
                  <a:lnTo>
                    <a:pt x="1239" y="408"/>
                  </a:lnTo>
                  <a:lnTo>
                    <a:pt x="1223" y="410"/>
                  </a:lnTo>
                  <a:lnTo>
                    <a:pt x="1208" y="408"/>
                  </a:lnTo>
                  <a:lnTo>
                    <a:pt x="1194" y="398"/>
                  </a:lnTo>
                  <a:lnTo>
                    <a:pt x="1186" y="386"/>
                  </a:lnTo>
                  <a:lnTo>
                    <a:pt x="1182" y="369"/>
                  </a:lnTo>
                  <a:lnTo>
                    <a:pt x="1186" y="353"/>
                  </a:lnTo>
                  <a:lnTo>
                    <a:pt x="1194" y="340"/>
                  </a:lnTo>
                  <a:lnTo>
                    <a:pt x="1208" y="331"/>
                  </a:lnTo>
                  <a:lnTo>
                    <a:pt x="1223" y="328"/>
                  </a:lnTo>
                  <a:close/>
                  <a:moveTo>
                    <a:pt x="1337" y="195"/>
                  </a:moveTo>
                  <a:lnTo>
                    <a:pt x="1353" y="198"/>
                  </a:lnTo>
                  <a:lnTo>
                    <a:pt x="1366" y="207"/>
                  </a:lnTo>
                  <a:lnTo>
                    <a:pt x="1375" y="220"/>
                  </a:lnTo>
                  <a:lnTo>
                    <a:pt x="1378" y="236"/>
                  </a:lnTo>
                  <a:lnTo>
                    <a:pt x="1375" y="252"/>
                  </a:lnTo>
                  <a:lnTo>
                    <a:pt x="1366" y="265"/>
                  </a:lnTo>
                  <a:lnTo>
                    <a:pt x="1353" y="275"/>
                  </a:lnTo>
                  <a:lnTo>
                    <a:pt x="1337" y="277"/>
                  </a:lnTo>
                  <a:lnTo>
                    <a:pt x="1320" y="275"/>
                  </a:lnTo>
                  <a:lnTo>
                    <a:pt x="1308" y="265"/>
                  </a:lnTo>
                  <a:lnTo>
                    <a:pt x="1298" y="252"/>
                  </a:lnTo>
                  <a:lnTo>
                    <a:pt x="1296" y="236"/>
                  </a:lnTo>
                  <a:lnTo>
                    <a:pt x="1298" y="220"/>
                  </a:lnTo>
                  <a:lnTo>
                    <a:pt x="1308" y="207"/>
                  </a:lnTo>
                  <a:lnTo>
                    <a:pt x="1320" y="198"/>
                  </a:lnTo>
                  <a:lnTo>
                    <a:pt x="1337" y="195"/>
                  </a:lnTo>
                  <a:close/>
                  <a:moveTo>
                    <a:pt x="1041" y="180"/>
                  </a:moveTo>
                  <a:lnTo>
                    <a:pt x="1063" y="184"/>
                  </a:lnTo>
                  <a:lnTo>
                    <a:pt x="1082" y="191"/>
                  </a:lnTo>
                  <a:lnTo>
                    <a:pt x="1099" y="205"/>
                  </a:lnTo>
                  <a:lnTo>
                    <a:pt x="1112" y="221"/>
                  </a:lnTo>
                  <a:lnTo>
                    <a:pt x="1121" y="241"/>
                  </a:lnTo>
                  <a:lnTo>
                    <a:pt x="1123" y="264"/>
                  </a:lnTo>
                  <a:lnTo>
                    <a:pt x="1121" y="286"/>
                  </a:lnTo>
                  <a:lnTo>
                    <a:pt x="1112" y="305"/>
                  </a:lnTo>
                  <a:lnTo>
                    <a:pt x="1099" y="322"/>
                  </a:lnTo>
                  <a:lnTo>
                    <a:pt x="1082" y="335"/>
                  </a:lnTo>
                  <a:lnTo>
                    <a:pt x="1063" y="344"/>
                  </a:lnTo>
                  <a:lnTo>
                    <a:pt x="1041" y="346"/>
                  </a:lnTo>
                  <a:lnTo>
                    <a:pt x="1018" y="344"/>
                  </a:lnTo>
                  <a:lnTo>
                    <a:pt x="999" y="335"/>
                  </a:lnTo>
                  <a:lnTo>
                    <a:pt x="982" y="322"/>
                  </a:lnTo>
                  <a:lnTo>
                    <a:pt x="968" y="305"/>
                  </a:lnTo>
                  <a:lnTo>
                    <a:pt x="960" y="286"/>
                  </a:lnTo>
                  <a:lnTo>
                    <a:pt x="957" y="264"/>
                  </a:lnTo>
                  <a:lnTo>
                    <a:pt x="960" y="241"/>
                  </a:lnTo>
                  <a:lnTo>
                    <a:pt x="968" y="221"/>
                  </a:lnTo>
                  <a:lnTo>
                    <a:pt x="982" y="205"/>
                  </a:lnTo>
                  <a:lnTo>
                    <a:pt x="999" y="191"/>
                  </a:lnTo>
                  <a:lnTo>
                    <a:pt x="1018" y="184"/>
                  </a:lnTo>
                  <a:lnTo>
                    <a:pt x="1041" y="180"/>
                  </a:lnTo>
                  <a:close/>
                  <a:moveTo>
                    <a:pt x="0" y="0"/>
                  </a:moveTo>
                  <a:lnTo>
                    <a:pt x="1562" y="0"/>
                  </a:lnTo>
                  <a:lnTo>
                    <a:pt x="1562" y="264"/>
                  </a:lnTo>
                  <a:lnTo>
                    <a:pt x="1527" y="270"/>
                  </a:lnTo>
                  <a:lnTo>
                    <a:pt x="1494" y="279"/>
                  </a:lnTo>
                  <a:lnTo>
                    <a:pt x="1463" y="293"/>
                  </a:lnTo>
                  <a:lnTo>
                    <a:pt x="1463" y="98"/>
                  </a:lnTo>
                  <a:lnTo>
                    <a:pt x="237" y="98"/>
                  </a:lnTo>
                  <a:lnTo>
                    <a:pt x="246" y="121"/>
                  </a:lnTo>
                  <a:lnTo>
                    <a:pt x="252" y="140"/>
                  </a:lnTo>
                  <a:lnTo>
                    <a:pt x="259" y="157"/>
                  </a:lnTo>
                  <a:lnTo>
                    <a:pt x="265" y="172"/>
                  </a:lnTo>
                  <a:lnTo>
                    <a:pt x="273" y="184"/>
                  </a:lnTo>
                  <a:lnTo>
                    <a:pt x="285" y="194"/>
                  </a:lnTo>
                  <a:lnTo>
                    <a:pt x="303" y="202"/>
                  </a:lnTo>
                  <a:lnTo>
                    <a:pt x="343" y="214"/>
                  </a:lnTo>
                  <a:lnTo>
                    <a:pt x="383" y="226"/>
                  </a:lnTo>
                  <a:lnTo>
                    <a:pt x="422" y="236"/>
                  </a:lnTo>
                  <a:lnTo>
                    <a:pt x="451" y="242"/>
                  </a:lnTo>
                  <a:lnTo>
                    <a:pt x="473" y="248"/>
                  </a:lnTo>
                  <a:lnTo>
                    <a:pt x="492" y="254"/>
                  </a:lnTo>
                  <a:lnTo>
                    <a:pt x="511" y="263"/>
                  </a:lnTo>
                  <a:lnTo>
                    <a:pt x="529" y="273"/>
                  </a:lnTo>
                  <a:lnTo>
                    <a:pt x="548" y="288"/>
                  </a:lnTo>
                  <a:lnTo>
                    <a:pt x="563" y="308"/>
                  </a:lnTo>
                  <a:lnTo>
                    <a:pt x="578" y="329"/>
                  </a:lnTo>
                  <a:lnTo>
                    <a:pt x="590" y="345"/>
                  </a:lnTo>
                  <a:lnTo>
                    <a:pt x="602" y="358"/>
                  </a:lnTo>
                  <a:lnTo>
                    <a:pt x="614" y="369"/>
                  </a:lnTo>
                  <a:lnTo>
                    <a:pt x="629" y="379"/>
                  </a:lnTo>
                  <a:lnTo>
                    <a:pt x="649" y="388"/>
                  </a:lnTo>
                  <a:lnTo>
                    <a:pt x="667" y="394"/>
                  </a:lnTo>
                  <a:lnTo>
                    <a:pt x="684" y="397"/>
                  </a:lnTo>
                  <a:lnTo>
                    <a:pt x="706" y="393"/>
                  </a:lnTo>
                  <a:lnTo>
                    <a:pt x="718" y="382"/>
                  </a:lnTo>
                  <a:lnTo>
                    <a:pt x="728" y="369"/>
                  </a:lnTo>
                  <a:lnTo>
                    <a:pt x="735" y="352"/>
                  </a:lnTo>
                  <a:lnTo>
                    <a:pt x="740" y="339"/>
                  </a:lnTo>
                  <a:lnTo>
                    <a:pt x="746" y="329"/>
                  </a:lnTo>
                  <a:lnTo>
                    <a:pt x="752" y="322"/>
                  </a:lnTo>
                  <a:lnTo>
                    <a:pt x="755" y="319"/>
                  </a:lnTo>
                  <a:lnTo>
                    <a:pt x="759" y="316"/>
                  </a:lnTo>
                  <a:lnTo>
                    <a:pt x="772" y="306"/>
                  </a:lnTo>
                  <a:lnTo>
                    <a:pt x="787" y="299"/>
                  </a:lnTo>
                  <a:lnTo>
                    <a:pt x="803" y="295"/>
                  </a:lnTo>
                  <a:lnTo>
                    <a:pt x="814" y="296"/>
                  </a:lnTo>
                  <a:lnTo>
                    <a:pt x="823" y="301"/>
                  </a:lnTo>
                  <a:lnTo>
                    <a:pt x="834" y="311"/>
                  </a:lnTo>
                  <a:lnTo>
                    <a:pt x="841" y="324"/>
                  </a:lnTo>
                  <a:lnTo>
                    <a:pt x="846" y="338"/>
                  </a:lnTo>
                  <a:lnTo>
                    <a:pt x="849" y="351"/>
                  </a:lnTo>
                  <a:lnTo>
                    <a:pt x="850" y="356"/>
                  </a:lnTo>
                  <a:lnTo>
                    <a:pt x="851" y="360"/>
                  </a:lnTo>
                  <a:lnTo>
                    <a:pt x="851" y="364"/>
                  </a:lnTo>
                  <a:lnTo>
                    <a:pt x="852" y="367"/>
                  </a:lnTo>
                  <a:lnTo>
                    <a:pt x="858" y="377"/>
                  </a:lnTo>
                  <a:lnTo>
                    <a:pt x="873" y="400"/>
                  </a:lnTo>
                  <a:lnTo>
                    <a:pt x="886" y="422"/>
                  </a:lnTo>
                  <a:lnTo>
                    <a:pt x="897" y="444"/>
                  </a:lnTo>
                  <a:lnTo>
                    <a:pt x="904" y="466"/>
                  </a:lnTo>
                  <a:lnTo>
                    <a:pt x="907" y="485"/>
                  </a:lnTo>
                  <a:lnTo>
                    <a:pt x="903" y="502"/>
                  </a:lnTo>
                  <a:lnTo>
                    <a:pt x="898" y="519"/>
                  </a:lnTo>
                  <a:lnTo>
                    <a:pt x="899" y="536"/>
                  </a:lnTo>
                  <a:lnTo>
                    <a:pt x="905" y="550"/>
                  </a:lnTo>
                  <a:lnTo>
                    <a:pt x="914" y="564"/>
                  </a:lnTo>
                  <a:lnTo>
                    <a:pt x="928" y="564"/>
                  </a:lnTo>
                  <a:lnTo>
                    <a:pt x="928" y="564"/>
                  </a:lnTo>
                  <a:lnTo>
                    <a:pt x="931" y="564"/>
                  </a:lnTo>
                  <a:lnTo>
                    <a:pt x="933" y="564"/>
                  </a:lnTo>
                  <a:lnTo>
                    <a:pt x="957" y="560"/>
                  </a:lnTo>
                  <a:lnTo>
                    <a:pt x="978" y="555"/>
                  </a:lnTo>
                  <a:lnTo>
                    <a:pt x="1002" y="550"/>
                  </a:lnTo>
                  <a:lnTo>
                    <a:pt x="1025" y="545"/>
                  </a:lnTo>
                  <a:lnTo>
                    <a:pt x="1044" y="544"/>
                  </a:lnTo>
                  <a:lnTo>
                    <a:pt x="1061" y="547"/>
                  </a:lnTo>
                  <a:lnTo>
                    <a:pt x="1075" y="553"/>
                  </a:lnTo>
                  <a:lnTo>
                    <a:pt x="1082" y="562"/>
                  </a:lnTo>
                  <a:lnTo>
                    <a:pt x="1094" y="584"/>
                  </a:lnTo>
                  <a:lnTo>
                    <a:pt x="1104" y="602"/>
                  </a:lnTo>
                  <a:lnTo>
                    <a:pt x="1113" y="613"/>
                  </a:lnTo>
                  <a:lnTo>
                    <a:pt x="1129" y="630"/>
                  </a:lnTo>
                  <a:lnTo>
                    <a:pt x="1148" y="618"/>
                  </a:lnTo>
                  <a:lnTo>
                    <a:pt x="1159" y="611"/>
                  </a:lnTo>
                  <a:lnTo>
                    <a:pt x="1174" y="601"/>
                  </a:lnTo>
                  <a:lnTo>
                    <a:pt x="1187" y="590"/>
                  </a:lnTo>
                  <a:lnTo>
                    <a:pt x="1210" y="573"/>
                  </a:lnTo>
                  <a:lnTo>
                    <a:pt x="1232" y="558"/>
                  </a:lnTo>
                  <a:lnTo>
                    <a:pt x="1252" y="545"/>
                  </a:lnTo>
                  <a:lnTo>
                    <a:pt x="1272" y="537"/>
                  </a:lnTo>
                  <a:lnTo>
                    <a:pt x="1300" y="535"/>
                  </a:lnTo>
                  <a:lnTo>
                    <a:pt x="1306" y="535"/>
                  </a:lnTo>
                  <a:lnTo>
                    <a:pt x="1312" y="536"/>
                  </a:lnTo>
                  <a:lnTo>
                    <a:pt x="1312" y="539"/>
                  </a:lnTo>
                  <a:lnTo>
                    <a:pt x="1314" y="577"/>
                  </a:lnTo>
                  <a:lnTo>
                    <a:pt x="1321" y="612"/>
                  </a:lnTo>
                  <a:lnTo>
                    <a:pt x="1333" y="647"/>
                  </a:lnTo>
                  <a:lnTo>
                    <a:pt x="1302" y="659"/>
                  </a:lnTo>
                  <a:lnTo>
                    <a:pt x="1273" y="677"/>
                  </a:lnTo>
                  <a:lnTo>
                    <a:pt x="1248" y="700"/>
                  </a:lnTo>
                  <a:lnTo>
                    <a:pt x="1225" y="726"/>
                  </a:lnTo>
                  <a:lnTo>
                    <a:pt x="1217" y="728"/>
                  </a:lnTo>
                  <a:lnTo>
                    <a:pt x="1211" y="730"/>
                  </a:lnTo>
                  <a:lnTo>
                    <a:pt x="1206" y="733"/>
                  </a:lnTo>
                  <a:lnTo>
                    <a:pt x="1194" y="738"/>
                  </a:lnTo>
                  <a:lnTo>
                    <a:pt x="1185" y="739"/>
                  </a:lnTo>
                  <a:lnTo>
                    <a:pt x="1177" y="739"/>
                  </a:lnTo>
                  <a:lnTo>
                    <a:pt x="1173" y="735"/>
                  </a:lnTo>
                  <a:lnTo>
                    <a:pt x="1167" y="732"/>
                  </a:lnTo>
                  <a:lnTo>
                    <a:pt x="1157" y="722"/>
                  </a:lnTo>
                  <a:lnTo>
                    <a:pt x="1148" y="714"/>
                  </a:lnTo>
                  <a:lnTo>
                    <a:pt x="1140" y="710"/>
                  </a:lnTo>
                  <a:lnTo>
                    <a:pt x="1129" y="707"/>
                  </a:lnTo>
                  <a:lnTo>
                    <a:pt x="1100" y="710"/>
                  </a:lnTo>
                  <a:lnTo>
                    <a:pt x="1075" y="714"/>
                  </a:lnTo>
                  <a:lnTo>
                    <a:pt x="1055" y="722"/>
                  </a:lnTo>
                  <a:lnTo>
                    <a:pt x="1040" y="732"/>
                  </a:lnTo>
                  <a:lnTo>
                    <a:pt x="1029" y="745"/>
                  </a:lnTo>
                  <a:lnTo>
                    <a:pt x="1019" y="762"/>
                  </a:lnTo>
                  <a:lnTo>
                    <a:pt x="1007" y="778"/>
                  </a:lnTo>
                  <a:lnTo>
                    <a:pt x="995" y="792"/>
                  </a:lnTo>
                  <a:lnTo>
                    <a:pt x="983" y="804"/>
                  </a:lnTo>
                  <a:lnTo>
                    <a:pt x="968" y="811"/>
                  </a:lnTo>
                  <a:lnTo>
                    <a:pt x="954" y="815"/>
                  </a:lnTo>
                  <a:lnTo>
                    <a:pt x="948" y="814"/>
                  </a:lnTo>
                  <a:lnTo>
                    <a:pt x="943" y="813"/>
                  </a:lnTo>
                  <a:lnTo>
                    <a:pt x="937" y="810"/>
                  </a:lnTo>
                  <a:lnTo>
                    <a:pt x="925" y="802"/>
                  </a:lnTo>
                  <a:lnTo>
                    <a:pt x="916" y="793"/>
                  </a:lnTo>
                  <a:lnTo>
                    <a:pt x="911" y="785"/>
                  </a:lnTo>
                  <a:lnTo>
                    <a:pt x="909" y="778"/>
                  </a:lnTo>
                  <a:lnTo>
                    <a:pt x="908" y="769"/>
                  </a:lnTo>
                  <a:lnTo>
                    <a:pt x="908" y="762"/>
                  </a:lnTo>
                  <a:lnTo>
                    <a:pt x="915" y="695"/>
                  </a:lnTo>
                  <a:lnTo>
                    <a:pt x="836" y="641"/>
                  </a:lnTo>
                  <a:lnTo>
                    <a:pt x="815" y="616"/>
                  </a:lnTo>
                  <a:lnTo>
                    <a:pt x="810" y="610"/>
                  </a:lnTo>
                  <a:lnTo>
                    <a:pt x="804" y="604"/>
                  </a:lnTo>
                  <a:lnTo>
                    <a:pt x="799" y="599"/>
                  </a:lnTo>
                  <a:lnTo>
                    <a:pt x="786" y="585"/>
                  </a:lnTo>
                  <a:lnTo>
                    <a:pt x="775" y="571"/>
                  </a:lnTo>
                  <a:lnTo>
                    <a:pt x="766" y="556"/>
                  </a:lnTo>
                  <a:lnTo>
                    <a:pt x="764" y="541"/>
                  </a:lnTo>
                  <a:lnTo>
                    <a:pt x="764" y="538"/>
                  </a:lnTo>
                  <a:lnTo>
                    <a:pt x="763" y="533"/>
                  </a:lnTo>
                  <a:lnTo>
                    <a:pt x="754" y="519"/>
                  </a:lnTo>
                  <a:lnTo>
                    <a:pt x="743" y="509"/>
                  </a:lnTo>
                  <a:lnTo>
                    <a:pt x="730" y="502"/>
                  </a:lnTo>
                  <a:lnTo>
                    <a:pt x="718" y="497"/>
                  </a:lnTo>
                  <a:lnTo>
                    <a:pt x="708" y="496"/>
                  </a:lnTo>
                  <a:lnTo>
                    <a:pt x="670" y="495"/>
                  </a:lnTo>
                  <a:lnTo>
                    <a:pt x="632" y="490"/>
                  </a:lnTo>
                  <a:lnTo>
                    <a:pt x="597" y="481"/>
                  </a:lnTo>
                  <a:lnTo>
                    <a:pt x="585" y="478"/>
                  </a:lnTo>
                  <a:lnTo>
                    <a:pt x="567" y="471"/>
                  </a:lnTo>
                  <a:lnTo>
                    <a:pt x="552" y="462"/>
                  </a:lnTo>
                  <a:lnTo>
                    <a:pt x="543" y="452"/>
                  </a:lnTo>
                  <a:lnTo>
                    <a:pt x="528" y="432"/>
                  </a:lnTo>
                  <a:lnTo>
                    <a:pt x="517" y="415"/>
                  </a:lnTo>
                  <a:lnTo>
                    <a:pt x="509" y="399"/>
                  </a:lnTo>
                  <a:lnTo>
                    <a:pt x="499" y="386"/>
                  </a:lnTo>
                  <a:lnTo>
                    <a:pt x="485" y="373"/>
                  </a:lnTo>
                  <a:lnTo>
                    <a:pt x="462" y="354"/>
                  </a:lnTo>
                  <a:lnTo>
                    <a:pt x="445" y="379"/>
                  </a:lnTo>
                  <a:lnTo>
                    <a:pt x="436" y="389"/>
                  </a:lnTo>
                  <a:lnTo>
                    <a:pt x="430" y="400"/>
                  </a:lnTo>
                  <a:lnTo>
                    <a:pt x="418" y="419"/>
                  </a:lnTo>
                  <a:lnTo>
                    <a:pt x="405" y="437"/>
                  </a:lnTo>
                  <a:lnTo>
                    <a:pt x="388" y="454"/>
                  </a:lnTo>
                  <a:lnTo>
                    <a:pt x="372" y="464"/>
                  </a:lnTo>
                  <a:lnTo>
                    <a:pt x="354" y="472"/>
                  </a:lnTo>
                  <a:lnTo>
                    <a:pt x="336" y="477"/>
                  </a:lnTo>
                  <a:lnTo>
                    <a:pt x="317" y="480"/>
                  </a:lnTo>
                  <a:lnTo>
                    <a:pt x="298" y="483"/>
                  </a:lnTo>
                  <a:lnTo>
                    <a:pt x="291" y="484"/>
                  </a:lnTo>
                  <a:lnTo>
                    <a:pt x="285" y="485"/>
                  </a:lnTo>
                  <a:lnTo>
                    <a:pt x="277" y="454"/>
                  </a:lnTo>
                  <a:lnTo>
                    <a:pt x="265" y="425"/>
                  </a:lnTo>
                  <a:lnTo>
                    <a:pt x="283" y="422"/>
                  </a:lnTo>
                  <a:lnTo>
                    <a:pt x="297" y="417"/>
                  </a:lnTo>
                  <a:lnTo>
                    <a:pt x="312" y="410"/>
                  </a:lnTo>
                  <a:lnTo>
                    <a:pt x="324" y="399"/>
                  </a:lnTo>
                  <a:lnTo>
                    <a:pt x="334" y="386"/>
                  </a:lnTo>
                  <a:lnTo>
                    <a:pt x="343" y="371"/>
                  </a:lnTo>
                  <a:lnTo>
                    <a:pt x="350" y="357"/>
                  </a:lnTo>
                  <a:lnTo>
                    <a:pt x="379" y="304"/>
                  </a:lnTo>
                  <a:lnTo>
                    <a:pt x="332" y="300"/>
                  </a:lnTo>
                  <a:lnTo>
                    <a:pt x="325" y="300"/>
                  </a:lnTo>
                  <a:lnTo>
                    <a:pt x="312" y="298"/>
                  </a:lnTo>
                  <a:lnTo>
                    <a:pt x="294" y="295"/>
                  </a:lnTo>
                  <a:lnTo>
                    <a:pt x="273" y="290"/>
                  </a:lnTo>
                  <a:lnTo>
                    <a:pt x="251" y="284"/>
                  </a:lnTo>
                  <a:lnTo>
                    <a:pt x="228" y="276"/>
                  </a:lnTo>
                  <a:lnTo>
                    <a:pt x="207" y="266"/>
                  </a:lnTo>
                  <a:lnTo>
                    <a:pt x="187" y="253"/>
                  </a:lnTo>
                  <a:lnTo>
                    <a:pt x="170" y="237"/>
                  </a:lnTo>
                  <a:lnTo>
                    <a:pt x="159" y="218"/>
                  </a:lnTo>
                  <a:lnTo>
                    <a:pt x="150" y="195"/>
                  </a:lnTo>
                  <a:lnTo>
                    <a:pt x="144" y="174"/>
                  </a:lnTo>
                  <a:lnTo>
                    <a:pt x="139" y="157"/>
                  </a:lnTo>
                  <a:lnTo>
                    <a:pt x="135" y="148"/>
                  </a:lnTo>
                  <a:lnTo>
                    <a:pt x="129" y="137"/>
                  </a:lnTo>
                  <a:lnTo>
                    <a:pt x="121" y="126"/>
                  </a:lnTo>
                  <a:lnTo>
                    <a:pt x="112" y="115"/>
                  </a:lnTo>
                  <a:lnTo>
                    <a:pt x="106" y="107"/>
                  </a:lnTo>
                  <a:lnTo>
                    <a:pt x="100" y="101"/>
                  </a:lnTo>
                  <a:lnTo>
                    <a:pt x="99" y="98"/>
                  </a:lnTo>
                  <a:lnTo>
                    <a:pt x="99" y="276"/>
                  </a:lnTo>
                  <a:lnTo>
                    <a:pt x="58" y="266"/>
                  </a:lnTo>
                  <a:lnTo>
                    <a:pt x="14" y="263"/>
                  </a:lnTo>
                  <a:lnTo>
                    <a:pt x="7" y="264"/>
                  </a:lnTo>
                  <a:lnTo>
                    <a:pt x="0" y="264"/>
                  </a:lnTo>
                  <a:lnTo>
                    <a:pt x="0" y="0"/>
                  </a:lnTo>
                  <a:close/>
                </a:path>
              </a:pathLst>
            </a:custGeom>
            <a:solidFill>
              <a:srgbClr val="04BAF3"/>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64" name="Freeform 8">
              <a:extLst>
                <a:ext uri="{FF2B5EF4-FFF2-40B4-BE49-F238E27FC236}">
                  <a16:creationId xmlns="" xmlns:a16="http://schemas.microsoft.com/office/drawing/2014/main" id="{63B5248C-3725-7640-A6B7-E7EB5BA7A6C3}"/>
                </a:ext>
              </a:extLst>
            </p:cNvPr>
            <p:cNvSpPr>
              <a:spLocks noEditPoints="1"/>
            </p:cNvSpPr>
            <p:nvPr/>
          </p:nvSpPr>
          <p:spPr bwMode="auto">
            <a:xfrm>
              <a:off x="629" y="2113"/>
              <a:ext cx="532" cy="352"/>
            </a:xfrm>
            <a:custGeom>
              <a:avLst/>
              <a:gdLst>
                <a:gd name="T0" fmla="*/ 2566 w 2663"/>
                <a:gd name="T1" fmla="*/ 466 h 1760"/>
                <a:gd name="T2" fmla="*/ 2657 w 2663"/>
                <a:gd name="T3" fmla="*/ 611 h 1760"/>
                <a:gd name="T4" fmla="*/ 2654 w 2663"/>
                <a:gd name="T5" fmla="*/ 964 h 1760"/>
                <a:gd name="T6" fmla="*/ 2594 w 2663"/>
                <a:gd name="T7" fmla="*/ 1069 h 1760"/>
                <a:gd name="T8" fmla="*/ 2553 w 2663"/>
                <a:gd name="T9" fmla="*/ 1747 h 1760"/>
                <a:gd name="T10" fmla="*/ 2400 w 2663"/>
                <a:gd name="T11" fmla="*/ 1720 h 1760"/>
                <a:gd name="T12" fmla="*/ 2299 w 2663"/>
                <a:gd name="T13" fmla="*/ 1760 h 1760"/>
                <a:gd name="T14" fmla="*/ 2150 w 2663"/>
                <a:gd name="T15" fmla="*/ 1072 h 1760"/>
                <a:gd name="T16" fmla="*/ 2103 w 2663"/>
                <a:gd name="T17" fmla="*/ 1053 h 1760"/>
                <a:gd name="T18" fmla="*/ 2075 w 2663"/>
                <a:gd name="T19" fmla="*/ 764 h 1760"/>
                <a:gd name="T20" fmla="*/ 2114 w 2663"/>
                <a:gd name="T21" fmla="*/ 494 h 1760"/>
                <a:gd name="T22" fmla="*/ 2289 w 2663"/>
                <a:gd name="T23" fmla="*/ 462 h 1760"/>
                <a:gd name="T24" fmla="*/ 433 w 2663"/>
                <a:gd name="T25" fmla="*/ 364 h 1760"/>
                <a:gd name="T26" fmla="*/ 433 w 2663"/>
                <a:gd name="T27" fmla="*/ 444 h 1760"/>
                <a:gd name="T28" fmla="*/ 386 w 2663"/>
                <a:gd name="T29" fmla="*/ 763 h 1760"/>
                <a:gd name="T30" fmla="*/ 416 w 2663"/>
                <a:gd name="T31" fmla="*/ 1090 h 1760"/>
                <a:gd name="T32" fmla="*/ 467 w 2663"/>
                <a:gd name="T33" fmla="*/ 1619 h 1760"/>
                <a:gd name="T34" fmla="*/ 317 w 2663"/>
                <a:gd name="T35" fmla="*/ 1593 h 1760"/>
                <a:gd name="T36" fmla="*/ 218 w 2663"/>
                <a:gd name="T37" fmla="*/ 1630 h 1760"/>
                <a:gd name="T38" fmla="*/ 73 w 2663"/>
                <a:gd name="T39" fmla="*/ 958 h 1760"/>
                <a:gd name="T40" fmla="*/ 18 w 2663"/>
                <a:gd name="T41" fmla="*/ 928 h 1760"/>
                <a:gd name="T42" fmla="*/ 2 w 2663"/>
                <a:gd name="T43" fmla="*/ 611 h 1760"/>
                <a:gd name="T44" fmla="*/ 70 w 2663"/>
                <a:gd name="T45" fmla="*/ 373 h 1760"/>
                <a:gd name="T46" fmla="*/ 287 w 2663"/>
                <a:gd name="T47" fmla="*/ 363 h 1760"/>
                <a:gd name="T48" fmla="*/ 1373 w 2663"/>
                <a:gd name="T49" fmla="*/ 336 h 1760"/>
                <a:gd name="T50" fmla="*/ 1353 w 2663"/>
                <a:gd name="T51" fmla="*/ 422 h 1760"/>
                <a:gd name="T52" fmla="*/ 1213 w 2663"/>
                <a:gd name="T53" fmla="*/ 535 h 1760"/>
                <a:gd name="T54" fmla="*/ 1132 w 2663"/>
                <a:gd name="T55" fmla="*/ 570 h 1760"/>
                <a:gd name="T56" fmla="*/ 1007 w 2663"/>
                <a:gd name="T57" fmla="*/ 1072 h 1760"/>
                <a:gd name="T58" fmla="*/ 850 w 2663"/>
                <a:gd name="T59" fmla="*/ 1756 h 1760"/>
                <a:gd name="T60" fmla="*/ 762 w 2663"/>
                <a:gd name="T61" fmla="*/ 1735 h 1760"/>
                <a:gd name="T62" fmla="*/ 604 w 2663"/>
                <a:gd name="T63" fmla="*/ 1735 h 1760"/>
                <a:gd name="T64" fmla="*/ 567 w 2663"/>
                <a:gd name="T65" fmla="*/ 1068 h 1760"/>
                <a:gd name="T66" fmla="*/ 507 w 2663"/>
                <a:gd name="T67" fmla="*/ 910 h 1760"/>
                <a:gd name="T68" fmla="*/ 513 w 2663"/>
                <a:gd name="T69" fmla="*/ 552 h 1760"/>
                <a:gd name="T70" fmla="*/ 641 w 2663"/>
                <a:gd name="T71" fmla="*/ 465 h 1760"/>
                <a:gd name="T72" fmla="*/ 824 w 2663"/>
                <a:gd name="T73" fmla="*/ 466 h 1760"/>
                <a:gd name="T74" fmla="*/ 1029 w 2663"/>
                <a:gd name="T75" fmla="*/ 453 h 1760"/>
                <a:gd name="T76" fmla="*/ 1138 w 2663"/>
                <a:gd name="T77" fmla="*/ 421 h 1760"/>
                <a:gd name="T78" fmla="*/ 1203 w 2663"/>
                <a:gd name="T79" fmla="*/ 363 h 1760"/>
                <a:gd name="T80" fmla="*/ 2371 w 2663"/>
                <a:gd name="T81" fmla="*/ 91 h 1760"/>
                <a:gd name="T82" fmla="*/ 2526 w 2663"/>
                <a:gd name="T83" fmla="*/ 217 h 1760"/>
                <a:gd name="T84" fmla="*/ 2433 w 2663"/>
                <a:gd name="T85" fmla="*/ 395 h 1760"/>
                <a:gd name="T86" fmla="*/ 2241 w 2663"/>
                <a:gd name="T87" fmla="*/ 336 h 1760"/>
                <a:gd name="T88" fmla="*/ 2260 w 2663"/>
                <a:gd name="T89" fmla="*/ 137 h 1760"/>
                <a:gd name="T90" fmla="*/ 860 w 2663"/>
                <a:gd name="T91" fmla="*/ 103 h 1760"/>
                <a:gd name="T92" fmla="*/ 953 w 2663"/>
                <a:gd name="T93" fmla="*/ 281 h 1760"/>
                <a:gd name="T94" fmla="*/ 798 w 2663"/>
                <a:gd name="T95" fmla="*/ 407 h 1760"/>
                <a:gd name="T96" fmla="*/ 644 w 2663"/>
                <a:gd name="T97" fmla="*/ 281 h 1760"/>
                <a:gd name="T98" fmla="*/ 737 w 2663"/>
                <a:gd name="T99" fmla="*/ 103 h 1760"/>
                <a:gd name="T100" fmla="*/ 398 w 2663"/>
                <a:gd name="T101" fmla="*/ 46 h 1760"/>
                <a:gd name="T102" fmla="*/ 417 w 2663"/>
                <a:gd name="T103" fmla="*/ 241 h 1760"/>
                <a:gd name="T104" fmla="*/ 230 w 2663"/>
                <a:gd name="T105" fmla="*/ 297 h 1760"/>
                <a:gd name="T106" fmla="*/ 139 w 2663"/>
                <a:gd name="T107" fmla="*/ 124 h 1760"/>
                <a:gd name="T108" fmla="*/ 289 w 2663"/>
                <a:gd name="T109"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3" h="1760">
                  <a:moveTo>
                    <a:pt x="2369" y="462"/>
                  </a:moveTo>
                  <a:lnTo>
                    <a:pt x="2410" y="462"/>
                  </a:lnTo>
                  <a:lnTo>
                    <a:pt x="2450" y="462"/>
                  </a:lnTo>
                  <a:lnTo>
                    <a:pt x="2486" y="463"/>
                  </a:lnTo>
                  <a:lnTo>
                    <a:pt x="2519" y="463"/>
                  </a:lnTo>
                  <a:lnTo>
                    <a:pt x="2545" y="465"/>
                  </a:lnTo>
                  <a:lnTo>
                    <a:pt x="2566" y="466"/>
                  </a:lnTo>
                  <a:lnTo>
                    <a:pt x="2588" y="471"/>
                  </a:lnTo>
                  <a:lnTo>
                    <a:pt x="2607" y="479"/>
                  </a:lnTo>
                  <a:lnTo>
                    <a:pt x="2624" y="494"/>
                  </a:lnTo>
                  <a:lnTo>
                    <a:pt x="2639" y="511"/>
                  </a:lnTo>
                  <a:lnTo>
                    <a:pt x="2647" y="530"/>
                  </a:lnTo>
                  <a:lnTo>
                    <a:pt x="2652" y="552"/>
                  </a:lnTo>
                  <a:lnTo>
                    <a:pt x="2657" y="611"/>
                  </a:lnTo>
                  <a:lnTo>
                    <a:pt x="2659" y="665"/>
                  </a:lnTo>
                  <a:lnTo>
                    <a:pt x="2662" y="716"/>
                  </a:lnTo>
                  <a:lnTo>
                    <a:pt x="2663" y="764"/>
                  </a:lnTo>
                  <a:lnTo>
                    <a:pt x="2663" y="812"/>
                  </a:lnTo>
                  <a:lnTo>
                    <a:pt x="2660" y="859"/>
                  </a:lnTo>
                  <a:lnTo>
                    <a:pt x="2658" y="910"/>
                  </a:lnTo>
                  <a:lnTo>
                    <a:pt x="2654" y="964"/>
                  </a:lnTo>
                  <a:lnTo>
                    <a:pt x="2648" y="1024"/>
                  </a:lnTo>
                  <a:lnTo>
                    <a:pt x="2645" y="1040"/>
                  </a:lnTo>
                  <a:lnTo>
                    <a:pt x="2635" y="1053"/>
                  </a:lnTo>
                  <a:lnTo>
                    <a:pt x="2622" y="1062"/>
                  </a:lnTo>
                  <a:lnTo>
                    <a:pt x="2606" y="1067"/>
                  </a:lnTo>
                  <a:lnTo>
                    <a:pt x="2597" y="1068"/>
                  </a:lnTo>
                  <a:lnTo>
                    <a:pt x="2594" y="1069"/>
                  </a:lnTo>
                  <a:lnTo>
                    <a:pt x="2593" y="1069"/>
                  </a:lnTo>
                  <a:lnTo>
                    <a:pt x="2591" y="1070"/>
                  </a:lnTo>
                  <a:lnTo>
                    <a:pt x="2588" y="1072"/>
                  </a:lnTo>
                  <a:lnTo>
                    <a:pt x="2581" y="1072"/>
                  </a:lnTo>
                  <a:lnTo>
                    <a:pt x="2564" y="1720"/>
                  </a:lnTo>
                  <a:lnTo>
                    <a:pt x="2561" y="1735"/>
                  </a:lnTo>
                  <a:lnTo>
                    <a:pt x="2553" y="1747"/>
                  </a:lnTo>
                  <a:lnTo>
                    <a:pt x="2539" y="1756"/>
                  </a:lnTo>
                  <a:lnTo>
                    <a:pt x="2525" y="1760"/>
                  </a:lnTo>
                  <a:lnTo>
                    <a:pt x="2439" y="1760"/>
                  </a:lnTo>
                  <a:lnTo>
                    <a:pt x="2423" y="1756"/>
                  </a:lnTo>
                  <a:lnTo>
                    <a:pt x="2411" y="1747"/>
                  </a:lnTo>
                  <a:lnTo>
                    <a:pt x="2403" y="1735"/>
                  </a:lnTo>
                  <a:lnTo>
                    <a:pt x="2400" y="1720"/>
                  </a:lnTo>
                  <a:lnTo>
                    <a:pt x="2400" y="1178"/>
                  </a:lnTo>
                  <a:lnTo>
                    <a:pt x="2337" y="1178"/>
                  </a:lnTo>
                  <a:lnTo>
                    <a:pt x="2337" y="1720"/>
                  </a:lnTo>
                  <a:lnTo>
                    <a:pt x="2335" y="1735"/>
                  </a:lnTo>
                  <a:lnTo>
                    <a:pt x="2327" y="1747"/>
                  </a:lnTo>
                  <a:lnTo>
                    <a:pt x="2315" y="1756"/>
                  </a:lnTo>
                  <a:lnTo>
                    <a:pt x="2299" y="1760"/>
                  </a:lnTo>
                  <a:lnTo>
                    <a:pt x="2213" y="1760"/>
                  </a:lnTo>
                  <a:lnTo>
                    <a:pt x="2198" y="1756"/>
                  </a:lnTo>
                  <a:lnTo>
                    <a:pt x="2185" y="1747"/>
                  </a:lnTo>
                  <a:lnTo>
                    <a:pt x="2177" y="1735"/>
                  </a:lnTo>
                  <a:lnTo>
                    <a:pt x="2174" y="1720"/>
                  </a:lnTo>
                  <a:lnTo>
                    <a:pt x="2157" y="1072"/>
                  </a:lnTo>
                  <a:lnTo>
                    <a:pt x="2150" y="1072"/>
                  </a:lnTo>
                  <a:lnTo>
                    <a:pt x="2146" y="1070"/>
                  </a:lnTo>
                  <a:lnTo>
                    <a:pt x="2145" y="1069"/>
                  </a:lnTo>
                  <a:lnTo>
                    <a:pt x="2144" y="1069"/>
                  </a:lnTo>
                  <a:lnTo>
                    <a:pt x="2140" y="1068"/>
                  </a:lnTo>
                  <a:lnTo>
                    <a:pt x="2132" y="1067"/>
                  </a:lnTo>
                  <a:lnTo>
                    <a:pt x="2116" y="1062"/>
                  </a:lnTo>
                  <a:lnTo>
                    <a:pt x="2103" y="1053"/>
                  </a:lnTo>
                  <a:lnTo>
                    <a:pt x="2093" y="1040"/>
                  </a:lnTo>
                  <a:lnTo>
                    <a:pt x="2090" y="1024"/>
                  </a:lnTo>
                  <a:lnTo>
                    <a:pt x="2084" y="964"/>
                  </a:lnTo>
                  <a:lnTo>
                    <a:pt x="2080" y="910"/>
                  </a:lnTo>
                  <a:lnTo>
                    <a:pt x="2078" y="859"/>
                  </a:lnTo>
                  <a:lnTo>
                    <a:pt x="2076" y="812"/>
                  </a:lnTo>
                  <a:lnTo>
                    <a:pt x="2075" y="764"/>
                  </a:lnTo>
                  <a:lnTo>
                    <a:pt x="2076" y="716"/>
                  </a:lnTo>
                  <a:lnTo>
                    <a:pt x="2079" y="665"/>
                  </a:lnTo>
                  <a:lnTo>
                    <a:pt x="2081" y="611"/>
                  </a:lnTo>
                  <a:lnTo>
                    <a:pt x="2086" y="552"/>
                  </a:lnTo>
                  <a:lnTo>
                    <a:pt x="2091" y="530"/>
                  </a:lnTo>
                  <a:lnTo>
                    <a:pt x="2100" y="511"/>
                  </a:lnTo>
                  <a:lnTo>
                    <a:pt x="2114" y="494"/>
                  </a:lnTo>
                  <a:lnTo>
                    <a:pt x="2131" y="479"/>
                  </a:lnTo>
                  <a:lnTo>
                    <a:pt x="2150" y="471"/>
                  </a:lnTo>
                  <a:lnTo>
                    <a:pt x="2172" y="466"/>
                  </a:lnTo>
                  <a:lnTo>
                    <a:pt x="2192" y="465"/>
                  </a:lnTo>
                  <a:lnTo>
                    <a:pt x="2219" y="463"/>
                  </a:lnTo>
                  <a:lnTo>
                    <a:pt x="2252" y="463"/>
                  </a:lnTo>
                  <a:lnTo>
                    <a:pt x="2289" y="462"/>
                  </a:lnTo>
                  <a:lnTo>
                    <a:pt x="2328" y="462"/>
                  </a:lnTo>
                  <a:lnTo>
                    <a:pt x="2369" y="462"/>
                  </a:lnTo>
                  <a:close/>
                  <a:moveTo>
                    <a:pt x="287" y="363"/>
                  </a:moveTo>
                  <a:lnTo>
                    <a:pt x="327" y="363"/>
                  </a:lnTo>
                  <a:lnTo>
                    <a:pt x="365" y="363"/>
                  </a:lnTo>
                  <a:lnTo>
                    <a:pt x="402" y="364"/>
                  </a:lnTo>
                  <a:lnTo>
                    <a:pt x="433" y="364"/>
                  </a:lnTo>
                  <a:lnTo>
                    <a:pt x="460" y="365"/>
                  </a:lnTo>
                  <a:lnTo>
                    <a:pt x="480" y="367"/>
                  </a:lnTo>
                  <a:lnTo>
                    <a:pt x="495" y="369"/>
                  </a:lnTo>
                  <a:lnTo>
                    <a:pt x="509" y="375"/>
                  </a:lnTo>
                  <a:lnTo>
                    <a:pt x="480" y="393"/>
                  </a:lnTo>
                  <a:lnTo>
                    <a:pt x="455" y="416"/>
                  </a:lnTo>
                  <a:lnTo>
                    <a:pt x="433" y="444"/>
                  </a:lnTo>
                  <a:lnTo>
                    <a:pt x="415" y="474"/>
                  </a:lnTo>
                  <a:lnTo>
                    <a:pt x="403" y="507"/>
                  </a:lnTo>
                  <a:lnTo>
                    <a:pt x="397" y="542"/>
                  </a:lnTo>
                  <a:lnTo>
                    <a:pt x="393" y="604"/>
                  </a:lnTo>
                  <a:lnTo>
                    <a:pt x="390" y="661"/>
                  </a:lnTo>
                  <a:lnTo>
                    <a:pt x="387" y="714"/>
                  </a:lnTo>
                  <a:lnTo>
                    <a:pt x="386" y="763"/>
                  </a:lnTo>
                  <a:lnTo>
                    <a:pt x="387" y="813"/>
                  </a:lnTo>
                  <a:lnTo>
                    <a:pt x="388" y="864"/>
                  </a:lnTo>
                  <a:lnTo>
                    <a:pt x="391" y="916"/>
                  </a:lnTo>
                  <a:lnTo>
                    <a:pt x="396" y="972"/>
                  </a:lnTo>
                  <a:lnTo>
                    <a:pt x="401" y="1035"/>
                  </a:lnTo>
                  <a:lnTo>
                    <a:pt x="407" y="1063"/>
                  </a:lnTo>
                  <a:lnTo>
                    <a:pt x="416" y="1090"/>
                  </a:lnTo>
                  <a:lnTo>
                    <a:pt x="431" y="1114"/>
                  </a:lnTo>
                  <a:lnTo>
                    <a:pt x="449" y="1136"/>
                  </a:lnTo>
                  <a:lnTo>
                    <a:pt x="471" y="1153"/>
                  </a:lnTo>
                  <a:lnTo>
                    <a:pt x="480" y="1517"/>
                  </a:lnTo>
                  <a:lnTo>
                    <a:pt x="478" y="1593"/>
                  </a:lnTo>
                  <a:lnTo>
                    <a:pt x="475" y="1607"/>
                  </a:lnTo>
                  <a:lnTo>
                    <a:pt x="467" y="1619"/>
                  </a:lnTo>
                  <a:lnTo>
                    <a:pt x="455" y="1628"/>
                  </a:lnTo>
                  <a:lnTo>
                    <a:pt x="439" y="1630"/>
                  </a:lnTo>
                  <a:lnTo>
                    <a:pt x="356" y="1630"/>
                  </a:lnTo>
                  <a:lnTo>
                    <a:pt x="341" y="1628"/>
                  </a:lnTo>
                  <a:lnTo>
                    <a:pt x="329" y="1619"/>
                  </a:lnTo>
                  <a:lnTo>
                    <a:pt x="321" y="1607"/>
                  </a:lnTo>
                  <a:lnTo>
                    <a:pt x="317" y="1593"/>
                  </a:lnTo>
                  <a:lnTo>
                    <a:pt x="317" y="1063"/>
                  </a:lnTo>
                  <a:lnTo>
                    <a:pt x="257" y="1063"/>
                  </a:lnTo>
                  <a:lnTo>
                    <a:pt x="257" y="1593"/>
                  </a:lnTo>
                  <a:lnTo>
                    <a:pt x="254" y="1607"/>
                  </a:lnTo>
                  <a:lnTo>
                    <a:pt x="246" y="1619"/>
                  </a:lnTo>
                  <a:lnTo>
                    <a:pt x="234" y="1628"/>
                  </a:lnTo>
                  <a:lnTo>
                    <a:pt x="218" y="1630"/>
                  </a:lnTo>
                  <a:lnTo>
                    <a:pt x="136" y="1630"/>
                  </a:lnTo>
                  <a:lnTo>
                    <a:pt x="120" y="1628"/>
                  </a:lnTo>
                  <a:lnTo>
                    <a:pt x="108" y="1619"/>
                  </a:lnTo>
                  <a:lnTo>
                    <a:pt x="99" y="1607"/>
                  </a:lnTo>
                  <a:lnTo>
                    <a:pt x="97" y="1593"/>
                  </a:lnTo>
                  <a:lnTo>
                    <a:pt x="80" y="959"/>
                  </a:lnTo>
                  <a:lnTo>
                    <a:pt x="73" y="958"/>
                  </a:lnTo>
                  <a:lnTo>
                    <a:pt x="69" y="957"/>
                  </a:lnTo>
                  <a:lnTo>
                    <a:pt x="68" y="956"/>
                  </a:lnTo>
                  <a:lnTo>
                    <a:pt x="66" y="956"/>
                  </a:lnTo>
                  <a:lnTo>
                    <a:pt x="56" y="954"/>
                  </a:lnTo>
                  <a:lnTo>
                    <a:pt x="41" y="949"/>
                  </a:lnTo>
                  <a:lnTo>
                    <a:pt x="28" y="941"/>
                  </a:lnTo>
                  <a:lnTo>
                    <a:pt x="18" y="928"/>
                  </a:lnTo>
                  <a:lnTo>
                    <a:pt x="14" y="912"/>
                  </a:lnTo>
                  <a:lnTo>
                    <a:pt x="9" y="854"/>
                  </a:lnTo>
                  <a:lnTo>
                    <a:pt x="5" y="801"/>
                  </a:lnTo>
                  <a:lnTo>
                    <a:pt x="3" y="751"/>
                  </a:lnTo>
                  <a:lnTo>
                    <a:pt x="0" y="704"/>
                  </a:lnTo>
                  <a:lnTo>
                    <a:pt x="0" y="658"/>
                  </a:lnTo>
                  <a:lnTo>
                    <a:pt x="2" y="611"/>
                  </a:lnTo>
                  <a:lnTo>
                    <a:pt x="3" y="561"/>
                  </a:lnTo>
                  <a:lnTo>
                    <a:pt x="6" y="508"/>
                  </a:lnTo>
                  <a:lnTo>
                    <a:pt x="10" y="450"/>
                  </a:lnTo>
                  <a:lnTo>
                    <a:pt x="16" y="426"/>
                  </a:lnTo>
                  <a:lnTo>
                    <a:pt x="29" y="403"/>
                  </a:lnTo>
                  <a:lnTo>
                    <a:pt x="47" y="385"/>
                  </a:lnTo>
                  <a:lnTo>
                    <a:pt x="70" y="373"/>
                  </a:lnTo>
                  <a:lnTo>
                    <a:pt x="95" y="367"/>
                  </a:lnTo>
                  <a:lnTo>
                    <a:pt x="114" y="365"/>
                  </a:lnTo>
                  <a:lnTo>
                    <a:pt x="141" y="364"/>
                  </a:lnTo>
                  <a:lnTo>
                    <a:pt x="173" y="364"/>
                  </a:lnTo>
                  <a:lnTo>
                    <a:pt x="208" y="363"/>
                  </a:lnTo>
                  <a:lnTo>
                    <a:pt x="247" y="363"/>
                  </a:lnTo>
                  <a:lnTo>
                    <a:pt x="287" y="363"/>
                  </a:lnTo>
                  <a:close/>
                  <a:moveTo>
                    <a:pt x="1319" y="298"/>
                  </a:moveTo>
                  <a:lnTo>
                    <a:pt x="1328" y="299"/>
                  </a:lnTo>
                  <a:lnTo>
                    <a:pt x="1340" y="301"/>
                  </a:lnTo>
                  <a:lnTo>
                    <a:pt x="1350" y="307"/>
                  </a:lnTo>
                  <a:lnTo>
                    <a:pt x="1358" y="315"/>
                  </a:lnTo>
                  <a:lnTo>
                    <a:pt x="1367" y="326"/>
                  </a:lnTo>
                  <a:lnTo>
                    <a:pt x="1373" y="336"/>
                  </a:lnTo>
                  <a:lnTo>
                    <a:pt x="1377" y="347"/>
                  </a:lnTo>
                  <a:lnTo>
                    <a:pt x="1382" y="361"/>
                  </a:lnTo>
                  <a:lnTo>
                    <a:pt x="1384" y="374"/>
                  </a:lnTo>
                  <a:lnTo>
                    <a:pt x="1380" y="388"/>
                  </a:lnTo>
                  <a:lnTo>
                    <a:pt x="1373" y="402"/>
                  </a:lnTo>
                  <a:lnTo>
                    <a:pt x="1363" y="413"/>
                  </a:lnTo>
                  <a:lnTo>
                    <a:pt x="1353" y="422"/>
                  </a:lnTo>
                  <a:lnTo>
                    <a:pt x="1329" y="444"/>
                  </a:lnTo>
                  <a:lnTo>
                    <a:pt x="1305" y="465"/>
                  </a:lnTo>
                  <a:lnTo>
                    <a:pt x="1282" y="483"/>
                  </a:lnTo>
                  <a:lnTo>
                    <a:pt x="1261" y="500"/>
                  </a:lnTo>
                  <a:lnTo>
                    <a:pt x="1242" y="514"/>
                  </a:lnTo>
                  <a:lnTo>
                    <a:pt x="1226" y="525"/>
                  </a:lnTo>
                  <a:lnTo>
                    <a:pt x="1213" y="535"/>
                  </a:lnTo>
                  <a:lnTo>
                    <a:pt x="1205" y="540"/>
                  </a:lnTo>
                  <a:lnTo>
                    <a:pt x="1202" y="542"/>
                  </a:lnTo>
                  <a:lnTo>
                    <a:pt x="1199" y="543"/>
                  </a:lnTo>
                  <a:lnTo>
                    <a:pt x="1189" y="547"/>
                  </a:lnTo>
                  <a:lnTo>
                    <a:pt x="1174" y="553"/>
                  </a:lnTo>
                  <a:lnTo>
                    <a:pt x="1156" y="561"/>
                  </a:lnTo>
                  <a:lnTo>
                    <a:pt x="1132" y="570"/>
                  </a:lnTo>
                  <a:lnTo>
                    <a:pt x="1107" y="578"/>
                  </a:lnTo>
                  <a:lnTo>
                    <a:pt x="1076" y="588"/>
                  </a:lnTo>
                  <a:lnTo>
                    <a:pt x="1045" y="596"/>
                  </a:lnTo>
                  <a:lnTo>
                    <a:pt x="1012" y="605"/>
                  </a:lnTo>
                  <a:lnTo>
                    <a:pt x="1009" y="606"/>
                  </a:lnTo>
                  <a:lnTo>
                    <a:pt x="1009" y="1072"/>
                  </a:lnTo>
                  <a:lnTo>
                    <a:pt x="1007" y="1072"/>
                  </a:lnTo>
                  <a:lnTo>
                    <a:pt x="991" y="1720"/>
                  </a:lnTo>
                  <a:lnTo>
                    <a:pt x="988" y="1735"/>
                  </a:lnTo>
                  <a:lnTo>
                    <a:pt x="980" y="1747"/>
                  </a:lnTo>
                  <a:lnTo>
                    <a:pt x="966" y="1756"/>
                  </a:lnTo>
                  <a:lnTo>
                    <a:pt x="952" y="1760"/>
                  </a:lnTo>
                  <a:lnTo>
                    <a:pt x="866" y="1760"/>
                  </a:lnTo>
                  <a:lnTo>
                    <a:pt x="850" y="1756"/>
                  </a:lnTo>
                  <a:lnTo>
                    <a:pt x="838" y="1747"/>
                  </a:lnTo>
                  <a:lnTo>
                    <a:pt x="830" y="1735"/>
                  </a:lnTo>
                  <a:lnTo>
                    <a:pt x="826" y="1720"/>
                  </a:lnTo>
                  <a:lnTo>
                    <a:pt x="826" y="1178"/>
                  </a:lnTo>
                  <a:lnTo>
                    <a:pt x="764" y="1178"/>
                  </a:lnTo>
                  <a:lnTo>
                    <a:pt x="764" y="1720"/>
                  </a:lnTo>
                  <a:lnTo>
                    <a:pt x="762" y="1735"/>
                  </a:lnTo>
                  <a:lnTo>
                    <a:pt x="754" y="1747"/>
                  </a:lnTo>
                  <a:lnTo>
                    <a:pt x="740" y="1756"/>
                  </a:lnTo>
                  <a:lnTo>
                    <a:pt x="726" y="1760"/>
                  </a:lnTo>
                  <a:lnTo>
                    <a:pt x="640" y="1760"/>
                  </a:lnTo>
                  <a:lnTo>
                    <a:pt x="624" y="1756"/>
                  </a:lnTo>
                  <a:lnTo>
                    <a:pt x="612" y="1747"/>
                  </a:lnTo>
                  <a:lnTo>
                    <a:pt x="604" y="1735"/>
                  </a:lnTo>
                  <a:lnTo>
                    <a:pt x="601" y="1720"/>
                  </a:lnTo>
                  <a:lnTo>
                    <a:pt x="584" y="1072"/>
                  </a:lnTo>
                  <a:lnTo>
                    <a:pt x="577" y="1072"/>
                  </a:lnTo>
                  <a:lnTo>
                    <a:pt x="573" y="1070"/>
                  </a:lnTo>
                  <a:lnTo>
                    <a:pt x="572" y="1069"/>
                  </a:lnTo>
                  <a:lnTo>
                    <a:pt x="571" y="1069"/>
                  </a:lnTo>
                  <a:lnTo>
                    <a:pt x="567" y="1068"/>
                  </a:lnTo>
                  <a:lnTo>
                    <a:pt x="559" y="1067"/>
                  </a:lnTo>
                  <a:lnTo>
                    <a:pt x="543" y="1062"/>
                  </a:lnTo>
                  <a:lnTo>
                    <a:pt x="530" y="1053"/>
                  </a:lnTo>
                  <a:lnTo>
                    <a:pt x="520" y="1040"/>
                  </a:lnTo>
                  <a:lnTo>
                    <a:pt x="515" y="1024"/>
                  </a:lnTo>
                  <a:lnTo>
                    <a:pt x="511" y="964"/>
                  </a:lnTo>
                  <a:lnTo>
                    <a:pt x="507" y="910"/>
                  </a:lnTo>
                  <a:lnTo>
                    <a:pt x="504" y="859"/>
                  </a:lnTo>
                  <a:lnTo>
                    <a:pt x="502" y="812"/>
                  </a:lnTo>
                  <a:lnTo>
                    <a:pt x="502" y="764"/>
                  </a:lnTo>
                  <a:lnTo>
                    <a:pt x="503" y="716"/>
                  </a:lnTo>
                  <a:lnTo>
                    <a:pt x="504" y="665"/>
                  </a:lnTo>
                  <a:lnTo>
                    <a:pt x="508" y="611"/>
                  </a:lnTo>
                  <a:lnTo>
                    <a:pt x="513" y="552"/>
                  </a:lnTo>
                  <a:lnTo>
                    <a:pt x="519" y="526"/>
                  </a:lnTo>
                  <a:lnTo>
                    <a:pt x="532" y="503"/>
                  </a:lnTo>
                  <a:lnTo>
                    <a:pt x="550" y="485"/>
                  </a:lnTo>
                  <a:lnTo>
                    <a:pt x="573" y="472"/>
                  </a:lnTo>
                  <a:lnTo>
                    <a:pt x="599" y="466"/>
                  </a:lnTo>
                  <a:lnTo>
                    <a:pt x="618" y="465"/>
                  </a:lnTo>
                  <a:lnTo>
                    <a:pt x="641" y="465"/>
                  </a:lnTo>
                  <a:lnTo>
                    <a:pt x="669" y="465"/>
                  </a:lnTo>
                  <a:lnTo>
                    <a:pt x="698" y="465"/>
                  </a:lnTo>
                  <a:lnTo>
                    <a:pt x="727" y="465"/>
                  </a:lnTo>
                  <a:lnTo>
                    <a:pt x="756" y="465"/>
                  </a:lnTo>
                  <a:lnTo>
                    <a:pt x="783" y="466"/>
                  </a:lnTo>
                  <a:lnTo>
                    <a:pt x="806" y="466"/>
                  </a:lnTo>
                  <a:lnTo>
                    <a:pt x="824" y="466"/>
                  </a:lnTo>
                  <a:lnTo>
                    <a:pt x="835" y="467"/>
                  </a:lnTo>
                  <a:lnTo>
                    <a:pt x="839" y="467"/>
                  </a:lnTo>
                  <a:lnTo>
                    <a:pt x="874" y="466"/>
                  </a:lnTo>
                  <a:lnTo>
                    <a:pt x="913" y="463"/>
                  </a:lnTo>
                  <a:lnTo>
                    <a:pt x="954" y="462"/>
                  </a:lnTo>
                  <a:lnTo>
                    <a:pt x="1000" y="463"/>
                  </a:lnTo>
                  <a:lnTo>
                    <a:pt x="1029" y="453"/>
                  </a:lnTo>
                  <a:lnTo>
                    <a:pt x="1056" y="443"/>
                  </a:lnTo>
                  <a:lnTo>
                    <a:pt x="1080" y="436"/>
                  </a:lnTo>
                  <a:lnTo>
                    <a:pt x="1101" y="430"/>
                  </a:lnTo>
                  <a:lnTo>
                    <a:pt x="1118" y="426"/>
                  </a:lnTo>
                  <a:lnTo>
                    <a:pt x="1127" y="424"/>
                  </a:lnTo>
                  <a:lnTo>
                    <a:pt x="1131" y="422"/>
                  </a:lnTo>
                  <a:lnTo>
                    <a:pt x="1138" y="421"/>
                  </a:lnTo>
                  <a:lnTo>
                    <a:pt x="1142" y="417"/>
                  </a:lnTo>
                  <a:lnTo>
                    <a:pt x="1144" y="415"/>
                  </a:lnTo>
                  <a:lnTo>
                    <a:pt x="1150" y="409"/>
                  </a:lnTo>
                  <a:lnTo>
                    <a:pt x="1159" y="401"/>
                  </a:lnTo>
                  <a:lnTo>
                    <a:pt x="1171" y="390"/>
                  </a:lnTo>
                  <a:lnTo>
                    <a:pt x="1186" y="376"/>
                  </a:lnTo>
                  <a:lnTo>
                    <a:pt x="1203" y="363"/>
                  </a:lnTo>
                  <a:lnTo>
                    <a:pt x="1224" y="347"/>
                  </a:lnTo>
                  <a:lnTo>
                    <a:pt x="1246" y="333"/>
                  </a:lnTo>
                  <a:lnTo>
                    <a:pt x="1269" y="317"/>
                  </a:lnTo>
                  <a:lnTo>
                    <a:pt x="1294" y="304"/>
                  </a:lnTo>
                  <a:lnTo>
                    <a:pt x="1306" y="299"/>
                  </a:lnTo>
                  <a:lnTo>
                    <a:pt x="1319" y="298"/>
                  </a:lnTo>
                  <a:close/>
                  <a:moveTo>
                    <a:pt x="2371" y="91"/>
                  </a:moveTo>
                  <a:lnTo>
                    <a:pt x="2403" y="95"/>
                  </a:lnTo>
                  <a:lnTo>
                    <a:pt x="2433" y="103"/>
                  </a:lnTo>
                  <a:lnTo>
                    <a:pt x="2460" y="118"/>
                  </a:lnTo>
                  <a:lnTo>
                    <a:pt x="2483" y="137"/>
                  </a:lnTo>
                  <a:lnTo>
                    <a:pt x="2502" y="161"/>
                  </a:lnTo>
                  <a:lnTo>
                    <a:pt x="2516" y="188"/>
                  </a:lnTo>
                  <a:lnTo>
                    <a:pt x="2526" y="217"/>
                  </a:lnTo>
                  <a:lnTo>
                    <a:pt x="2530" y="249"/>
                  </a:lnTo>
                  <a:lnTo>
                    <a:pt x="2526" y="281"/>
                  </a:lnTo>
                  <a:lnTo>
                    <a:pt x="2516" y="310"/>
                  </a:lnTo>
                  <a:lnTo>
                    <a:pt x="2502" y="336"/>
                  </a:lnTo>
                  <a:lnTo>
                    <a:pt x="2483" y="361"/>
                  </a:lnTo>
                  <a:lnTo>
                    <a:pt x="2460" y="380"/>
                  </a:lnTo>
                  <a:lnTo>
                    <a:pt x="2433" y="395"/>
                  </a:lnTo>
                  <a:lnTo>
                    <a:pt x="2403" y="403"/>
                  </a:lnTo>
                  <a:lnTo>
                    <a:pt x="2371" y="407"/>
                  </a:lnTo>
                  <a:lnTo>
                    <a:pt x="2340" y="403"/>
                  </a:lnTo>
                  <a:lnTo>
                    <a:pt x="2310" y="395"/>
                  </a:lnTo>
                  <a:lnTo>
                    <a:pt x="2283" y="380"/>
                  </a:lnTo>
                  <a:lnTo>
                    <a:pt x="2260" y="361"/>
                  </a:lnTo>
                  <a:lnTo>
                    <a:pt x="2241" y="336"/>
                  </a:lnTo>
                  <a:lnTo>
                    <a:pt x="2226" y="310"/>
                  </a:lnTo>
                  <a:lnTo>
                    <a:pt x="2217" y="281"/>
                  </a:lnTo>
                  <a:lnTo>
                    <a:pt x="2214" y="249"/>
                  </a:lnTo>
                  <a:lnTo>
                    <a:pt x="2217" y="217"/>
                  </a:lnTo>
                  <a:lnTo>
                    <a:pt x="2226" y="188"/>
                  </a:lnTo>
                  <a:lnTo>
                    <a:pt x="2241" y="161"/>
                  </a:lnTo>
                  <a:lnTo>
                    <a:pt x="2260" y="137"/>
                  </a:lnTo>
                  <a:lnTo>
                    <a:pt x="2283" y="118"/>
                  </a:lnTo>
                  <a:lnTo>
                    <a:pt x="2310" y="103"/>
                  </a:lnTo>
                  <a:lnTo>
                    <a:pt x="2340" y="95"/>
                  </a:lnTo>
                  <a:lnTo>
                    <a:pt x="2371" y="91"/>
                  </a:lnTo>
                  <a:close/>
                  <a:moveTo>
                    <a:pt x="798" y="91"/>
                  </a:moveTo>
                  <a:lnTo>
                    <a:pt x="830" y="95"/>
                  </a:lnTo>
                  <a:lnTo>
                    <a:pt x="860" y="103"/>
                  </a:lnTo>
                  <a:lnTo>
                    <a:pt x="887" y="118"/>
                  </a:lnTo>
                  <a:lnTo>
                    <a:pt x="910" y="137"/>
                  </a:lnTo>
                  <a:lnTo>
                    <a:pt x="929" y="161"/>
                  </a:lnTo>
                  <a:lnTo>
                    <a:pt x="943" y="188"/>
                  </a:lnTo>
                  <a:lnTo>
                    <a:pt x="953" y="217"/>
                  </a:lnTo>
                  <a:lnTo>
                    <a:pt x="955" y="249"/>
                  </a:lnTo>
                  <a:lnTo>
                    <a:pt x="953" y="281"/>
                  </a:lnTo>
                  <a:lnTo>
                    <a:pt x="943" y="310"/>
                  </a:lnTo>
                  <a:lnTo>
                    <a:pt x="929" y="336"/>
                  </a:lnTo>
                  <a:lnTo>
                    <a:pt x="910" y="361"/>
                  </a:lnTo>
                  <a:lnTo>
                    <a:pt x="887" y="380"/>
                  </a:lnTo>
                  <a:lnTo>
                    <a:pt x="860" y="395"/>
                  </a:lnTo>
                  <a:lnTo>
                    <a:pt x="830" y="403"/>
                  </a:lnTo>
                  <a:lnTo>
                    <a:pt x="798" y="407"/>
                  </a:lnTo>
                  <a:lnTo>
                    <a:pt x="767" y="403"/>
                  </a:lnTo>
                  <a:lnTo>
                    <a:pt x="737" y="395"/>
                  </a:lnTo>
                  <a:lnTo>
                    <a:pt x="710" y="380"/>
                  </a:lnTo>
                  <a:lnTo>
                    <a:pt x="687" y="361"/>
                  </a:lnTo>
                  <a:lnTo>
                    <a:pt x="668" y="336"/>
                  </a:lnTo>
                  <a:lnTo>
                    <a:pt x="653" y="310"/>
                  </a:lnTo>
                  <a:lnTo>
                    <a:pt x="644" y="281"/>
                  </a:lnTo>
                  <a:lnTo>
                    <a:pt x="641" y="249"/>
                  </a:lnTo>
                  <a:lnTo>
                    <a:pt x="644" y="217"/>
                  </a:lnTo>
                  <a:lnTo>
                    <a:pt x="653" y="188"/>
                  </a:lnTo>
                  <a:lnTo>
                    <a:pt x="668" y="161"/>
                  </a:lnTo>
                  <a:lnTo>
                    <a:pt x="687" y="137"/>
                  </a:lnTo>
                  <a:lnTo>
                    <a:pt x="710" y="118"/>
                  </a:lnTo>
                  <a:lnTo>
                    <a:pt x="737" y="103"/>
                  </a:lnTo>
                  <a:lnTo>
                    <a:pt x="767" y="95"/>
                  </a:lnTo>
                  <a:lnTo>
                    <a:pt x="798" y="91"/>
                  </a:lnTo>
                  <a:close/>
                  <a:moveTo>
                    <a:pt x="289" y="0"/>
                  </a:moveTo>
                  <a:lnTo>
                    <a:pt x="321" y="4"/>
                  </a:lnTo>
                  <a:lnTo>
                    <a:pt x="350" y="12"/>
                  </a:lnTo>
                  <a:lnTo>
                    <a:pt x="376" y="27"/>
                  </a:lnTo>
                  <a:lnTo>
                    <a:pt x="398" y="46"/>
                  </a:lnTo>
                  <a:lnTo>
                    <a:pt x="417" y="68"/>
                  </a:lnTo>
                  <a:lnTo>
                    <a:pt x="432" y="95"/>
                  </a:lnTo>
                  <a:lnTo>
                    <a:pt x="440" y="124"/>
                  </a:lnTo>
                  <a:lnTo>
                    <a:pt x="444" y="155"/>
                  </a:lnTo>
                  <a:lnTo>
                    <a:pt x="440" y="185"/>
                  </a:lnTo>
                  <a:lnTo>
                    <a:pt x="432" y="214"/>
                  </a:lnTo>
                  <a:lnTo>
                    <a:pt x="417" y="241"/>
                  </a:lnTo>
                  <a:lnTo>
                    <a:pt x="398" y="264"/>
                  </a:lnTo>
                  <a:lnTo>
                    <a:pt x="376" y="282"/>
                  </a:lnTo>
                  <a:lnTo>
                    <a:pt x="350" y="297"/>
                  </a:lnTo>
                  <a:lnTo>
                    <a:pt x="321" y="305"/>
                  </a:lnTo>
                  <a:lnTo>
                    <a:pt x="289" y="309"/>
                  </a:lnTo>
                  <a:lnTo>
                    <a:pt x="259" y="305"/>
                  </a:lnTo>
                  <a:lnTo>
                    <a:pt x="230" y="297"/>
                  </a:lnTo>
                  <a:lnTo>
                    <a:pt x="203" y="282"/>
                  </a:lnTo>
                  <a:lnTo>
                    <a:pt x="180" y="264"/>
                  </a:lnTo>
                  <a:lnTo>
                    <a:pt x="162" y="241"/>
                  </a:lnTo>
                  <a:lnTo>
                    <a:pt x="148" y="214"/>
                  </a:lnTo>
                  <a:lnTo>
                    <a:pt x="139" y="185"/>
                  </a:lnTo>
                  <a:lnTo>
                    <a:pt x="136" y="155"/>
                  </a:lnTo>
                  <a:lnTo>
                    <a:pt x="139" y="124"/>
                  </a:lnTo>
                  <a:lnTo>
                    <a:pt x="148" y="95"/>
                  </a:lnTo>
                  <a:lnTo>
                    <a:pt x="162" y="68"/>
                  </a:lnTo>
                  <a:lnTo>
                    <a:pt x="180" y="46"/>
                  </a:lnTo>
                  <a:lnTo>
                    <a:pt x="203" y="27"/>
                  </a:lnTo>
                  <a:lnTo>
                    <a:pt x="230" y="12"/>
                  </a:lnTo>
                  <a:lnTo>
                    <a:pt x="259" y="4"/>
                  </a:lnTo>
                  <a:lnTo>
                    <a:pt x="289"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sp>
        <p:nvSpPr>
          <p:cNvPr id="265" name="Rounded Rectangle 215">
            <a:extLst>
              <a:ext uri="{FF2B5EF4-FFF2-40B4-BE49-F238E27FC236}">
                <a16:creationId xmlns="" xmlns:a16="http://schemas.microsoft.com/office/drawing/2014/main" id="{657E61D0-1048-E04A-9F02-44357ECC2D52}"/>
              </a:ext>
            </a:extLst>
          </p:cNvPr>
          <p:cNvSpPr/>
          <p:nvPr/>
        </p:nvSpPr>
        <p:spPr bwMode="auto">
          <a:xfrm>
            <a:off x="3504814" y="2494674"/>
            <a:ext cx="818360" cy="2737749"/>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none" lIns="71990" tIns="35996" rIns="71990" bIns="35996" numCol="1" rtlCol="0" anchor="ctr" anchorCtr="0" compatLnSpc="1">
            <a:prstTxWarp prst="textNoShape">
              <a:avLst/>
            </a:prstTxWarp>
          </a:bodyPr>
          <a:lstStyle>
            <a:defPPr>
              <a:defRPr lang="en-US"/>
            </a:defPPr>
            <a:lvl1pPr marL="0" algn="l" defTabSz="457181" rtl="0" eaLnBrk="1" latinLnBrk="0" hangingPunct="1">
              <a:defRPr sz="1800" kern="1200">
                <a:solidFill>
                  <a:schemeClr val="lt1"/>
                </a:solidFill>
                <a:latin typeface="+mn-lt"/>
                <a:ea typeface="+mn-ea"/>
                <a:cs typeface="+mn-cs"/>
              </a:defRPr>
            </a:lvl1pPr>
            <a:lvl2pPr marL="457181" algn="l" defTabSz="457181" rtl="0" eaLnBrk="1" latinLnBrk="0" hangingPunct="1">
              <a:defRPr sz="1800" kern="1200">
                <a:solidFill>
                  <a:schemeClr val="lt1"/>
                </a:solidFill>
                <a:latin typeface="+mn-lt"/>
                <a:ea typeface="+mn-ea"/>
                <a:cs typeface="+mn-cs"/>
              </a:defRPr>
            </a:lvl2pPr>
            <a:lvl3pPr marL="914362" algn="l" defTabSz="457181" rtl="0" eaLnBrk="1" latinLnBrk="0" hangingPunct="1">
              <a:defRPr sz="1800" kern="1200">
                <a:solidFill>
                  <a:schemeClr val="lt1"/>
                </a:solidFill>
                <a:latin typeface="+mn-lt"/>
                <a:ea typeface="+mn-ea"/>
                <a:cs typeface="+mn-cs"/>
              </a:defRPr>
            </a:lvl3pPr>
            <a:lvl4pPr marL="1371543" algn="l" defTabSz="457181" rtl="0" eaLnBrk="1" latinLnBrk="0" hangingPunct="1">
              <a:defRPr sz="1800" kern="1200">
                <a:solidFill>
                  <a:schemeClr val="lt1"/>
                </a:solidFill>
                <a:latin typeface="+mn-lt"/>
                <a:ea typeface="+mn-ea"/>
                <a:cs typeface="+mn-cs"/>
              </a:defRPr>
            </a:lvl4pPr>
            <a:lvl5pPr marL="1828724" algn="l" defTabSz="457181" rtl="0" eaLnBrk="1" latinLnBrk="0" hangingPunct="1">
              <a:defRPr sz="1800" kern="1200">
                <a:solidFill>
                  <a:schemeClr val="lt1"/>
                </a:solidFill>
                <a:latin typeface="+mn-lt"/>
                <a:ea typeface="+mn-ea"/>
                <a:cs typeface="+mn-cs"/>
              </a:defRPr>
            </a:lvl5pPr>
            <a:lvl6pPr marL="2285905" algn="l" defTabSz="457181" rtl="0" eaLnBrk="1" latinLnBrk="0" hangingPunct="1">
              <a:defRPr sz="1800" kern="1200">
                <a:solidFill>
                  <a:schemeClr val="lt1"/>
                </a:solidFill>
                <a:latin typeface="+mn-lt"/>
                <a:ea typeface="+mn-ea"/>
                <a:cs typeface="+mn-cs"/>
              </a:defRPr>
            </a:lvl6pPr>
            <a:lvl7pPr marL="2743086" algn="l" defTabSz="457181" rtl="0" eaLnBrk="1" latinLnBrk="0" hangingPunct="1">
              <a:defRPr sz="1800" kern="1200">
                <a:solidFill>
                  <a:schemeClr val="lt1"/>
                </a:solidFill>
                <a:latin typeface="+mn-lt"/>
                <a:ea typeface="+mn-ea"/>
                <a:cs typeface="+mn-cs"/>
              </a:defRPr>
            </a:lvl7pPr>
            <a:lvl8pPr marL="3200266" algn="l" defTabSz="457181" rtl="0" eaLnBrk="1" latinLnBrk="0" hangingPunct="1">
              <a:defRPr sz="1800" kern="1200">
                <a:solidFill>
                  <a:schemeClr val="lt1"/>
                </a:solidFill>
                <a:latin typeface="+mn-lt"/>
                <a:ea typeface="+mn-ea"/>
                <a:cs typeface="+mn-cs"/>
              </a:defRPr>
            </a:lvl8pPr>
            <a:lvl9pPr marL="3657448" algn="l" defTabSz="457181" rtl="0" eaLnBrk="1" latinLnBrk="0" hangingPunct="1">
              <a:defRPr sz="1800" kern="1200">
                <a:solidFill>
                  <a:schemeClr val="lt1"/>
                </a:solidFill>
                <a:latin typeface="+mn-lt"/>
                <a:ea typeface="+mn-ea"/>
                <a:cs typeface="+mn-cs"/>
              </a:defRPr>
            </a:lvl9pPr>
          </a:lstStyle>
          <a:p>
            <a:pPr algn="ctr" defTabSz="479949" eaLnBrk="0" fontAlgn="base" hangingPunct="0">
              <a:spcBef>
                <a:spcPct val="0"/>
              </a:spcBef>
              <a:spcAft>
                <a:spcPct val="0"/>
              </a:spcAft>
              <a:defRPr/>
            </a:pPr>
            <a:endParaRPr kumimoji="0" lang="en-US" sz="1102" b="1" dirty="0">
              <a:solidFill>
                <a:srgbClr val="000000"/>
              </a:solidFill>
              <a:latin typeface="Meiryo UI" panose="020B0604030504040204" pitchFamily="34" charset="-128"/>
              <a:ea typeface="Meiryo UI" panose="020B0604030504040204" pitchFamily="34" charset="-128"/>
              <a:cs typeface=""/>
            </a:endParaRPr>
          </a:p>
        </p:txBody>
      </p:sp>
      <p:grpSp>
        <p:nvGrpSpPr>
          <p:cNvPr id="266" name="Group 48">
            <a:extLst>
              <a:ext uri="{FF2B5EF4-FFF2-40B4-BE49-F238E27FC236}">
                <a16:creationId xmlns="" xmlns:a16="http://schemas.microsoft.com/office/drawing/2014/main" id="{C609144C-2559-3A42-BB59-E5A4D568550F}"/>
              </a:ext>
            </a:extLst>
          </p:cNvPr>
          <p:cNvGrpSpPr>
            <a:grpSpLocks noChangeAspect="1"/>
          </p:cNvGrpSpPr>
          <p:nvPr/>
        </p:nvGrpSpPr>
        <p:grpSpPr bwMode="auto">
          <a:xfrm>
            <a:off x="3708612" y="2601611"/>
            <a:ext cx="414927" cy="373097"/>
            <a:chOff x="826" y="1981"/>
            <a:chExt cx="575" cy="434"/>
          </a:xfrm>
        </p:grpSpPr>
        <p:sp>
          <p:nvSpPr>
            <p:cNvPr id="267" name="Freeform 50">
              <a:extLst>
                <a:ext uri="{FF2B5EF4-FFF2-40B4-BE49-F238E27FC236}">
                  <a16:creationId xmlns="" xmlns:a16="http://schemas.microsoft.com/office/drawing/2014/main" id="{D4BCA8B3-F6D0-8F4E-8CBA-C4ED66F602E6}"/>
                </a:ext>
              </a:extLst>
            </p:cNvPr>
            <p:cNvSpPr>
              <a:spLocks/>
            </p:cNvSpPr>
            <p:nvPr/>
          </p:nvSpPr>
          <p:spPr bwMode="white">
            <a:xfrm>
              <a:off x="826" y="1981"/>
              <a:ext cx="575" cy="434"/>
            </a:xfrm>
            <a:custGeom>
              <a:avLst/>
              <a:gdLst>
                <a:gd name="T0" fmla="*/ 130 w 2875"/>
                <a:gd name="T1" fmla="*/ 0 h 2173"/>
                <a:gd name="T2" fmla="*/ 2744 w 2875"/>
                <a:gd name="T3" fmla="*/ 0 h 2173"/>
                <a:gd name="T4" fmla="*/ 2775 w 2875"/>
                <a:gd name="T5" fmla="*/ 4 h 2173"/>
                <a:gd name="T6" fmla="*/ 2801 w 2875"/>
                <a:gd name="T7" fmla="*/ 13 h 2173"/>
                <a:gd name="T8" fmla="*/ 2827 w 2875"/>
                <a:gd name="T9" fmla="*/ 29 h 2173"/>
                <a:gd name="T10" fmla="*/ 2846 w 2875"/>
                <a:gd name="T11" fmla="*/ 50 h 2173"/>
                <a:gd name="T12" fmla="*/ 2862 w 2875"/>
                <a:gd name="T13" fmla="*/ 74 h 2173"/>
                <a:gd name="T14" fmla="*/ 2871 w 2875"/>
                <a:gd name="T15" fmla="*/ 102 h 2173"/>
                <a:gd name="T16" fmla="*/ 2875 w 2875"/>
                <a:gd name="T17" fmla="*/ 132 h 2173"/>
                <a:gd name="T18" fmla="*/ 2875 w 2875"/>
                <a:gd name="T19" fmla="*/ 2042 h 2173"/>
                <a:gd name="T20" fmla="*/ 2871 w 2875"/>
                <a:gd name="T21" fmla="*/ 2073 h 2173"/>
                <a:gd name="T22" fmla="*/ 2862 w 2875"/>
                <a:gd name="T23" fmla="*/ 2099 h 2173"/>
                <a:gd name="T24" fmla="*/ 2846 w 2875"/>
                <a:gd name="T25" fmla="*/ 2123 h 2173"/>
                <a:gd name="T26" fmla="*/ 2827 w 2875"/>
                <a:gd name="T27" fmla="*/ 2144 h 2173"/>
                <a:gd name="T28" fmla="*/ 2801 w 2875"/>
                <a:gd name="T29" fmla="*/ 2160 h 2173"/>
                <a:gd name="T30" fmla="*/ 2775 w 2875"/>
                <a:gd name="T31" fmla="*/ 2169 h 2173"/>
                <a:gd name="T32" fmla="*/ 2744 w 2875"/>
                <a:gd name="T33" fmla="*/ 2173 h 2173"/>
                <a:gd name="T34" fmla="*/ 130 w 2875"/>
                <a:gd name="T35" fmla="*/ 2173 h 2173"/>
                <a:gd name="T36" fmla="*/ 100 w 2875"/>
                <a:gd name="T37" fmla="*/ 2169 h 2173"/>
                <a:gd name="T38" fmla="*/ 72 w 2875"/>
                <a:gd name="T39" fmla="*/ 2160 h 2173"/>
                <a:gd name="T40" fmla="*/ 48 w 2875"/>
                <a:gd name="T41" fmla="*/ 2144 h 2173"/>
                <a:gd name="T42" fmla="*/ 29 w 2875"/>
                <a:gd name="T43" fmla="*/ 2123 h 2173"/>
                <a:gd name="T44" fmla="*/ 13 w 2875"/>
                <a:gd name="T45" fmla="*/ 2099 h 2173"/>
                <a:gd name="T46" fmla="*/ 3 w 2875"/>
                <a:gd name="T47" fmla="*/ 2073 h 2173"/>
                <a:gd name="T48" fmla="*/ 0 w 2875"/>
                <a:gd name="T49" fmla="*/ 2042 h 2173"/>
                <a:gd name="T50" fmla="*/ 0 w 2875"/>
                <a:gd name="T51" fmla="*/ 132 h 2173"/>
                <a:gd name="T52" fmla="*/ 3 w 2875"/>
                <a:gd name="T53" fmla="*/ 102 h 2173"/>
                <a:gd name="T54" fmla="*/ 13 w 2875"/>
                <a:gd name="T55" fmla="*/ 74 h 2173"/>
                <a:gd name="T56" fmla="*/ 29 w 2875"/>
                <a:gd name="T57" fmla="*/ 50 h 2173"/>
                <a:gd name="T58" fmla="*/ 48 w 2875"/>
                <a:gd name="T59" fmla="*/ 29 h 2173"/>
                <a:gd name="T60" fmla="*/ 72 w 2875"/>
                <a:gd name="T61" fmla="*/ 13 h 2173"/>
                <a:gd name="T62" fmla="*/ 100 w 2875"/>
                <a:gd name="T63" fmla="*/ 4 h 2173"/>
                <a:gd name="T64" fmla="*/ 130 w 2875"/>
                <a:gd name="T65" fmla="*/ 0 h 2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75" h="2173">
                  <a:moveTo>
                    <a:pt x="130" y="0"/>
                  </a:moveTo>
                  <a:lnTo>
                    <a:pt x="2744" y="0"/>
                  </a:lnTo>
                  <a:lnTo>
                    <a:pt x="2775" y="4"/>
                  </a:lnTo>
                  <a:lnTo>
                    <a:pt x="2801" y="13"/>
                  </a:lnTo>
                  <a:lnTo>
                    <a:pt x="2827" y="29"/>
                  </a:lnTo>
                  <a:lnTo>
                    <a:pt x="2846" y="50"/>
                  </a:lnTo>
                  <a:lnTo>
                    <a:pt x="2862" y="74"/>
                  </a:lnTo>
                  <a:lnTo>
                    <a:pt x="2871" y="102"/>
                  </a:lnTo>
                  <a:lnTo>
                    <a:pt x="2875" y="132"/>
                  </a:lnTo>
                  <a:lnTo>
                    <a:pt x="2875" y="2042"/>
                  </a:lnTo>
                  <a:lnTo>
                    <a:pt x="2871" y="2073"/>
                  </a:lnTo>
                  <a:lnTo>
                    <a:pt x="2862" y="2099"/>
                  </a:lnTo>
                  <a:lnTo>
                    <a:pt x="2846" y="2123"/>
                  </a:lnTo>
                  <a:lnTo>
                    <a:pt x="2827" y="2144"/>
                  </a:lnTo>
                  <a:lnTo>
                    <a:pt x="2801" y="2160"/>
                  </a:lnTo>
                  <a:lnTo>
                    <a:pt x="2775" y="2169"/>
                  </a:lnTo>
                  <a:lnTo>
                    <a:pt x="2744" y="2173"/>
                  </a:lnTo>
                  <a:lnTo>
                    <a:pt x="130" y="2173"/>
                  </a:lnTo>
                  <a:lnTo>
                    <a:pt x="100" y="2169"/>
                  </a:lnTo>
                  <a:lnTo>
                    <a:pt x="72" y="2160"/>
                  </a:lnTo>
                  <a:lnTo>
                    <a:pt x="48" y="2144"/>
                  </a:lnTo>
                  <a:lnTo>
                    <a:pt x="29" y="2123"/>
                  </a:lnTo>
                  <a:lnTo>
                    <a:pt x="13" y="2099"/>
                  </a:lnTo>
                  <a:lnTo>
                    <a:pt x="3" y="2073"/>
                  </a:lnTo>
                  <a:lnTo>
                    <a:pt x="0" y="2042"/>
                  </a:lnTo>
                  <a:lnTo>
                    <a:pt x="0" y="132"/>
                  </a:lnTo>
                  <a:lnTo>
                    <a:pt x="3" y="102"/>
                  </a:lnTo>
                  <a:lnTo>
                    <a:pt x="13" y="74"/>
                  </a:lnTo>
                  <a:lnTo>
                    <a:pt x="29" y="50"/>
                  </a:lnTo>
                  <a:lnTo>
                    <a:pt x="48" y="29"/>
                  </a:lnTo>
                  <a:lnTo>
                    <a:pt x="72" y="13"/>
                  </a:lnTo>
                  <a:lnTo>
                    <a:pt x="100" y="4"/>
                  </a:lnTo>
                  <a:lnTo>
                    <a:pt x="130"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68" name="Freeform 51">
              <a:extLst>
                <a:ext uri="{FF2B5EF4-FFF2-40B4-BE49-F238E27FC236}">
                  <a16:creationId xmlns="" xmlns:a16="http://schemas.microsoft.com/office/drawing/2014/main" id="{ECF76DB3-141B-4544-8497-5F02CB11ACC4}"/>
                </a:ext>
              </a:extLst>
            </p:cNvPr>
            <p:cNvSpPr>
              <a:spLocks noEditPoints="1"/>
            </p:cNvSpPr>
            <p:nvPr/>
          </p:nvSpPr>
          <p:spPr bwMode="auto">
            <a:xfrm>
              <a:off x="852" y="2007"/>
              <a:ext cx="523" cy="382"/>
            </a:xfrm>
            <a:custGeom>
              <a:avLst/>
              <a:gdLst>
                <a:gd name="T0" fmla="*/ 1608 w 2614"/>
                <a:gd name="T1" fmla="*/ 1507 h 1910"/>
                <a:gd name="T2" fmla="*/ 1497 w 2614"/>
                <a:gd name="T3" fmla="*/ 1671 h 1910"/>
                <a:gd name="T4" fmla="*/ 1752 w 2614"/>
                <a:gd name="T5" fmla="*/ 1380 h 1910"/>
                <a:gd name="T6" fmla="*/ 1865 w 2614"/>
                <a:gd name="T7" fmla="*/ 1671 h 1910"/>
                <a:gd name="T8" fmla="*/ 1752 w 2614"/>
                <a:gd name="T9" fmla="*/ 1380 h 1910"/>
                <a:gd name="T10" fmla="*/ 2117 w 2614"/>
                <a:gd name="T11" fmla="*/ 1303 h 1910"/>
                <a:gd name="T12" fmla="*/ 2006 w 2614"/>
                <a:gd name="T13" fmla="*/ 1671 h 1910"/>
                <a:gd name="T14" fmla="*/ 1067 w 2614"/>
                <a:gd name="T15" fmla="*/ 1183 h 1910"/>
                <a:gd name="T16" fmla="*/ 2495 w 2614"/>
                <a:gd name="T17" fmla="*/ 1790 h 1910"/>
                <a:gd name="T18" fmla="*/ 1067 w 2614"/>
                <a:gd name="T19" fmla="*/ 1183 h 1910"/>
                <a:gd name="T20" fmla="*/ 506 w 2614"/>
                <a:gd name="T21" fmla="*/ 1168 h 1910"/>
                <a:gd name="T22" fmla="*/ 513 w 2614"/>
                <a:gd name="T23" fmla="*/ 1384 h 1910"/>
                <a:gd name="T24" fmla="*/ 731 w 2614"/>
                <a:gd name="T25" fmla="*/ 1423 h 1910"/>
                <a:gd name="T26" fmla="*/ 703 w 2614"/>
                <a:gd name="T27" fmla="*/ 1494 h 1910"/>
                <a:gd name="T28" fmla="*/ 651 w 2614"/>
                <a:gd name="T29" fmla="*/ 1550 h 1910"/>
                <a:gd name="T30" fmla="*/ 581 w 2614"/>
                <a:gd name="T31" fmla="*/ 1587 h 1910"/>
                <a:gd name="T32" fmla="*/ 497 w 2614"/>
                <a:gd name="T33" fmla="*/ 1600 h 1910"/>
                <a:gd name="T34" fmla="*/ 415 w 2614"/>
                <a:gd name="T35" fmla="*/ 1587 h 1910"/>
                <a:gd name="T36" fmla="*/ 344 w 2614"/>
                <a:gd name="T37" fmla="*/ 1550 h 1910"/>
                <a:gd name="T38" fmla="*/ 292 w 2614"/>
                <a:gd name="T39" fmla="*/ 1494 h 1910"/>
                <a:gd name="T40" fmla="*/ 264 w 2614"/>
                <a:gd name="T41" fmla="*/ 1423 h 1910"/>
                <a:gd name="T42" fmla="*/ 264 w 2614"/>
                <a:gd name="T43" fmla="*/ 1345 h 1910"/>
                <a:gd name="T44" fmla="*/ 292 w 2614"/>
                <a:gd name="T45" fmla="*/ 1275 h 1910"/>
                <a:gd name="T46" fmla="*/ 344 w 2614"/>
                <a:gd name="T47" fmla="*/ 1218 h 1910"/>
                <a:gd name="T48" fmla="*/ 415 w 2614"/>
                <a:gd name="T49" fmla="*/ 1181 h 1910"/>
                <a:gd name="T50" fmla="*/ 497 w 2614"/>
                <a:gd name="T51" fmla="*/ 1168 h 1910"/>
                <a:gd name="T52" fmla="*/ 628 w 2614"/>
                <a:gd name="T53" fmla="*/ 1080 h 1910"/>
                <a:gd name="T54" fmla="*/ 700 w 2614"/>
                <a:gd name="T55" fmla="*/ 1110 h 1910"/>
                <a:gd name="T56" fmla="*/ 757 w 2614"/>
                <a:gd name="T57" fmla="*/ 1157 h 1910"/>
                <a:gd name="T58" fmla="*/ 796 w 2614"/>
                <a:gd name="T59" fmla="*/ 1218 h 1910"/>
                <a:gd name="T60" fmla="*/ 809 w 2614"/>
                <a:gd name="T61" fmla="*/ 1291 h 1910"/>
                <a:gd name="T62" fmla="*/ 588 w 2614"/>
                <a:gd name="T63" fmla="*/ 1076 h 1910"/>
                <a:gd name="T64" fmla="*/ 786 w 2614"/>
                <a:gd name="T65" fmla="*/ 725 h 1910"/>
                <a:gd name="T66" fmla="*/ 283 w 2614"/>
                <a:gd name="T67" fmla="*/ 836 h 1910"/>
                <a:gd name="T68" fmla="*/ 283 w 2614"/>
                <a:gd name="T69" fmla="*/ 476 h 1910"/>
                <a:gd name="T70" fmla="*/ 786 w 2614"/>
                <a:gd name="T71" fmla="*/ 587 h 1910"/>
                <a:gd name="T72" fmla="*/ 283 w 2614"/>
                <a:gd name="T73" fmla="*/ 476 h 1910"/>
                <a:gd name="T74" fmla="*/ 786 w 2614"/>
                <a:gd name="T75" fmla="*/ 221 h 1910"/>
                <a:gd name="T76" fmla="*/ 283 w 2614"/>
                <a:gd name="T77" fmla="*/ 332 h 1910"/>
                <a:gd name="T78" fmla="*/ 1067 w 2614"/>
                <a:gd name="T79" fmla="*/ 112 h 1910"/>
                <a:gd name="T80" fmla="*/ 2495 w 2614"/>
                <a:gd name="T81" fmla="*/ 1068 h 1910"/>
                <a:gd name="T82" fmla="*/ 1067 w 2614"/>
                <a:gd name="T83" fmla="*/ 112 h 1910"/>
                <a:gd name="T84" fmla="*/ 120 w 2614"/>
                <a:gd name="T85" fmla="*/ 1766 h 1910"/>
                <a:gd name="T86" fmla="*/ 948 w 2614"/>
                <a:gd name="T87" fmla="*/ 106 h 1910"/>
                <a:gd name="T88" fmla="*/ 0 w 2614"/>
                <a:gd name="T89" fmla="*/ 0 h 1910"/>
                <a:gd name="T90" fmla="*/ 2614 w 2614"/>
                <a:gd name="T91" fmla="*/ 1910 h 1910"/>
                <a:gd name="T92" fmla="*/ 0 w 2614"/>
                <a:gd name="T93" fmla="*/ 0 h 1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14" h="1910">
                  <a:moveTo>
                    <a:pt x="1497" y="1507"/>
                  </a:moveTo>
                  <a:lnTo>
                    <a:pt x="1608" y="1507"/>
                  </a:lnTo>
                  <a:lnTo>
                    <a:pt x="1608" y="1671"/>
                  </a:lnTo>
                  <a:lnTo>
                    <a:pt x="1497" y="1671"/>
                  </a:lnTo>
                  <a:lnTo>
                    <a:pt x="1497" y="1507"/>
                  </a:lnTo>
                  <a:close/>
                  <a:moveTo>
                    <a:pt x="1752" y="1380"/>
                  </a:moveTo>
                  <a:lnTo>
                    <a:pt x="1865" y="1380"/>
                  </a:lnTo>
                  <a:lnTo>
                    <a:pt x="1865" y="1671"/>
                  </a:lnTo>
                  <a:lnTo>
                    <a:pt x="1752" y="1671"/>
                  </a:lnTo>
                  <a:lnTo>
                    <a:pt x="1752" y="1380"/>
                  </a:lnTo>
                  <a:close/>
                  <a:moveTo>
                    <a:pt x="2006" y="1303"/>
                  </a:moveTo>
                  <a:lnTo>
                    <a:pt x="2117" y="1303"/>
                  </a:lnTo>
                  <a:lnTo>
                    <a:pt x="2117" y="1671"/>
                  </a:lnTo>
                  <a:lnTo>
                    <a:pt x="2006" y="1671"/>
                  </a:lnTo>
                  <a:lnTo>
                    <a:pt x="2006" y="1303"/>
                  </a:lnTo>
                  <a:close/>
                  <a:moveTo>
                    <a:pt x="1067" y="1183"/>
                  </a:moveTo>
                  <a:lnTo>
                    <a:pt x="1067" y="1790"/>
                  </a:lnTo>
                  <a:lnTo>
                    <a:pt x="2495" y="1790"/>
                  </a:lnTo>
                  <a:lnTo>
                    <a:pt x="2495" y="1183"/>
                  </a:lnTo>
                  <a:lnTo>
                    <a:pt x="1067" y="1183"/>
                  </a:lnTo>
                  <a:close/>
                  <a:moveTo>
                    <a:pt x="497" y="1168"/>
                  </a:moveTo>
                  <a:lnTo>
                    <a:pt x="506" y="1168"/>
                  </a:lnTo>
                  <a:lnTo>
                    <a:pt x="513" y="1169"/>
                  </a:lnTo>
                  <a:lnTo>
                    <a:pt x="513" y="1384"/>
                  </a:lnTo>
                  <a:lnTo>
                    <a:pt x="735" y="1384"/>
                  </a:lnTo>
                  <a:lnTo>
                    <a:pt x="731" y="1423"/>
                  </a:lnTo>
                  <a:lnTo>
                    <a:pt x="720" y="1460"/>
                  </a:lnTo>
                  <a:lnTo>
                    <a:pt x="703" y="1494"/>
                  </a:lnTo>
                  <a:lnTo>
                    <a:pt x="679" y="1524"/>
                  </a:lnTo>
                  <a:lnTo>
                    <a:pt x="651" y="1550"/>
                  </a:lnTo>
                  <a:lnTo>
                    <a:pt x="617" y="1571"/>
                  </a:lnTo>
                  <a:lnTo>
                    <a:pt x="581" y="1587"/>
                  </a:lnTo>
                  <a:lnTo>
                    <a:pt x="540" y="1597"/>
                  </a:lnTo>
                  <a:lnTo>
                    <a:pt x="497" y="1600"/>
                  </a:lnTo>
                  <a:lnTo>
                    <a:pt x="455" y="1597"/>
                  </a:lnTo>
                  <a:lnTo>
                    <a:pt x="415" y="1587"/>
                  </a:lnTo>
                  <a:lnTo>
                    <a:pt x="378" y="1571"/>
                  </a:lnTo>
                  <a:lnTo>
                    <a:pt x="344" y="1550"/>
                  </a:lnTo>
                  <a:lnTo>
                    <a:pt x="316" y="1524"/>
                  </a:lnTo>
                  <a:lnTo>
                    <a:pt x="292" y="1494"/>
                  </a:lnTo>
                  <a:lnTo>
                    <a:pt x="275" y="1460"/>
                  </a:lnTo>
                  <a:lnTo>
                    <a:pt x="264" y="1423"/>
                  </a:lnTo>
                  <a:lnTo>
                    <a:pt x="260" y="1384"/>
                  </a:lnTo>
                  <a:lnTo>
                    <a:pt x="264" y="1345"/>
                  </a:lnTo>
                  <a:lnTo>
                    <a:pt x="275" y="1308"/>
                  </a:lnTo>
                  <a:lnTo>
                    <a:pt x="292" y="1275"/>
                  </a:lnTo>
                  <a:lnTo>
                    <a:pt x="316" y="1245"/>
                  </a:lnTo>
                  <a:lnTo>
                    <a:pt x="344" y="1218"/>
                  </a:lnTo>
                  <a:lnTo>
                    <a:pt x="378" y="1197"/>
                  </a:lnTo>
                  <a:lnTo>
                    <a:pt x="415" y="1181"/>
                  </a:lnTo>
                  <a:lnTo>
                    <a:pt x="455" y="1171"/>
                  </a:lnTo>
                  <a:lnTo>
                    <a:pt x="497" y="1168"/>
                  </a:lnTo>
                  <a:close/>
                  <a:moveTo>
                    <a:pt x="588" y="1076"/>
                  </a:moveTo>
                  <a:lnTo>
                    <a:pt x="628" y="1080"/>
                  </a:lnTo>
                  <a:lnTo>
                    <a:pt x="665" y="1093"/>
                  </a:lnTo>
                  <a:lnTo>
                    <a:pt x="700" y="1110"/>
                  </a:lnTo>
                  <a:lnTo>
                    <a:pt x="731" y="1130"/>
                  </a:lnTo>
                  <a:lnTo>
                    <a:pt x="757" y="1157"/>
                  </a:lnTo>
                  <a:lnTo>
                    <a:pt x="779" y="1186"/>
                  </a:lnTo>
                  <a:lnTo>
                    <a:pt x="796" y="1218"/>
                  </a:lnTo>
                  <a:lnTo>
                    <a:pt x="806" y="1253"/>
                  </a:lnTo>
                  <a:lnTo>
                    <a:pt x="809" y="1291"/>
                  </a:lnTo>
                  <a:lnTo>
                    <a:pt x="588" y="1291"/>
                  </a:lnTo>
                  <a:lnTo>
                    <a:pt x="588" y="1076"/>
                  </a:lnTo>
                  <a:close/>
                  <a:moveTo>
                    <a:pt x="283" y="725"/>
                  </a:moveTo>
                  <a:lnTo>
                    <a:pt x="786" y="725"/>
                  </a:lnTo>
                  <a:lnTo>
                    <a:pt x="786" y="836"/>
                  </a:lnTo>
                  <a:lnTo>
                    <a:pt x="283" y="836"/>
                  </a:lnTo>
                  <a:lnTo>
                    <a:pt x="283" y="725"/>
                  </a:lnTo>
                  <a:close/>
                  <a:moveTo>
                    <a:pt x="283" y="476"/>
                  </a:moveTo>
                  <a:lnTo>
                    <a:pt x="786" y="476"/>
                  </a:lnTo>
                  <a:lnTo>
                    <a:pt x="786" y="587"/>
                  </a:lnTo>
                  <a:lnTo>
                    <a:pt x="283" y="587"/>
                  </a:lnTo>
                  <a:lnTo>
                    <a:pt x="283" y="476"/>
                  </a:lnTo>
                  <a:close/>
                  <a:moveTo>
                    <a:pt x="283" y="221"/>
                  </a:moveTo>
                  <a:lnTo>
                    <a:pt x="786" y="221"/>
                  </a:lnTo>
                  <a:lnTo>
                    <a:pt x="786" y="332"/>
                  </a:lnTo>
                  <a:lnTo>
                    <a:pt x="283" y="332"/>
                  </a:lnTo>
                  <a:lnTo>
                    <a:pt x="283" y="221"/>
                  </a:lnTo>
                  <a:close/>
                  <a:moveTo>
                    <a:pt x="1067" y="112"/>
                  </a:moveTo>
                  <a:lnTo>
                    <a:pt x="1067" y="1068"/>
                  </a:lnTo>
                  <a:lnTo>
                    <a:pt x="2495" y="1068"/>
                  </a:lnTo>
                  <a:lnTo>
                    <a:pt x="2495" y="112"/>
                  </a:lnTo>
                  <a:lnTo>
                    <a:pt x="1067" y="112"/>
                  </a:lnTo>
                  <a:close/>
                  <a:moveTo>
                    <a:pt x="120" y="106"/>
                  </a:moveTo>
                  <a:lnTo>
                    <a:pt x="120" y="1766"/>
                  </a:lnTo>
                  <a:lnTo>
                    <a:pt x="948" y="1766"/>
                  </a:lnTo>
                  <a:lnTo>
                    <a:pt x="948" y="106"/>
                  </a:lnTo>
                  <a:lnTo>
                    <a:pt x="120" y="106"/>
                  </a:lnTo>
                  <a:close/>
                  <a:moveTo>
                    <a:pt x="0" y="0"/>
                  </a:moveTo>
                  <a:lnTo>
                    <a:pt x="2614" y="0"/>
                  </a:lnTo>
                  <a:lnTo>
                    <a:pt x="2614" y="1910"/>
                  </a:lnTo>
                  <a:lnTo>
                    <a:pt x="0" y="1910"/>
                  </a:lnTo>
                  <a:lnTo>
                    <a:pt x="0"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69" name="Rectangle 52">
              <a:extLst>
                <a:ext uri="{FF2B5EF4-FFF2-40B4-BE49-F238E27FC236}">
                  <a16:creationId xmlns="" xmlns:a16="http://schemas.microsoft.com/office/drawing/2014/main" id="{80F056B3-B58C-9A41-9D4C-D40151A0E1F7}"/>
                </a:ext>
              </a:extLst>
            </p:cNvPr>
            <p:cNvSpPr>
              <a:spLocks noChangeArrowheads="1"/>
            </p:cNvSpPr>
            <p:nvPr/>
          </p:nvSpPr>
          <p:spPr bwMode="auto">
            <a:xfrm>
              <a:off x="1089" y="2053"/>
              <a:ext cx="238" cy="143"/>
            </a:xfrm>
            <a:prstGeom prst="rect">
              <a:avLst/>
            </a:prstGeom>
            <a:solidFill>
              <a:srgbClr val="00B9F2"/>
            </a:solidFill>
            <a:ln w="0">
              <a:noFill/>
              <a:prstDash val="solid"/>
              <a:miter lim="800000"/>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70" name="Freeform 53">
              <a:extLst>
                <a:ext uri="{FF2B5EF4-FFF2-40B4-BE49-F238E27FC236}">
                  <a16:creationId xmlns="" xmlns:a16="http://schemas.microsoft.com/office/drawing/2014/main" id="{D99CDCEA-05BB-E04D-8B90-6EA31ABD69BB}"/>
                </a:ext>
              </a:extLst>
            </p:cNvPr>
            <p:cNvSpPr>
              <a:spLocks/>
            </p:cNvSpPr>
            <p:nvPr/>
          </p:nvSpPr>
          <p:spPr bwMode="auto">
            <a:xfrm>
              <a:off x="1089" y="2053"/>
              <a:ext cx="238" cy="143"/>
            </a:xfrm>
            <a:custGeom>
              <a:avLst/>
              <a:gdLst>
                <a:gd name="T0" fmla="*/ 389 w 1189"/>
                <a:gd name="T1" fmla="*/ 0 h 717"/>
                <a:gd name="T2" fmla="*/ 401 w 1189"/>
                <a:gd name="T3" fmla="*/ 7 h 717"/>
                <a:gd name="T4" fmla="*/ 430 w 1189"/>
                <a:gd name="T5" fmla="*/ 36 h 717"/>
                <a:gd name="T6" fmla="*/ 461 w 1189"/>
                <a:gd name="T7" fmla="*/ 81 h 717"/>
                <a:gd name="T8" fmla="*/ 491 w 1189"/>
                <a:gd name="T9" fmla="*/ 135 h 717"/>
                <a:gd name="T10" fmla="*/ 514 w 1189"/>
                <a:gd name="T11" fmla="*/ 192 h 717"/>
                <a:gd name="T12" fmla="*/ 525 w 1189"/>
                <a:gd name="T13" fmla="*/ 246 h 717"/>
                <a:gd name="T14" fmla="*/ 526 w 1189"/>
                <a:gd name="T15" fmla="*/ 296 h 717"/>
                <a:gd name="T16" fmla="*/ 524 w 1189"/>
                <a:gd name="T17" fmla="*/ 342 h 717"/>
                <a:gd name="T18" fmla="*/ 524 w 1189"/>
                <a:gd name="T19" fmla="*/ 384 h 717"/>
                <a:gd name="T20" fmla="*/ 536 w 1189"/>
                <a:gd name="T21" fmla="*/ 412 h 717"/>
                <a:gd name="T22" fmla="*/ 560 w 1189"/>
                <a:gd name="T23" fmla="*/ 442 h 717"/>
                <a:gd name="T24" fmla="*/ 581 w 1189"/>
                <a:gd name="T25" fmla="*/ 469 h 717"/>
                <a:gd name="T26" fmla="*/ 606 w 1189"/>
                <a:gd name="T27" fmla="*/ 498 h 717"/>
                <a:gd name="T28" fmla="*/ 630 w 1189"/>
                <a:gd name="T29" fmla="*/ 517 h 717"/>
                <a:gd name="T30" fmla="*/ 649 w 1189"/>
                <a:gd name="T31" fmla="*/ 489 h 717"/>
                <a:gd name="T32" fmla="*/ 667 w 1189"/>
                <a:gd name="T33" fmla="*/ 445 h 717"/>
                <a:gd name="T34" fmla="*/ 681 w 1189"/>
                <a:gd name="T35" fmla="*/ 399 h 717"/>
                <a:gd name="T36" fmla="*/ 687 w 1189"/>
                <a:gd name="T37" fmla="*/ 364 h 717"/>
                <a:gd name="T38" fmla="*/ 699 w 1189"/>
                <a:gd name="T39" fmla="*/ 324 h 717"/>
                <a:gd name="T40" fmla="*/ 730 w 1189"/>
                <a:gd name="T41" fmla="*/ 283 h 717"/>
                <a:gd name="T42" fmla="*/ 767 w 1189"/>
                <a:gd name="T43" fmla="*/ 244 h 717"/>
                <a:gd name="T44" fmla="*/ 805 w 1189"/>
                <a:gd name="T45" fmla="*/ 213 h 717"/>
                <a:gd name="T46" fmla="*/ 828 w 1189"/>
                <a:gd name="T47" fmla="*/ 196 h 717"/>
                <a:gd name="T48" fmla="*/ 850 w 1189"/>
                <a:gd name="T49" fmla="*/ 187 h 717"/>
                <a:gd name="T50" fmla="*/ 889 w 1189"/>
                <a:gd name="T51" fmla="*/ 181 h 717"/>
                <a:gd name="T52" fmla="*/ 951 w 1189"/>
                <a:gd name="T53" fmla="*/ 176 h 717"/>
                <a:gd name="T54" fmla="*/ 1014 w 1189"/>
                <a:gd name="T55" fmla="*/ 173 h 717"/>
                <a:gd name="T56" fmla="*/ 1038 w 1189"/>
                <a:gd name="T57" fmla="*/ 165 h 717"/>
                <a:gd name="T58" fmla="*/ 1025 w 1189"/>
                <a:gd name="T59" fmla="*/ 146 h 717"/>
                <a:gd name="T60" fmla="*/ 994 w 1189"/>
                <a:gd name="T61" fmla="*/ 121 h 717"/>
                <a:gd name="T62" fmla="*/ 980 w 1189"/>
                <a:gd name="T63" fmla="*/ 90 h 717"/>
                <a:gd name="T64" fmla="*/ 982 w 1189"/>
                <a:gd name="T65" fmla="*/ 52 h 717"/>
                <a:gd name="T66" fmla="*/ 999 w 1189"/>
                <a:gd name="T67" fmla="*/ 0 h 717"/>
                <a:gd name="T68" fmla="*/ 1189 w 1189"/>
                <a:gd name="T69" fmla="*/ 717 h 717"/>
                <a:gd name="T70" fmla="*/ 0 w 1189"/>
                <a:gd name="T7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9" h="717">
                  <a:moveTo>
                    <a:pt x="0" y="0"/>
                  </a:moveTo>
                  <a:lnTo>
                    <a:pt x="389" y="0"/>
                  </a:lnTo>
                  <a:lnTo>
                    <a:pt x="390" y="0"/>
                  </a:lnTo>
                  <a:lnTo>
                    <a:pt x="401" y="7"/>
                  </a:lnTo>
                  <a:lnTo>
                    <a:pt x="414" y="19"/>
                  </a:lnTo>
                  <a:lnTo>
                    <a:pt x="430" y="36"/>
                  </a:lnTo>
                  <a:lnTo>
                    <a:pt x="445" y="57"/>
                  </a:lnTo>
                  <a:lnTo>
                    <a:pt x="461" y="81"/>
                  </a:lnTo>
                  <a:lnTo>
                    <a:pt x="477" y="107"/>
                  </a:lnTo>
                  <a:lnTo>
                    <a:pt x="491" y="135"/>
                  </a:lnTo>
                  <a:lnTo>
                    <a:pt x="503" y="163"/>
                  </a:lnTo>
                  <a:lnTo>
                    <a:pt x="514" y="192"/>
                  </a:lnTo>
                  <a:lnTo>
                    <a:pt x="522" y="220"/>
                  </a:lnTo>
                  <a:lnTo>
                    <a:pt x="525" y="246"/>
                  </a:lnTo>
                  <a:lnTo>
                    <a:pt x="526" y="271"/>
                  </a:lnTo>
                  <a:lnTo>
                    <a:pt x="526" y="296"/>
                  </a:lnTo>
                  <a:lnTo>
                    <a:pt x="525" y="324"/>
                  </a:lnTo>
                  <a:lnTo>
                    <a:pt x="524" y="342"/>
                  </a:lnTo>
                  <a:lnTo>
                    <a:pt x="524" y="364"/>
                  </a:lnTo>
                  <a:lnTo>
                    <a:pt x="524" y="384"/>
                  </a:lnTo>
                  <a:lnTo>
                    <a:pt x="525" y="400"/>
                  </a:lnTo>
                  <a:lnTo>
                    <a:pt x="536" y="412"/>
                  </a:lnTo>
                  <a:lnTo>
                    <a:pt x="548" y="427"/>
                  </a:lnTo>
                  <a:lnTo>
                    <a:pt x="560" y="442"/>
                  </a:lnTo>
                  <a:lnTo>
                    <a:pt x="570" y="454"/>
                  </a:lnTo>
                  <a:lnTo>
                    <a:pt x="581" y="469"/>
                  </a:lnTo>
                  <a:lnTo>
                    <a:pt x="593" y="483"/>
                  </a:lnTo>
                  <a:lnTo>
                    <a:pt x="606" y="498"/>
                  </a:lnTo>
                  <a:lnTo>
                    <a:pt x="620" y="510"/>
                  </a:lnTo>
                  <a:lnTo>
                    <a:pt x="630" y="517"/>
                  </a:lnTo>
                  <a:lnTo>
                    <a:pt x="640" y="506"/>
                  </a:lnTo>
                  <a:lnTo>
                    <a:pt x="649" y="489"/>
                  </a:lnTo>
                  <a:lnTo>
                    <a:pt x="658" y="468"/>
                  </a:lnTo>
                  <a:lnTo>
                    <a:pt x="667" y="445"/>
                  </a:lnTo>
                  <a:lnTo>
                    <a:pt x="675" y="422"/>
                  </a:lnTo>
                  <a:lnTo>
                    <a:pt x="681" y="399"/>
                  </a:lnTo>
                  <a:lnTo>
                    <a:pt x="685" y="379"/>
                  </a:lnTo>
                  <a:lnTo>
                    <a:pt x="687" y="364"/>
                  </a:lnTo>
                  <a:lnTo>
                    <a:pt x="691" y="344"/>
                  </a:lnTo>
                  <a:lnTo>
                    <a:pt x="699" y="324"/>
                  </a:lnTo>
                  <a:lnTo>
                    <a:pt x="713" y="303"/>
                  </a:lnTo>
                  <a:lnTo>
                    <a:pt x="730" y="283"/>
                  </a:lnTo>
                  <a:lnTo>
                    <a:pt x="748" y="262"/>
                  </a:lnTo>
                  <a:lnTo>
                    <a:pt x="767" y="244"/>
                  </a:lnTo>
                  <a:lnTo>
                    <a:pt x="786" y="227"/>
                  </a:lnTo>
                  <a:lnTo>
                    <a:pt x="805" y="213"/>
                  </a:lnTo>
                  <a:lnTo>
                    <a:pt x="820" y="202"/>
                  </a:lnTo>
                  <a:lnTo>
                    <a:pt x="828" y="196"/>
                  </a:lnTo>
                  <a:lnTo>
                    <a:pt x="838" y="191"/>
                  </a:lnTo>
                  <a:lnTo>
                    <a:pt x="850" y="187"/>
                  </a:lnTo>
                  <a:lnTo>
                    <a:pt x="867" y="185"/>
                  </a:lnTo>
                  <a:lnTo>
                    <a:pt x="889" y="181"/>
                  </a:lnTo>
                  <a:lnTo>
                    <a:pt x="916" y="179"/>
                  </a:lnTo>
                  <a:lnTo>
                    <a:pt x="951" y="176"/>
                  </a:lnTo>
                  <a:lnTo>
                    <a:pt x="993" y="174"/>
                  </a:lnTo>
                  <a:lnTo>
                    <a:pt x="1014" y="173"/>
                  </a:lnTo>
                  <a:lnTo>
                    <a:pt x="1033" y="171"/>
                  </a:lnTo>
                  <a:lnTo>
                    <a:pt x="1038" y="165"/>
                  </a:lnTo>
                  <a:lnTo>
                    <a:pt x="1043" y="159"/>
                  </a:lnTo>
                  <a:lnTo>
                    <a:pt x="1025" y="146"/>
                  </a:lnTo>
                  <a:lnTo>
                    <a:pt x="1008" y="134"/>
                  </a:lnTo>
                  <a:lnTo>
                    <a:pt x="994" y="121"/>
                  </a:lnTo>
                  <a:lnTo>
                    <a:pt x="986" y="107"/>
                  </a:lnTo>
                  <a:lnTo>
                    <a:pt x="980" y="90"/>
                  </a:lnTo>
                  <a:lnTo>
                    <a:pt x="979" y="72"/>
                  </a:lnTo>
                  <a:lnTo>
                    <a:pt x="982" y="52"/>
                  </a:lnTo>
                  <a:lnTo>
                    <a:pt x="990" y="28"/>
                  </a:lnTo>
                  <a:lnTo>
                    <a:pt x="999" y="0"/>
                  </a:lnTo>
                  <a:lnTo>
                    <a:pt x="1189" y="0"/>
                  </a:lnTo>
                  <a:lnTo>
                    <a:pt x="1189" y="717"/>
                  </a:lnTo>
                  <a:lnTo>
                    <a:pt x="0" y="717"/>
                  </a:lnTo>
                  <a:lnTo>
                    <a:pt x="0" y="0"/>
                  </a:lnTo>
                  <a:close/>
                </a:path>
              </a:pathLst>
            </a:custGeom>
            <a:solidFill>
              <a:srgbClr val="288135"/>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71" name="Freeform 54">
              <a:extLst>
                <a:ext uri="{FF2B5EF4-FFF2-40B4-BE49-F238E27FC236}">
                  <a16:creationId xmlns="" xmlns:a16="http://schemas.microsoft.com/office/drawing/2014/main" id="{1306FC68-4F16-794D-854A-07F86D8336CB}"/>
                </a:ext>
              </a:extLst>
            </p:cNvPr>
            <p:cNvSpPr>
              <a:spLocks/>
            </p:cNvSpPr>
            <p:nvPr/>
          </p:nvSpPr>
          <p:spPr bwMode="auto">
            <a:xfrm>
              <a:off x="1089" y="2053"/>
              <a:ext cx="238" cy="143"/>
            </a:xfrm>
            <a:custGeom>
              <a:avLst/>
              <a:gdLst>
                <a:gd name="T0" fmla="*/ 296 w 1189"/>
                <a:gd name="T1" fmla="*/ 0 h 717"/>
                <a:gd name="T2" fmla="*/ 327 w 1189"/>
                <a:gd name="T3" fmla="*/ 25 h 717"/>
                <a:gd name="T4" fmla="*/ 356 w 1189"/>
                <a:gd name="T5" fmla="*/ 46 h 717"/>
                <a:gd name="T6" fmla="*/ 377 w 1189"/>
                <a:gd name="T7" fmla="*/ 59 h 717"/>
                <a:gd name="T8" fmla="*/ 401 w 1189"/>
                <a:gd name="T9" fmla="*/ 89 h 717"/>
                <a:gd name="T10" fmla="*/ 426 w 1189"/>
                <a:gd name="T11" fmla="*/ 135 h 717"/>
                <a:gd name="T12" fmla="*/ 450 w 1189"/>
                <a:gd name="T13" fmla="*/ 185 h 717"/>
                <a:gd name="T14" fmla="*/ 465 w 1189"/>
                <a:gd name="T15" fmla="*/ 232 h 717"/>
                <a:gd name="T16" fmla="*/ 468 w 1189"/>
                <a:gd name="T17" fmla="*/ 269 h 717"/>
                <a:gd name="T18" fmla="*/ 468 w 1189"/>
                <a:gd name="T19" fmla="*/ 314 h 717"/>
                <a:gd name="T20" fmla="*/ 467 w 1189"/>
                <a:gd name="T21" fmla="*/ 361 h 717"/>
                <a:gd name="T22" fmla="*/ 468 w 1189"/>
                <a:gd name="T23" fmla="*/ 402 h 717"/>
                <a:gd name="T24" fmla="*/ 474 w 1189"/>
                <a:gd name="T25" fmla="*/ 431 h 717"/>
                <a:gd name="T26" fmla="*/ 488 w 1189"/>
                <a:gd name="T27" fmla="*/ 443 h 717"/>
                <a:gd name="T28" fmla="*/ 510 w 1189"/>
                <a:gd name="T29" fmla="*/ 470 h 717"/>
                <a:gd name="T30" fmla="*/ 537 w 1189"/>
                <a:gd name="T31" fmla="*/ 505 h 717"/>
                <a:gd name="T32" fmla="*/ 569 w 1189"/>
                <a:gd name="T33" fmla="*/ 541 h 717"/>
                <a:gd name="T34" fmla="*/ 604 w 1189"/>
                <a:gd name="T35" fmla="*/ 568 h 717"/>
                <a:gd name="T36" fmla="*/ 639 w 1189"/>
                <a:gd name="T37" fmla="*/ 576 h 717"/>
                <a:gd name="T38" fmla="*/ 672 w 1189"/>
                <a:gd name="T39" fmla="*/ 557 h 717"/>
                <a:gd name="T40" fmla="*/ 699 w 1189"/>
                <a:gd name="T41" fmla="*/ 516 h 717"/>
                <a:gd name="T42" fmla="*/ 721 w 1189"/>
                <a:gd name="T43" fmla="*/ 465 h 717"/>
                <a:gd name="T44" fmla="*/ 736 w 1189"/>
                <a:gd name="T45" fmla="*/ 414 h 717"/>
                <a:gd name="T46" fmla="*/ 743 w 1189"/>
                <a:gd name="T47" fmla="*/ 376 h 717"/>
                <a:gd name="T48" fmla="*/ 746 w 1189"/>
                <a:gd name="T49" fmla="*/ 355 h 717"/>
                <a:gd name="T50" fmla="*/ 765 w 1189"/>
                <a:gd name="T51" fmla="*/ 329 h 717"/>
                <a:gd name="T52" fmla="*/ 794 w 1189"/>
                <a:gd name="T53" fmla="*/ 300 h 717"/>
                <a:gd name="T54" fmla="*/ 823 w 1189"/>
                <a:gd name="T55" fmla="*/ 273 h 717"/>
                <a:gd name="T56" fmla="*/ 847 w 1189"/>
                <a:gd name="T57" fmla="*/ 252 h 717"/>
                <a:gd name="T58" fmla="*/ 863 w 1189"/>
                <a:gd name="T59" fmla="*/ 244 h 717"/>
                <a:gd name="T60" fmla="*/ 900 w 1189"/>
                <a:gd name="T61" fmla="*/ 238 h 717"/>
                <a:gd name="T62" fmla="*/ 951 w 1189"/>
                <a:gd name="T63" fmla="*/ 234 h 717"/>
                <a:gd name="T64" fmla="*/ 1003 w 1189"/>
                <a:gd name="T65" fmla="*/ 231 h 717"/>
                <a:gd name="T66" fmla="*/ 1042 w 1189"/>
                <a:gd name="T67" fmla="*/ 228 h 717"/>
                <a:gd name="T68" fmla="*/ 1061 w 1189"/>
                <a:gd name="T69" fmla="*/ 222 h 717"/>
                <a:gd name="T70" fmla="*/ 1081 w 1189"/>
                <a:gd name="T71" fmla="*/ 203 h 717"/>
                <a:gd name="T72" fmla="*/ 1104 w 1189"/>
                <a:gd name="T73" fmla="*/ 171 h 717"/>
                <a:gd name="T74" fmla="*/ 1125 w 1189"/>
                <a:gd name="T75" fmla="*/ 140 h 717"/>
                <a:gd name="T76" fmla="*/ 1084 w 1189"/>
                <a:gd name="T77" fmla="*/ 117 h 717"/>
                <a:gd name="T78" fmla="*/ 1052 w 1189"/>
                <a:gd name="T79" fmla="*/ 96 h 717"/>
                <a:gd name="T80" fmla="*/ 1037 w 1189"/>
                <a:gd name="T81" fmla="*/ 82 h 717"/>
                <a:gd name="T82" fmla="*/ 1038 w 1189"/>
                <a:gd name="T83" fmla="*/ 65 h 717"/>
                <a:gd name="T84" fmla="*/ 1048 w 1189"/>
                <a:gd name="T85" fmla="*/ 35 h 717"/>
                <a:gd name="T86" fmla="*/ 1060 w 1189"/>
                <a:gd name="T87" fmla="*/ 0 h 717"/>
                <a:gd name="T88" fmla="*/ 1189 w 1189"/>
                <a:gd name="T89" fmla="*/ 717 h 717"/>
                <a:gd name="T90" fmla="*/ 0 w 1189"/>
                <a:gd name="T9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9" h="717">
                  <a:moveTo>
                    <a:pt x="0" y="0"/>
                  </a:moveTo>
                  <a:lnTo>
                    <a:pt x="296" y="0"/>
                  </a:lnTo>
                  <a:lnTo>
                    <a:pt x="311" y="12"/>
                  </a:lnTo>
                  <a:lnTo>
                    <a:pt x="327" y="25"/>
                  </a:lnTo>
                  <a:lnTo>
                    <a:pt x="343" y="37"/>
                  </a:lnTo>
                  <a:lnTo>
                    <a:pt x="356" y="46"/>
                  </a:lnTo>
                  <a:lnTo>
                    <a:pt x="367" y="52"/>
                  </a:lnTo>
                  <a:lnTo>
                    <a:pt x="377" y="59"/>
                  </a:lnTo>
                  <a:lnTo>
                    <a:pt x="387" y="72"/>
                  </a:lnTo>
                  <a:lnTo>
                    <a:pt x="401" y="89"/>
                  </a:lnTo>
                  <a:lnTo>
                    <a:pt x="414" y="111"/>
                  </a:lnTo>
                  <a:lnTo>
                    <a:pt x="426" y="135"/>
                  </a:lnTo>
                  <a:lnTo>
                    <a:pt x="439" y="159"/>
                  </a:lnTo>
                  <a:lnTo>
                    <a:pt x="450" y="185"/>
                  </a:lnTo>
                  <a:lnTo>
                    <a:pt x="459" y="210"/>
                  </a:lnTo>
                  <a:lnTo>
                    <a:pt x="465" y="232"/>
                  </a:lnTo>
                  <a:lnTo>
                    <a:pt x="468" y="251"/>
                  </a:lnTo>
                  <a:lnTo>
                    <a:pt x="468" y="269"/>
                  </a:lnTo>
                  <a:lnTo>
                    <a:pt x="468" y="291"/>
                  </a:lnTo>
                  <a:lnTo>
                    <a:pt x="468" y="314"/>
                  </a:lnTo>
                  <a:lnTo>
                    <a:pt x="467" y="338"/>
                  </a:lnTo>
                  <a:lnTo>
                    <a:pt x="467" y="361"/>
                  </a:lnTo>
                  <a:lnTo>
                    <a:pt x="467" y="383"/>
                  </a:lnTo>
                  <a:lnTo>
                    <a:pt x="468" y="402"/>
                  </a:lnTo>
                  <a:lnTo>
                    <a:pt x="470" y="419"/>
                  </a:lnTo>
                  <a:lnTo>
                    <a:pt x="474" y="431"/>
                  </a:lnTo>
                  <a:lnTo>
                    <a:pt x="480" y="437"/>
                  </a:lnTo>
                  <a:lnTo>
                    <a:pt x="488" y="443"/>
                  </a:lnTo>
                  <a:lnTo>
                    <a:pt x="497" y="456"/>
                  </a:lnTo>
                  <a:lnTo>
                    <a:pt x="510" y="470"/>
                  </a:lnTo>
                  <a:lnTo>
                    <a:pt x="523" y="487"/>
                  </a:lnTo>
                  <a:lnTo>
                    <a:pt x="537" y="505"/>
                  </a:lnTo>
                  <a:lnTo>
                    <a:pt x="552" y="523"/>
                  </a:lnTo>
                  <a:lnTo>
                    <a:pt x="569" y="541"/>
                  </a:lnTo>
                  <a:lnTo>
                    <a:pt x="586" y="556"/>
                  </a:lnTo>
                  <a:lnTo>
                    <a:pt x="604" y="568"/>
                  </a:lnTo>
                  <a:lnTo>
                    <a:pt x="621" y="575"/>
                  </a:lnTo>
                  <a:lnTo>
                    <a:pt x="639" y="576"/>
                  </a:lnTo>
                  <a:lnTo>
                    <a:pt x="656" y="569"/>
                  </a:lnTo>
                  <a:lnTo>
                    <a:pt x="672" y="557"/>
                  </a:lnTo>
                  <a:lnTo>
                    <a:pt x="686" y="539"/>
                  </a:lnTo>
                  <a:lnTo>
                    <a:pt x="699" y="516"/>
                  </a:lnTo>
                  <a:lnTo>
                    <a:pt x="710" y="491"/>
                  </a:lnTo>
                  <a:lnTo>
                    <a:pt x="721" y="465"/>
                  </a:lnTo>
                  <a:lnTo>
                    <a:pt x="730" y="439"/>
                  </a:lnTo>
                  <a:lnTo>
                    <a:pt x="736" y="414"/>
                  </a:lnTo>
                  <a:lnTo>
                    <a:pt x="740" y="393"/>
                  </a:lnTo>
                  <a:lnTo>
                    <a:pt x="743" y="376"/>
                  </a:lnTo>
                  <a:lnTo>
                    <a:pt x="744" y="365"/>
                  </a:lnTo>
                  <a:lnTo>
                    <a:pt x="746" y="355"/>
                  </a:lnTo>
                  <a:lnTo>
                    <a:pt x="754" y="343"/>
                  </a:lnTo>
                  <a:lnTo>
                    <a:pt x="765" y="329"/>
                  </a:lnTo>
                  <a:lnTo>
                    <a:pt x="778" y="314"/>
                  </a:lnTo>
                  <a:lnTo>
                    <a:pt x="794" y="300"/>
                  </a:lnTo>
                  <a:lnTo>
                    <a:pt x="808" y="285"/>
                  </a:lnTo>
                  <a:lnTo>
                    <a:pt x="823" y="273"/>
                  </a:lnTo>
                  <a:lnTo>
                    <a:pt x="836" y="261"/>
                  </a:lnTo>
                  <a:lnTo>
                    <a:pt x="847" y="252"/>
                  </a:lnTo>
                  <a:lnTo>
                    <a:pt x="854" y="248"/>
                  </a:lnTo>
                  <a:lnTo>
                    <a:pt x="863" y="244"/>
                  </a:lnTo>
                  <a:lnTo>
                    <a:pt x="878" y="240"/>
                  </a:lnTo>
                  <a:lnTo>
                    <a:pt x="900" y="238"/>
                  </a:lnTo>
                  <a:lnTo>
                    <a:pt x="924" y="235"/>
                  </a:lnTo>
                  <a:lnTo>
                    <a:pt x="951" y="234"/>
                  </a:lnTo>
                  <a:lnTo>
                    <a:pt x="977" y="232"/>
                  </a:lnTo>
                  <a:lnTo>
                    <a:pt x="1003" y="231"/>
                  </a:lnTo>
                  <a:lnTo>
                    <a:pt x="1025" y="229"/>
                  </a:lnTo>
                  <a:lnTo>
                    <a:pt x="1042" y="228"/>
                  </a:lnTo>
                  <a:lnTo>
                    <a:pt x="1054" y="227"/>
                  </a:lnTo>
                  <a:lnTo>
                    <a:pt x="1061" y="222"/>
                  </a:lnTo>
                  <a:lnTo>
                    <a:pt x="1071" y="214"/>
                  </a:lnTo>
                  <a:lnTo>
                    <a:pt x="1081" y="203"/>
                  </a:lnTo>
                  <a:lnTo>
                    <a:pt x="1092" y="188"/>
                  </a:lnTo>
                  <a:lnTo>
                    <a:pt x="1104" y="171"/>
                  </a:lnTo>
                  <a:lnTo>
                    <a:pt x="1115" y="156"/>
                  </a:lnTo>
                  <a:lnTo>
                    <a:pt x="1125" y="140"/>
                  </a:lnTo>
                  <a:lnTo>
                    <a:pt x="1104" y="129"/>
                  </a:lnTo>
                  <a:lnTo>
                    <a:pt x="1084" y="117"/>
                  </a:lnTo>
                  <a:lnTo>
                    <a:pt x="1067" y="106"/>
                  </a:lnTo>
                  <a:lnTo>
                    <a:pt x="1052" y="96"/>
                  </a:lnTo>
                  <a:lnTo>
                    <a:pt x="1042" y="88"/>
                  </a:lnTo>
                  <a:lnTo>
                    <a:pt x="1037" y="82"/>
                  </a:lnTo>
                  <a:lnTo>
                    <a:pt x="1037" y="76"/>
                  </a:lnTo>
                  <a:lnTo>
                    <a:pt x="1038" y="65"/>
                  </a:lnTo>
                  <a:lnTo>
                    <a:pt x="1042" y="52"/>
                  </a:lnTo>
                  <a:lnTo>
                    <a:pt x="1048" y="35"/>
                  </a:lnTo>
                  <a:lnTo>
                    <a:pt x="1054" y="18"/>
                  </a:lnTo>
                  <a:lnTo>
                    <a:pt x="1060" y="0"/>
                  </a:lnTo>
                  <a:lnTo>
                    <a:pt x="1189" y="0"/>
                  </a:lnTo>
                  <a:lnTo>
                    <a:pt x="1189" y="717"/>
                  </a:lnTo>
                  <a:lnTo>
                    <a:pt x="0" y="717"/>
                  </a:lnTo>
                  <a:lnTo>
                    <a:pt x="0" y="0"/>
                  </a:lnTo>
                  <a:close/>
                </a:path>
              </a:pathLst>
            </a:custGeom>
            <a:solidFill>
              <a:srgbClr val="AAD04B"/>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72" name="Freeform 55">
              <a:extLst>
                <a:ext uri="{FF2B5EF4-FFF2-40B4-BE49-F238E27FC236}">
                  <a16:creationId xmlns="" xmlns:a16="http://schemas.microsoft.com/office/drawing/2014/main" id="{139F9C0F-5556-0F44-8CA3-906A49C0C2BA}"/>
                </a:ext>
              </a:extLst>
            </p:cNvPr>
            <p:cNvSpPr>
              <a:spLocks/>
            </p:cNvSpPr>
            <p:nvPr/>
          </p:nvSpPr>
          <p:spPr bwMode="auto">
            <a:xfrm>
              <a:off x="1089" y="2122"/>
              <a:ext cx="79" cy="74"/>
            </a:xfrm>
            <a:custGeom>
              <a:avLst/>
              <a:gdLst>
                <a:gd name="T0" fmla="*/ 0 w 392"/>
                <a:gd name="T1" fmla="*/ 0 h 374"/>
                <a:gd name="T2" fmla="*/ 31 w 392"/>
                <a:gd name="T3" fmla="*/ 34 h 374"/>
                <a:gd name="T4" fmla="*/ 66 w 392"/>
                <a:gd name="T5" fmla="*/ 67 h 374"/>
                <a:gd name="T6" fmla="*/ 103 w 392"/>
                <a:gd name="T7" fmla="*/ 97 h 374"/>
                <a:gd name="T8" fmla="*/ 143 w 392"/>
                <a:gd name="T9" fmla="*/ 125 h 374"/>
                <a:gd name="T10" fmla="*/ 184 w 392"/>
                <a:gd name="T11" fmla="*/ 150 h 374"/>
                <a:gd name="T12" fmla="*/ 225 w 392"/>
                <a:gd name="T13" fmla="*/ 174 h 374"/>
                <a:gd name="T14" fmla="*/ 264 w 392"/>
                <a:gd name="T15" fmla="*/ 195 h 374"/>
                <a:gd name="T16" fmla="*/ 289 w 392"/>
                <a:gd name="T17" fmla="*/ 212 h 374"/>
                <a:gd name="T18" fmla="*/ 311 w 392"/>
                <a:gd name="T19" fmla="*/ 232 h 374"/>
                <a:gd name="T20" fmla="*/ 331 w 392"/>
                <a:gd name="T21" fmla="*/ 255 h 374"/>
                <a:gd name="T22" fmla="*/ 346 w 392"/>
                <a:gd name="T23" fmla="*/ 281 h 374"/>
                <a:gd name="T24" fmla="*/ 360 w 392"/>
                <a:gd name="T25" fmla="*/ 306 h 374"/>
                <a:gd name="T26" fmla="*/ 372 w 392"/>
                <a:gd name="T27" fmla="*/ 330 h 374"/>
                <a:gd name="T28" fmla="*/ 383 w 392"/>
                <a:gd name="T29" fmla="*/ 353 h 374"/>
                <a:gd name="T30" fmla="*/ 392 w 392"/>
                <a:gd name="T31" fmla="*/ 374 h 374"/>
                <a:gd name="T32" fmla="*/ 0 w 392"/>
                <a:gd name="T33" fmla="*/ 374 h 374"/>
                <a:gd name="T34" fmla="*/ 0 w 392"/>
                <a:gd name="T3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 h="374">
                  <a:moveTo>
                    <a:pt x="0" y="0"/>
                  </a:moveTo>
                  <a:lnTo>
                    <a:pt x="31" y="34"/>
                  </a:lnTo>
                  <a:lnTo>
                    <a:pt x="66" y="67"/>
                  </a:lnTo>
                  <a:lnTo>
                    <a:pt x="103" y="97"/>
                  </a:lnTo>
                  <a:lnTo>
                    <a:pt x="143" y="125"/>
                  </a:lnTo>
                  <a:lnTo>
                    <a:pt x="184" y="150"/>
                  </a:lnTo>
                  <a:lnTo>
                    <a:pt x="225" y="174"/>
                  </a:lnTo>
                  <a:lnTo>
                    <a:pt x="264" y="195"/>
                  </a:lnTo>
                  <a:lnTo>
                    <a:pt x="289" y="212"/>
                  </a:lnTo>
                  <a:lnTo>
                    <a:pt x="311" y="232"/>
                  </a:lnTo>
                  <a:lnTo>
                    <a:pt x="331" y="255"/>
                  </a:lnTo>
                  <a:lnTo>
                    <a:pt x="346" y="281"/>
                  </a:lnTo>
                  <a:lnTo>
                    <a:pt x="360" y="306"/>
                  </a:lnTo>
                  <a:lnTo>
                    <a:pt x="372" y="330"/>
                  </a:lnTo>
                  <a:lnTo>
                    <a:pt x="383" y="353"/>
                  </a:lnTo>
                  <a:lnTo>
                    <a:pt x="392" y="374"/>
                  </a:lnTo>
                  <a:lnTo>
                    <a:pt x="0" y="374"/>
                  </a:lnTo>
                  <a:lnTo>
                    <a:pt x="0" y="0"/>
                  </a:lnTo>
                  <a:close/>
                </a:path>
              </a:pathLst>
            </a:custGeom>
            <a:solidFill>
              <a:srgbClr val="D07507"/>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73" name="Freeform 56">
              <a:extLst>
                <a:ext uri="{FF2B5EF4-FFF2-40B4-BE49-F238E27FC236}">
                  <a16:creationId xmlns="" xmlns:a16="http://schemas.microsoft.com/office/drawing/2014/main" id="{6CD43510-5EB1-5142-8B71-FDC889CA947F}"/>
                </a:ext>
              </a:extLst>
            </p:cNvPr>
            <p:cNvSpPr>
              <a:spLocks/>
            </p:cNvSpPr>
            <p:nvPr/>
          </p:nvSpPr>
          <p:spPr bwMode="auto">
            <a:xfrm>
              <a:off x="1089" y="2153"/>
              <a:ext cx="59" cy="43"/>
            </a:xfrm>
            <a:custGeom>
              <a:avLst/>
              <a:gdLst>
                <a:gd name="T0" fmla="*/ 0 w 296"/>
                <a:gd name="T1" fmla="*/ 0 h 216"/>
                <a:gd name="T2" fmla="*/ 33 w 296"/>
                <a:gd name="T3" fmla="*/ 17 h 216"/>
                <a:gd name="T4" fmla="*/ 69 w 296"/>
                <a:gd name="T5" fmla="*/ 32 h 216"/>
                <a:gd name="T6" fmla="*/ 108 w 296"/>
                <a:gd name="T7" fmla="*/ 46 h 216"/>
                <a:gd name="T8" fmla="*/ 147 w 296"/>
                <a:gd name="T9" fmla="*/ 61 h 216"/>
                <a:gd name="T10" fmla="*/ 187 w 296"/>
                <a:gd name="T11" fmla="*/ 77 h 216"/>
                <a:gd name="T12" fmla="*/ 223 w 296"/>
                <a:gd name="T13" fmla="*/ 96 h 216"/>
                <a:gd name="T14" fmla="*/ 242 w 296"/>
                <a:gd name="T15" fmla="*/ 111 h 216"/>
                <a:gd name="T16" fmla="*/ 259 w 296"/>
                <a:gd name="T17" fmla="*/ 127 h 216"/>
                <a:gd name="T18" fmla="*/ 271 w 296"/>
                <a:gd name="T19" fmla="*/ 148 h 216"/>
                <a:gd name="T20" fmla="*/ 282 w 296"/>
                <a:gd name="T21" fmla="*/ 170 h 216"/>
                <a:gd name="T22" fmla="*/ 289 w 296"/>
                <a:gd name="T23" fmla="*/ 193 h 216"/>
                <a:gd name="T24" fmla="*/ 296 w 296"/>
                <a:gd name="T25" fmla="*/ 216 h 216"/>
                <a:gd name="T26" fmla="*/ 0 w 296"/>
                <a:gd name="T27" fmla="*/ 216 h 216"/>
                <a:gd name="T28" fmla="*/ 0 w 296"/>
                <a:gd name="T2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6" h="216">
                  <a:moveTo>
                    <a:pt x="0" y="0"/>
                  </a:moveTo>
                  <a:lnTo>
                    <a:pt x="33" y="17"/>
                  </a:lnTo>
                  <a:lnTo>
                    <a:pt x="69" y="32"/>
                  </a:lnTo>
                  <a:lnTo>
                    <a:pt x="108" y="46"/>
                  </a:lnTo>
                  <a:lnTo>
                    <a:pt x="147" y="61"/>
                  </a:lnTo>
                  <a:lnTo>
                    <a:pt x="187" y="77"/>
                  </a:lnTo>
                  <a:lnTo>
                    <a:pt x="223" y="96"/>
                  </a:lnTo>
                  <a:lnTo>
                    <a:pt x="242" y="111"/>
                  </a:lnTo>
                  <a:lnTo>
                    <a:pt x="259" y="127"/>
                  </a:lnTo>
                  <a:lnTo>
                    <a:pt x="271" y="148"/>
                  </a:lnTo>
                  <a:lnTo>
                    <a:pt x="282" y="170"/>
                  </a:lnTo>
                  <a:lnTo>
                    <a:pt x="289" y="193"/>
                  </a:lnTo>
                  <a:lnTo>
                    <a:pt x="296" y="216"/>
                  </a:lnTo>
                  <a:lnTo>
                    <a:pt x="0" y="216"/>
                  </a:lnTo>
                  <a:lnTo>
                    <a:pt x="0" y="0"/>
                  </a:lnTo>
                  <a:close/>
                </a:path>
              </a:pathLst>
            </a:custGeom>
            <a:solidFill>
              <a:srgbClr val="FABE3C"/>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74" name="Freeform 57">
              <a:extLst>
                <a:ext uri="{FF2B5EF4-FFF2-40B4-BE49-F238E27FC236}">
                  <a16:creationId xmlns="" xmlns:a16="http://schemas.microsoft.com/office/drawing/2014/main" id="{32736353-7691-2A40-9804-956076A63223}"/>
                </a:ext>
              </a:extLst>
            </p:cNvPr>
            <p:cNvSpPr>
              <a:spLocks noEditPoints="1"/>
            </p:cNvSpPr>
            <p:nvPr/>
          </p:nvSpPr>
          <p:spPr bwMode="auto">
            <a:xfrm>
              <a:off x="1102" y="2061"/>
              <a:ext cx="196" cy="116"/>
            </a:xfrm>
            <a:custGeom>
              <a:avLst/>
              <a:gdLst>
                <a:gd name="T0" fmla="*/ 145 w 981"/>
                <a:gd name="T1" fmla="*/ 445 h 581"/>
                <a:gd name="T2" fmla="*/ 179 w 981"/>
                <a:gd name="T3" fmla="*/ 470 h 581"/>
                <a:gd name="T4" fmla="*/ 194 w 981"/>
                <a:gd name="T5" fmla="*/ 511 h 581"/>
                <a:gd name="T6" fmla="*/ 179 w 981"/>
                <a:gd name="T7" fmla="*/ 553 h 581"/>
                <a:gd name="T8" fmla="*/ 145 w 981"/>
                <a:gd name="T9" fmla="*/ 578 h 581"/>
                <a:gd name="T10" fmla="*/ 101 w 981"/>
                <a:gd name="T11" fmla="*/ 578 h 581"/>
                <a:gd name="T12" fmla="*/ 67 w 981"/>
                <a:gd name="T13" fmla="*/ 553 h 581"/>
                <a:gd name="T14" fmla="*/ 52 w 981"/>
                <a:gd name="T15" fmla="*/ 511 h 581"/>
                <a:gd name="T16" fmla="*/ 67 w 981"/>
                <a:gd name="T17" fmla="*/ 470 h 581"/>
                <a:gd name="T18" fmla="*/ 101 w 981"/>
                <a:gd name="T19" fmla="*/ 445 h 581"/>
                <a:gd name="T20" fmla="*/ 935 w 981"/>
                <a:gd name="T21" fmla="*/ 362 h 581"/>
                <a:gd name="T22" fmla="*/ 967 w 981"/>
                <a:gd name="T23" fmla="*/ 376 h 581"/>
                <a:gd name="T24" fmla="*/ 981 w 981"/>
                <a:gd name="T25" fmla="*/ 408 h 581"/>
                <a:gd name="T26" fmla="*/ 967 w 981"/>
                <a:gd name="T27" fmla="*/ 441 h 581"/>
                <a:gd name="T28" fmla="*/ 935 w 981"/>
                <a:gd name="T29" fmla="*/ 454 h 581"/>
                <a:gd name="T30" fmla="*/ 902 w 981"/>
                <a:gd name="T31" fmla="*/ 441 h 581"/>
                <a:gd name="T32" fmla="*/ 889 w 981"/>
                <a:gd name="T33" fmla="*/ 408 h 581"/>
                <a:gd name="T34" fmla="*/ 902 w 981"/>
                <a:gd name="T35" fmla="*/ 376 h 581"/>
                <a:gd name="T36" fmla="*/ 935 w 981"/>
                <a:gd name="T37" fmla="*/ 362 h 581"/>
                <a:gd name="T38" fmla="*/ 221 w 981"/>
                <a:gd name="T39" fmla="*/ 159 h 581"/>
                <a:gd name="T40" fmla="*/ 246 w 981"/>
                <a:gd name="T41" fmla="*/ 183 h 581"/>
                <a:gd name="T42" fmla="*/ 246 w 981"/>
                <a:gd name="T43" fmla="*/ 220 h 581"/>
                <a:gd name="T44" fmla="*/ 221 w 981"/>
                <a:gd name="T45" fmla="*/ 244 h 581"/>
                <a:gd name="T46" fmla="*/ 185 w 981"/>
                <a:gd name="T47" fmla="*/ 244 h 581"/>
                <a:gd name="T48" fmla="*/ 161 w 981"/>
                <a:gd name="T49" fmla="*/ 220 h 581"/>
                <a:gd name="T50" fmla="*/ 161 w 981"/>
                <a:gd name="T51" fmla="*/ 183 h 581"/>
                <a:gd name="T52" fmla="*/ 185 w 981"/>
                <a:gd name="T53" fmla="*/ 159 h 581"/>
                <a:gd name="T54" fmla="*/ 46 w 981"/>
                <a:gd name="T55" fmla="*/ 0 h 581"/>
                <a:gd name="T56" fmla="*/ 79 w 981"/>
                <a:gd name="T57" fmla="*/ 13 h 581"/>
                <a:gd name="T58" fmla="*/ 92 w 981"/>
                <a:gd name="T59" fmla="*/ 46 h 581"/>
                <a:gd name="T60" fmla="*/ 79 w 981"/>
                <a:gd name="T61" fmla="*/ 78 h 581"/>
                <a:gd name="T62" fmla="*/ 46 w 981"/>
                <a:gd name="T63" fmla="*/ 92 h 581"/>
                <a:gd name="T64" fmla="*/ 13 w 981"/>
                <a:gd name="T65" fmla="*/ 78 h 581"/>
                <a:gd name="T66" fmla="*/ 0 w 981"/>
                <a:gd name="T67" fmla="*/ 46 h 581"/>
                <a:gd name="T68" fmla="*/ 13 w 981"/>
                <a:gd name="T69" fmla="*/ 13 h 581"/>
                <a:gd name="T70" fmla="*/ 46 w 981"/>
                <a:gd name="T71"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1" h="581">
                  <a:moveTo>
                    <a:pt x="122" y="441"/>
                  </a:moveTo>
                  <a:lnTo>
                    <a:pt x="145" y="445"/>
                  </a:lnTo>
                  <a:lnTo>
                    <a:pt x="165" y="454"/>
                  </a:lnTo>
                  <a:lnTo>
                    <a:pt x="179" y="470"/>
                  </a:lnTo>
                  <a:lnTo>
                    <a:pt x="190" y="489"/>
                  </a:lnTo>
                  <a:lnTo>
                    <a:pt x="194" y="511"/>
                  </a:lnTo>
                  <a:lnTo>
                    <a:pt x="190" y="534"/>
                  </a:lnTo>
                  <a:lnTo>
                    <a:pt x="179" y="553"/>
                  </a:lnTo>
                  <a:lnTo>
                    <a:pt x="165" y="568"/>
                  </a:lnTo>
                  <a:lnTo>
                    <a:pt x="145" y="578"/>
                  </a:lnTo>
                  <a:lnTo>
                    <a:pt x="122" y="581"/>
                  </a:lnTo>
                  <a:lnTo>
                    <a:pt x="101" y="578"/>
                  </a:lnTo>
                  <a:lnTo>
                    <a:pt x="81" y="568"/>
                  </a:lnTo>
                  <a:lnTo>
                    <a:pt x="67" y="553"/>
                  </a:lnTo>
                  <a:lnTo>
                    <a:pt x="56" y="534"/>
                  </a:lnTo>
                  <a:lnTo>
                    <a:pt x="52" y="511"/>
                  </a:lnTo>
                  <a:lnTo>
                    <a:pt x="56" y="489"/>
                  </a:lnTo>
                  <a:lnTo>
                    <a:pt x="67" y="470"/>
                  </a:lnTo>
                  <a:lnTo>
                    <a:pt x="81" y="454"/>
                  </a:lnTo>
                  <a:lnTo>
                    <a:pt x="101" y="445"/>
                  </a:lnTo>
                  <a:lnTo>
                    <a:pt x="122" y="441"/>
                  </a:lnTo>
                  <a:close/>
                  <a:moveTo>
                    <a:pt x="935" y="362"/>
                  </a:moveTo>
                  <a:lnTo>
                    <a:pt x="953" y="366"/>
                  </a:lnTo>
                  <a:lnTo>
                    <a:pt x="967" y="376"/>
                  </a:lnTo>
                  <a:lnTo>
                    <a:pt x="977" y="390"/>
                  </a:lnTo>
                  <a:lnTo>
                    <a:pt x="981" y="408"/>
                  </a:lnTo>
                  <a:lnTo>
                    <a:pt x="977" y="426"/>
                  </a:lnTo>
                  <a:lnTo>
                    <a:pt x="967" y="441"/>
                  </a:lnTo>
                  <a:lnTo>
                    <a:pt x="953" y="451"/>
                  </a:lnTo>
                  <a:lnTo>
                    <a:pt x="935" y="454"/>
                  </a:lnTo>
                  <a:lnTo>
                    <a:pt x="917" y="451"/>
                  </a:lnTo>
                  <a:lnTo>
                    <a:pt x="902" y="441"/>
                  </a:lnTo>
                  <a:lnTo>
                    <a:pt x="892" y="426"/>
                  </a:lnTo>
                  <a:lnTo>
                    <a:pt x="889" y="408"/>
                  </a:lnTo>
                  <a:lnTo>
                    <a:pt x="892" y="390"/>
                  </a:lnTo>
                  <a:lnTo>
                    <a:pt x="902" y="376"/>
                  </a:lnTo>
                  <a:lnTo>
                    <a:pt x="917" y="366"/>
                  </a:lnTo>
                  <a:lnTo>
                    <a:pt x="935" y="362"/>
                  </a:lnTo>
                  <a:close/>
                  <a:moveTo>
                    <a:pt x="203" y="156"/>
                  </a:moveTo>
                  <a:lnTo>
                    <a:pt x="221" y="159"/>
                  </a:lnTo>
                  <a:lnTo>
                    <a:pt x="236" y="169"/>
                  </a:lnTo>
                  <a:lnTo>
                    <a:pt x="246" y="183"/>
                  </a:lnTo>
                  <a:lnTo>
                    <a:pt x="249" y="202"/>
                  </a:lnTo>
                  <a:lnTo>
                    <a:pt x="246" y="220"/>
                  </a:lnTo>
                  <a:lnTo>
                    <a:pt x="236" y="234"/>
                  </a:lnTo>
                  <a:lnTo>
                    <a:pt x="221" y="244"/>
                  </a:lnTo>
                  <a:lnTo>
                    <a:pt x="203" y="247"/>
                  </a:lnTo>
                  <a:lnTo>
                    <a:pt x="185" y="244"/>
                  </a:lnTo>
                  <a:lnTo>
                    <a:pt x="171" y="234"/>
                  </a:lnTo>
                  <a:lnTo>
                    <a:pt x="161" y="220"/>
                  </a:lnTo>
                  <a:lnTo>
                    <a:pt x="157" y="202"/>
                  </a:lnTo>
                  <a:lnTo>
                    <a:pt x="161" y="183"/>
                  </a:lnTo>
                  <a:lnTo>
                    <a:pt x="171" y="169"/>
                  </a:lnTo>
                  <a:lnTo>
                    <a:pt x="185" y="159"/>
                  </a:lnTo>
                  <a:lnTo>
                    <a:pt x="203" y="156"/>
                  </a:lnTo>
                  <a:close/>
                  <a:moveTo>
                    <a:pt x="46" y="0"/>
                  </a:moveTo>
                  <a:lnTo>
                    <a:pt x="64" y="3"/>
                  </a:lnTo>
                  <a:lnTo>
                    <a:pt x="79" y="13"/>
                  </a:lnTo>
                  <a:lnTo>
                    <a:pt x="88" y="27"/>
                  </a:lnTo>
                  <a:lnTo>
                    <a:pt x="92" y="46"/>
                  </a:lnTo>
                  <a:lnTo>
                    <a:pt x="88" y="64"/>
                  </a:lnTo>
                  <a:lnTo>
                    <a:pt x="79" y="78"/>
                  </a:lnTo>
                  <a:lnTo>
                    <a:pt x="64" y="88"/>
                  </a:lnTo>
                  <a:lnTo>
                    <a:pt x="46" y="92"/>
                  </a:lnTo>
                  <a:lnTo>
                    <a:pt x="28" y="88"/>
                  </a:lnTo>
                  <a:lnTo>
                    <a:pt x="13" y="78"/>
                  </a:lnTo>
                  <a:lnTo>
                    <a:pt x="4" y="64"/>
                  </a:lnTo>
                  <a:lnTo>
                    <a:pt x="0" y="46"/>
                  </a:lnTo>
                  <a:lnTo>
                    <a:pt x="4" y="27"/>
                  </a:lnTo>
                  <a:lnTo>
                    <a:pt x="13" y="13"/>
                  </a:lnTo>
                  <a:lnTo>
                    <a:pt x="28" y="3"/>
                  </a:lnTo>
                  <a:lnTo>
                    <a:pt x="46" y="0"/>
                  </a:lnTo>
                  <a:close/>
                </a:path>
              </a:pathLst>
            </a:custGeom>
            <a:solidFill>
              <a:srgbClr val="FFFFFF"/>
            </a:solidFill>
            <a:ln w="0">
              <a:solidFill>
                <a:srgbClr val="FFFFFF"/>
              </a:solid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grpSp>
        <p:nvGrpSpPr>
          <p:cNvPr id="277" name="Group 77">
            <a:extLst>
              <a:ext uri="{FF2B5EF4-FFF2-40B4-BE49-F238E27FC236}">
                <a16:creationId xmlns="" xmlns:a16="http://schemas.microsoft.com/office/drawing/2014/main" id="{FD1BA1F5-C0BF-854F-A75F-7617069C4A32}"/>
              </a:ext>
            </a:extLst>
          </p:cNvPr>
          <p:cNvGrpSpPr>
            <a:grpSpLocks noChangeAspect="1"/>
          </p:cNvGrpSpPr>
          <p:nvPr/>
        </p:nvGrpSpPr>
        <p:grpSpPr>
          <a:xfrm>
            <a:off x="3702388" y="3364905"/>
            <a:ext cx="158448" cy="302266"/>
            <a:chOff x="1308664" y="2732160"/>
            <a:chExt cx="357084" cy="571802"/>
          </a:xfrm>
        </p:grpSpPr>
        <p:sp>
          <p:nvSpPr>
            <p:cNvPr id="278" name="Freeform 108">
              <a:extLst>
                <a:ext uri="{FF2B5EF4-FFF2-40B4-BE49-F238E27FC236}">
                  <a16:creationId xmlns="" xmlns:a16="http://schemas.microsoft.com/office/drawing/2014/main" id="{A29B2B92-74F8-CC4D-A41E-AE24930B9D55}"/>
                </a:ext>
              </a:extLst>
            </p:cNvPr>
            <p:cNvSpPr>
              <a:spLocks/>
            </p:cNvSpPr>
            <p:nvPr/>
          </p:nvSpPr>
          <p:spPr bwMode="white">
            <a:xfrm>
              <a:off x="1308664" y="2732160"/>
              <a:ext cx="357084" cy="571802"/>
            </a:xfrm>
            <a:custGeom>
              <a:avLst/>
              <a:gdLst>
                <a:gd name="T0" fmla="*/ 260 w 1526"/>
                <a:gd name="T1" fmla="*/ 0 h 2450"/>
                <a:gd name="T2" fmla="*/ 1266 w 1526"/>
                <a:gd name="T3" fmla="*/ 0 h 2450"/>
                <a:gd name="T4" fmla="*/ 1308 w 1526"/>
                <a:gd name="T5" fmla="*/ 4 h 2450"/>
                <a:gd name="T6" fmla="*/ 1348 w 1526"/>
                <a:gd name="T7" fmla="*/ 13 h 2450"/>
                <a:gd name="T8" fmla="*/ 1386 w 1526"/>
                <a:gd name="T9" fmla="*/ 30 h 2450"/>
                <a:gd name="T10" fmla="*/ 1420 w 1526"/>
                <a:gd name="T11" fmla="*/ 51 h 2450"/>
                <a:gd name="T12" fmla="*/ 1450 w 1526"/>
                <a:gd name="T13" fmla="*/ 78 h 2450"/>
                <a:gd name="T14" fmla="*/ 1476 w 1526"/>
                <a:gd name="T15" fmla="*/ 109 h 2450"/>
                <a:gd name="T16" fmla="*/ 1497 w 1526"/>
                <a:gd name="T17" fmla="*/ 144 h 2450"/>
                <a:gd name="T18" fmla="*/ 1513 w 1526"/>
                <a:gd name="T19" fmla="*/ 182 h 2450"/>
                <a:gd name="T20" fmla="*/ 1522 w 1526"/>
                <a:gd name="T21" fmla="*/ 223 h 2450"/>
                <a:gd name="T22" fmla="*/ 1526 w 1526"/>
                <a:gd name="T23" fmla="*/ 266 h 2450"/>
                <a:gd name="T24" fmla="*/ 1526 w 1526"/>
                <a:gd name="T25" fmla="*/ 2185 h 2450"/>
                <a:gd name="T26" fmla="*/ 1522 w 1526"/>
                <a:gd name="T27" fmla="*/ 2227 h 2450"/>
                <a:gd name="T28" fmla="*/ 1513 w 1526"/>
                <a:gd name="T29" fmla="*/ 2268 h 2450"/>
                <a:gd name="T30" fmla="*/ 1497 w 1526"/>
                <a:gd name="T31" fmla="*/ 2306 h 2450"/>
                <a:gd name="T32" fmla="*/ 1476 w 1526"/>
                <a:gd name="T33" fmla="*/ 2341 h 2450"/>
                <a:gd name="T34" fmla="*/ 1450 w 1526"/>
                <a:gd name="T35" fmla="*/ 2372 h 2450"/>
                <a:gd name="T36" fmla="*/ 1420 w 1526"/>
                <a:gd name="T37" fmla="*/ 2399 h 2450"/>
                <a:gd name="T38" fmla="*/ 1386 w 1526"/>
                <a:gd name="T39" fmla="*/ 2420 h 2450"/>
                <a:gd name="T40" fmla="*/ 1348 w 1526"/>
                <a:gd name="T41" fmla="*/ 2437 h 2450"/>
                <a:gd name="T42" fmla="*/ 1308 w 1526"/>
                <a:gd name="T43" fmla="*/ 2446 h 2450"/>
                <a:gd name="T44" fmla="*/ 1266 w 1526"/>
                <a:gd name="T45" fmla="*/ 2450 h 2450"/>
                <a:gd name="T46" fmla="*/ 260 w 1526"/>
                <a:gd name="T47" fmla="*/ 2450 h 2450"/>
                <a:gd name="T48" fmla="*/ 218 w 1526"/>
                <a:gd name="T49" fmla="*/ 2446 h 2450"/>
                <a:gd name="T50" fmla="*/ 178 w 1526"/>
                <a:gd name="T51" fmla="*/ 2437 h 2450"/>
                <a:gd name="T52" fmla="*/ 140 w 1526"/>
                <a:gd name="T53" fmla="*/ 2420 h 2450"/>
                <a:gd name="T54" fmla="*/ 106 w 1526"/>
                <a:gd name="T55" fmla="*/ 2399 h 2450"/>
                <a:gd name="T56" fmla="*/ 76 w 1526"/>
                <a:gd name="T57" fmla="*/ 2372 h 2450"/>
                <a:gd name="T58" fmla="*/ 50 w 1526"/>
                <a:gd name="T59" fmla="*/ 2341 h 2450"/>
                <a:gd name="T60" fmla="*/ 29 w 1526"/>
                <a:gd name="T61" fmla="*/ 2306 h 2450"/>
                <a:gd name="T62" fmla="*/ 13 w 1526"/>
                <a:gd name="T63" fmla="*/ 2268 h 2450"/>
                <a:gd name="T64" fmla="*/ 4 w 1526"/>
                <a:gd name="T65" fmla="*/ 2227 h 2450"/>
                <a:gd name="T66" fmla="*/ 0 w 1526"/>
                <a:gd name="T67" fmla="*/ 2185 h 2450"/>
                <a:gd name="T68" fmla="*/ 0 w 1526"/>
                <a:gd name="T69" fmla="*/ 266 h 2450"/>
                <a:gd name="T70" fmla="*/ 4 w 1526"/>
                <a:gd name="T71" fmla="*/ 223 h 2450"/>
                <a:gd name="T72" fmla="*/ 13 w 1526"/>
                <a:gd name="T73" fmla="*/ 182 h 2450"/>
                <a:gd name="T74" fmla="*/ 29 w 1526"/>
                <a:gd name="T75" fmla="*/ 144 h 2450"/>
                <a:gd name="T76" fmla="*/ 50 w 1526"/>
                <a:gd name="T77" fmla="*/ 109 h 2450"/>
                <a:gd name="T78" fmla="*/ 76 w 1526"/>
                <a:gd name="T79" fmla="*/ 78 h 2450"/>
                <a:gd name="T80" fmla="*/ 106 w 1526"/>
                <a:gd name="T81" fmla="*/ 51 h 2450"/>
                <a:gd name="T82" fmla="*/ 140 w 1526"/>
                <a:gd name="T83" fmla="*/ 30 h 2450"/>
                <a:gd name="T84" fmla="*/ 178 w 1526"/>
                <a:gd name="T85" fmla="*/ 13 h 2450"/>
                <a:gd name="T86" fmla="*/ 218 w 1526"/>
                <a:gd name="T87" fmla="*/ 4 h 2450"/>
                <a:gd name="T88" fmla="*/ 260 w 1526"/>
                <a:gd name="T89" fmla="*/ 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26" h="2450">
                  <a:moveTo>
                    <a:pt x="260" y="0"/>
                  </a:moveTo>
                  <a:lnTo>
                    <a:pt x="1266" y="0"/>
                  </a:lnTo>
                  <a:lnTo>
                    <a:pt x="1308" y="4"/>
                  </a:lnTo>
                  <a:lnTo>
                    <a:pt x="1348" y="13"/>
                  </a:lnTo>
                  <a:lnTo>
                    <a:pt x="1386" y="30"/>
                  </a:lnTo>
                  <a:lnTo>
                    <a:pt x="1420" y="51"/>
                  </a:lnTo>
                  <a:lnTo>
                    <a:pt x="1450" y="78"/>
                  </a:lnTo>
                  <a:lnTo>
                    <a:pt x="1476" y="109"/>
                  </a:lnTo>
                  <a:lnTo>
                    <a:pt x="1497" y="144"/>
                  </a:lnTo>
                  <a:lnTo>
                    <a:pt x="1513" y="182"/>
                  </a:lnTo>
                  <a:lnTo>
                    <a:pt x="1522" y="223"/>
                  </a:lnTo>
                  <a:lnTo>
                    <a:pt x="1526" y="266"/>
                  </a:lnTo>
                  <a:lnTo>
                    <a:pt x="1526" y="2185"/>
                  </a:lnTo>
                  <a:lnTo>
                    <a:pt x="1522" y="2227"/>
                  </a:lnTo>
                  <a:lnTo>
                    <a:pt x="1513" y="2268"/>
                  </a:lnTo>
                  <a:lnTo>
                    <a:pt x="1497" y="2306"/>
                  </a:lnTo>
                  <a:lnTo>
                    <a:pt x="1476" y="2341"/>
                  </a:lnTo>
                  <a:lnTo>
                    <a:pt x="1450" y="2372"/>
                  </a:lnTo>
                  <a:lnTo>
                    <a:pt x="1420" y="2399"/>
                  </a:lnTo>
                  <a:lnTo>
                    <a:pt x="1386" y="2420"/>
                  </a:lnTo>
                  <a:lnTo>
                    <a:pt x="1348" y="2437"/>
                  </a:lnTo>
                  <a:lnTo>
                    <a:pt x="1308" y="2446"/>
                  </a:lnTo>
                  <a:lnTo>
                    <a:pt x="1266" y="2450"/>
                  </a:lnTo>
                  <a:lnTo>
                    <a:pt x="260" y="2450"/>
                  </a:lnTo>
                  <a:lnTo>
                    <a:pt x="218" y="2446"/>
                  </a:lnTo>
                  <a:lnTo>
                    <a:pt x="178" y="2437"/>
                  </a:lnTo>
                  <a:lnTo>
                    <a:pt x="140" y="2420"/>
                  </a:lnTo>
                  <a:lnTo>
                    <a:pt x="106" y="2399"/>
                  </a:lnTo>
                  <a:lnTo>
                    <a:pt x="76" y="2372"/>
                  </a:lnTo>
                  <a:lnTo>
                    <a:pt x="50" y="2341"/>
                  </a:lnTo>
                  <a:lnTo>
                    <a:pt x="29" y="2306"/>
                  </a:lnTo>
                  <a:lnTo>
                    <a:pt x="13" y="2268"/>
                  </a:lnTo>
                  <a:lnTo>
                    <a:pt x="4" y="2227"/>
                  </a:lnTo>
                  <a:lnTo>
                    <a:pt x="0" y="2185"/>
                  </a:lnTo>
                  <a:lnTo>
                    <a:pt x="0" y="266"/>
                  </a:lnTo>
                  <a:lnTo>
                    <a:pt x="4" y="223"/>
                  </a:lnTo>
                  <a:lnTo>
                    <a:pt x="13" y="182"/>
                  </a:lnTo>
                  <a:lnTo>
                    <a:pt x="29" y="144"/>
                  </a:lnTo>
                  <a:lnTo>
                    <a:pt x="50" y="109"/>
                  </a:lnTo>
                  <a:lnTo>
                    <a:pt x="76" y="78"/>
                  </a:lnTo>
                  <a:lnTo>
                    <a:pt x="106" y="51"/>
                  </a:lnTo>
                  <a:lnTo>
                    <a:pt x="140" y="30"/>
                  </a:lnTo>
                  <a:lnTo>
                    <a:pt x="178" y="13"/>
                  </a:lnTo>
                  <a:lnTo>
                    <a:pt x="218" y="4"/>
                  </a:lnTo>
                  <a:lnTo>
                    <a:pt x="260"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79" name="Freeform 109">
              <a:extLst>
                <a:ext uri="{FF2B5EF4-FFF2-40B4-BE49-F238E27FC236}">
                  <a16:creationId xmlns="" xmlns:a16="http://schemas.microsoft.com/office/drawing/2014/main" id="{DBAB1105-4416-3F45-82C0-A223350259FB}"/>
                </a:ext>
              </a:extLst>
            </p:cNvPr>
            <p:cNvSpPr>
              <a:spLocks noEditPoints="1"/>
            </p:cNvSpPr>
            <p:nvPr/>
          </p:nvSpPr>
          <p:spPr bwMode="auto">
            <a:xfrm>
              <a:off x="1336670" y="2760167"/>
              <a:ext cx="301071" cy="515789"/>
            </a:xfrm>
            <a:custGeom>
              <a:avLst/>
              <a:gdLst>
                <a:gd name="T0" fmla="*/ 621 w 1286"/>
                <a:gd name="T1" fmla="*/ 1902 h 2210"/>
                <a:gd name="T2" fmla="*/ 574 w 1286"/>
                <a:gd name="T3" fmla="*/ 1925 h 2210"/>
                <a:gd name="T4" fmla="*/ 543 w 1286"/>
                <a:gd name="T5" fmla="*/ 1963 h 2210"/>
                <a:gd name="T6" fmla="*/ 531 w 1286"/>
                <a:gd name="T7" fmla="*/ 2015 h 2210"/>
                <a:gd name="T8" fmla="*/ 543 w 1286"/>
                <a:gd name="T9" fmla="*/ 2067 h 2210"/>
                <a:gd name="T10" fmla="*/ 574 w 1286"/>
                <a:gd name="T11" fmla="*/ 2107 h 2210"/>
                <a:gd name="T12" fmla="*/ 621 w 1286"/>
                <a:gd name="T13" fmla="*/ 2129 h 2210"/>
                <a:gd name="T14" fmla="*/ 674 w 1286"/>
                <a:gd name="T15" fmla="*/ 2129 h 2210"/>
                <a:gd name="T16" fmla="*/ 720 w 1286"/>
                <a:gd name="T17" fmla="*/ 2107 h 2210"/>
                <a:gd name="T18" fmla="*/ 753 w 1286"/>
                <a:gd name="T19" fmla="*/ 2067 h 2210"/>
                <a:gd name="T20" fmla="*/ 765 w 1286"/>
                <a:gd name="T21" fmla="*/ 2015 h 2210"/>
                <a:gd name="T22" fmla="*/ 753 w 1286"/>
                <a:gd name="T23" fmla="*/ 1963 h 2210"/>
                <a:gd name="T24" fmla="*/ 720 w 1286"/>
                <a:gd name="T25" fmla="*/ 1925 h 2210"/>
                <a:gd name="T26" fmla="*/ 674 w 1286"/>
                <a:gd name="T27" fmla="*/ 1902 h 2210"/>
                <a:gd name="T28" fmla="*/ 119 w 1286"/>
                <a:gd name="T29" fmla="*/ 238 h 2210"/>
                <a:gd name="T30" fmla="*/ 1174 w 1286"/>
                <a:gd name="T31" fmla="*/ 1812 h 2210"/>
                <a:gd name="T32" fmla="*/ 119 w 1286"/>
                <a:gd name="T33" fmla="*/ 238 h 2210"/>
                <a:gd name="T34" fmla="*/ 1146 w 1286"/>
                <a:gd name="T35" fmla="*/ 0 h 2210"/>
                <a:gd name="T36" fmla="*/ 1200 w 1286"/>
                <a:gd name="T37" fmla="*/ 11 h 2210"/>
                <a:gd name="T38" fmla="*/ 1245 w 1286"/>
                <a:gd name="T39" fmla="*/ 42 h 2210"/>
                <a:gd name="T40" fmla="*/ 1275 w 1286"/>
                <a:gd name="T41" fmla="*/ 89 h 2210"/>
                <a:gd name="T42" fmla="*/ 1286 w 1286"/>
                <a:gd name="T43" fmla="*/ 146 h 2210"/>
                <a:gd name="T44" fmla="*/ 1284 w 1286"/>
                <a:gd name="T45" fmla="*/ 2094 h 2210"/>
                <a:gd name="T46" fmla="*/ 1262 w 1286"/>
                <a:gd name="T47" fmla="*/ 2146 h 2210"/>
                <a:gd name="T48" fmla="*/ 1225 w 1286"/>
                <a:gd name="T49" fmla="*/ 2185 h 2210"/>
                <a:gd name="T50" fmla="*/ 1175 w 1286"/>
                <a:gd name="T51" fmla="*/ 2208 h 2210"/>
                <a:gd name="T52" fmla="*/ 140 w 1286"/>
                <a:gd name="T53" fmla="*/ 2210 h 2210"/>
                <a:gd name="T54" fmla="*/ 86 w 1286"/>
                <a:gd name="T55" fmla="*/ 2199 h 2210"/>
                <a:gd name="T56" fmla="*/ 41 w 1286"/>
                <a:gd name="T57" fmla="*/ 2168 h 2210"/>
                <a:gd name="T58" fmla="*/ 11 w 1286"/>
                <a:gd name="T59" fmla="*/ 2121 h 2210"/>
                <a:gd name="T60" fmla="*/ 0 w 1286"/>
                <a:gd name="T61" fmla="*/ 2065 h 2210"/>
                <a:gd name="T62" fmla="*/ 2 w 1286"/>
                <a:gd name="T63" fmla="*/ 116 h 2210"/>
                <a:gd name="T64" fmla="*/ 24 w 1286"/>
                <a:gd name="T65" fmla="*/ 64 h 2210"/>
                <a:gd name="T66" fmla="*/ 61 w 1286"/>
                <a:gd name="T67" fmla="*/ 25 h 2210"/>
                <a:gd name="T68" fmla="*/ 111 w 1286"/>
                <a:gd name="T69" fmla="*/ 2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6" h="2210">
                  <a:moveTo>
                    <a:pt x="648" y="1898"/>
                  </a:moveTo>
                  <a:lnTo>
                    <a:pt x="621" y="1902"/>
                  </a:lnTo>
                  <a:lnTo>
                    <a:pt x="596" y="1910"/>
                  </a:lnTo>
                  <a:lnTo>
                    <a:pt x="574" y="1925"/>
                  </a:lnTo>
                  <a:lnTo>
                    <a:pt x="556" y="1943"/>
                  </a:lnTo>
                  <a:lnTo>
                    <a:pt x="543" y="1963"/>
                  </a:lnTo>
                  <a:lnTo>
                    <a:pt x="534" y="1989"/>
                  </a:lnTo>
                  <a:lnTo>
                    <a:pt x="531" y="2015"/>
                  </a:lnTo>
                  <a:lnTo>
                    <a:pt x="534" y="2042"/>
                  </a:lnTo>
                  <a:lnTo>
                    <a:pt x="543" y="2067"/>
                  </a:lnTo>
                  <a:lnTo>
                    <a:pt x="556" y="2089"/>
                  </a:lnTo>
                  <a:lnTo>
                    <a:pt x="574" y="2107"/>
                  </a:lnTo>
                  <a:lnTo>
                    <a:pt x="596" y="2121"/>
                  </a:lnTo>
                  <a:lnTo>
                    <a:pt x="621" y="2129"/>
                  </a:lnTo>
                  <a:lnTo>
                    <a:pt x="648" y="2133"/>
                  </a:lnTo>
                  <a:lnTo>
                    <a:pt x="674" y="2129"/>
                  </a:lnTo>
                  <a:lnTo>
                    <a:pt x="699" y="2121"/>
                  </a:lnTo>
                  <a:lnTo>
                    <a:pt x="720" y="2107"/>
                  </a:lnTo>
                  <a:lnTo>
                    <a:pt x="739" y="2089"/>
                  </a:lnTo>
                  <a:lnTo>
                    <a:pt x="753" y="2067"/>
                  </a:lnTo>
                  <a:lnTo>
                    <a:pt x="761" y="2042"/>
                  </a:lnTo>
                  <a:lnTo>
                    <a:pt x="765" y="2015"/>
                  </a:lnTo>
                  <a:lnTo>
                    <a:pt x="761" y="1989"/>
                  </a:lnTo>
                  <a:lnTo>
                    <a:pt x="753" y="1963"/>
                  </a:lnTo>
                  <a:lnTo>
                    <a:pt x="739" y="1943"/>
                  </a:lnTo>
                  <a:lnTo>
                    <a:pt x="720" y="1925"/>
                  </a:lnTo>
                  <a:lnTo>
                    <a:pt x="699" y="1910"/>
                  </a:lnTo>
                  <a:lnTo>
                    <a:pt x="674" y="1902"/>
                  </a:lnTo>
                  <a:lnTo>
                    <a:pt x="648" y="1898"/>
                  </a:lnTo>
                  <a:close/>
                  <a:moveTo>
                    <a:pt x="119" y="238"/>
                  </a:moveTo>
                  <a:lnTo>
                    <a:pt x="119" y="1812"/>
                  </a:lnTo>
                  <a:lnTo>
                    <a:pt x="1174" y="1812"/>
                  </a:lnTo>
                  <a:lnTo>
                    <a:pt x="1174" y="238"/>
                  </a:lnTo>
                  <a:lnTo>
                    <a:pt x="119" y="238"/>
                  </a:lnTo>
                  <a:close/>
                  <a:moveTo>
                    <a:pt x="140" y="0"/>
                  </a:moveTo>
                  <a:lnTo>
                    <a:pt x="1146" y="0"/>
                  </a:lnTo>
                  <a:lnTo>
                    <a:pt x="1175" y="2"/>
                  </a:lnTo>
                  <a:lnTo>
                    <a:pt x="1200" y="11"/>
                  </a:lnTo>
                  <a:lnTo>
                    <a:pt x="1225" y="25"/>
                  </a:lnTo>
                  <a:lnTo>
                    <a:pt x="1245" y="42"/>
                  </a:lnTo>
                  <a:lnTo>
                    <a:pt x="1262" y="64"/>
                  </a:lnTo>
                  <a:lnTo>
                    <a:pt x="1275" y="89"/>
                  </a:lnTo>
                  <a:lnTo>
                    <a:pt x="1284" y="116"/>
                  </a:lnTo>
                  <a:lnTo>
                    <a:pt x="1286" y="146"/>
                  </a:lnTo>
                  <a:lnTo>
                    <a:pt x="1286" y="2065"/>
                  </a:lnTo>
                  <a:lnTo>
                    <a:pt x="1284" y="2094"/>
                  </a:lnTo>
                  <a:lnTo>
                    <a:pt x="1275" y="2121"/>
                  </a:lnTo>
                  <a:lnTo>
                    <a:pt x="1262" y="2146"/>
                  </a:lnTo>
                  <a:lnTo>
                    <a:pt x="1245" y="2168"/>
                  </a:lnTo>
                  <a:lnTo>
                    <a:pt x="1225" y="2185"/>
                  </a:lnTo>
                  <a:lnTo>
                    <a:pt x="1200" y="2199"/>
                  </a:lnTo>
                  <a:lnTo>
                    <a:pt x="1175" y="2208"/>
                  </a:lnTo>
                  <a:lnTo>
                    <a:pt x="1146" y="2210"/>
                  </a:lnTo>
                  <a:lnTo>
                    <a:pt x="140" y="2210"/>
                  </a:lnTo>
                  <a:lnTo>
                    <a:pt x="111" y="2208"/>
                  </a:lnTo>
                  <a:lnTo>
                    <a:pt x="86" y="2199"/>
                  </a:lnTo>
                  <a:lnTo>
                    <a:pt x="61" y="2185"/>
                  </a:lnTo>
                  <a:lnTo>
                    <a:pt x="41" y="2168"/>
                  </a:lnTo>
                  <a:lnTo>
                    <a:pt x="24" y="2146"/>
                  </a:lnTo>
                  <a:lnTo>
                    <a:pt x="11" y="2121"/>
                  </a:lnTo>
                  <a:lnTo>
                    <a:pt x="2" y="2094"/>
                  </a:lnTo>
                  <a:lnTo>
                    <a:pt x="0" y="2065"/>
                  </a:lnTo>
                  <a:lnTo>
                    <a:pt x="0" y="146"/>
                  </a:lnTo>
                  <a:lnTo>
                    <a:pt x="2" y="116"/>
                  </a:lnTo>
                  <a:lnTo>
                    <a:pt x="11" y="89"/>
                  </a:lnTo>
                  <a:lnTo>
                    <a:pt x="24" y="64"/>
                  </a:lnTo>
                  <a:lnTo>
                    <a:pt x="41" y="42"/>
                  </a:lnTo>
                  <a:lnTo>
                    <a:pt x="61" y="25"/>
                  </a:lnTo>
                  <a:lnTo>
                    <a:pt x="86" y="11"/>
                  </a:lnTo>
                  <a:lnTo>
                    <a:pt x="111" y="2"/>
                  </a:lnTo>
                  <a:lnTo>
                    <a:pt x="140"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82" name="Rectangle 110">
              <a:extLst>
                <a:ext uri="{FF2B5EF4-FFF2-40B4-BE49-F238E27FC236}">
                  <a16:creationId xmlns="" xmlns:a16="http://schemas.microsoft.com/office/drawing/2014/main" id="{6F0470EE-6074-2E45-B3AA-AF166C6AA465}"/>
                </a:ext>
              </a:extLst>
            </p:cNvPr>
            <p:cNvSpPr>
              <a:spLocks noChangeArrowheads="1"/>
            </p:cNvSpPr>
            <p:nvPr/>
          </p:nvSpPr>
          <p:spPr bwMode="auto">
            <a:xfrm>
              <a:off x="1392684" y="2844187"/>
              <a:ext cx="190212" cy="311574"/>
            </a:xfrm>
            <a:prstGeom prst="rect">
              <a:avLst/>
            </a:prstGeom>
            <a:solidFill>
              <a:srgbClr val="00B9F2"/>
            </a:solidFill>
            <a:ln w="0">
              <a:noFill/>
              <a:prstDash val="solid"/>
              <a:miter lim="800000"/>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83" name="Freeform 111">
              <a:extLst>
                <a:ext uri="{FF2B5EF4-FFF2-40B4-BE49-F238E27FC236}">
                  <a16:creationId xmlns="" xmlns:a16="http://schemas.microsoft.com/office/drawing/2014/main" id="{DD7D8DE2-BAEF-E649-B1B8-A0B13C2B644A}"/>
                </a:ext>
              </a:extLst>
            </p:cNvPr>
            <p:cNvSpPr>
              <a:spLocks/>
            </p:cNvSpPr>
            <p:nvPr/>
          </p:nvSpPr>
          <p:spPr bwMode="auto">
            <a:xfrm>
              <a:off x="1490707" y="2844187"/>
              <a:ext cx="92188" cy="144701"/>
            </a:xfrm>
            <a:custGeom>
              <a:avLst/>
              <a:gdLst>
                <a:gd name="T0" fmla="*/ 0 w 398"/>
                <a:gd name="T1" fmla="*/ 0 h 620"/>
                <a:gd name="T2" fmla="*/ 398 w 398"/>
                <a:gd name="T3" fmla="*/ 0 h 620"/>
                <a:gd name="T4" fmla="*/ 398 w 398"/>
                <a:gd name="T5" fmla="*/ 609 h 620"/>
                <a:gd name="T6" fmla="*/ 379 w 398"/>
                <a:gd name="T7" fmla="*/ 612 h 620"/>
                <a:gd name="T8" fmla="*/ 361 w 398"/>
                <a:gd name="T9" fmla="*/ 620 h 620"/>
                <a:gd name="T10" fmla="*/ 336 w 398"/>
                <a:gd name="T11" fmla="*/ 613 h 620"/>
                <a:gd name="T12" fmla="*/ 310 w 398"/>
                <a:gd name="T13" fmla="*/ 603 h 620"/>
                <a:gd name="T14" fmla="*/ 282 w 398"/>
                <a:gd name="T15" fmla="*/ 590 h 620"/>
                <a:gd name="T16" fmla="*/ 254 w 398"/>
                <a:gd name="T17" fmla="*/ 575 h 620"/>
                <a:gd name="T18" fmla="*/ 229 w 398"/>
                <a:gd name="T19" fmla="*/ 560 h 620"/>
                <a:gd name="T20" fmla="*/ 207 w 398"/>
                <a:gd name="T21" fmla="*/ 543 h 620"/>
                <a:gd name="T22" fmla="*/ 191 w 398"/>
                <a:gd name="T23" fmla="*/ 527 h 620"/>
                <a:gd name="T24" fmla="*/ 180 w 398"/>
                <a:gd name="T25" fmla="*/ 512 h 620"/>
                <a:gd name="T26" fmla="*/ 173 w 398"/>
                <a:gd name="T27" fmla="*/ 493 h 620"/>
                <a:gd name="T28" fmla="*/ 172 w 398"/>
                <a:gd name="T29" fmla="*/ 473 h 620"/>
                <a:gd name="T30" fmla="*/ 176 w 398"/>
                <a:gd name="T31" fmla="*/ 452 h 620"/>
                <a:gd name="T32" fmla="*/ 182 w 398"/>
                <a:gd name="T33" fmla="*/ 428 h 620"/>
                <a:gd name="T34" fmla="*/ 191 w 398"/>
                <a:gd name="T35" fmla="*/ 400 h 620"/>
                <a:gd name="T36" fmla="*/ 194 w 398"/>
                <a:gd name="T37" fmla="*/ 392 h 620"/>
                <a:gd name="T38" fmla="*/ 197 w 398"/>
                <a:gd name="T39" fmla="*/ 383 h 620"/>
                <a:gd name="T40" fmla="*/ 193 w 398"/>
                <a:gd name="T41" fmla="*/ 378 h 620"/>
                <a:gd name="T42" fmla="*/ 187 w 398"/>
                <a:gd name="T43" fmla="*/ 373 h 620"/>
                <a:gd name="T44" fmla="*/ 167 w 398"/>
                <a:gd name="T45" fmla="*/ 371 h 620"/>
                <a:gd name="T46" fmla="*/ 144 w 398"/>
                <a:gd name="T47" fmla="*/ 364 h 620"/>
                <a:gd name="T48" fmla="*/ 120 w 398"/>
                <a:gd name="T49" fmla="*/ 354 h 620"/>
                <a:gd name="T50" fmla="*/ 95 w 398"/>
                <a:gd name="T51" fmla="*/ 341 h 620"/>
                <a:gd name="T52" fmla="*/ 70 w 398"/>
                <a:gd name="T53" fmla="*/ 326 h 620"/>
                <a:gd name="T54" fmla="*/ 50 w 398"/>
                <a:gd name="T55" fmla="*/ 311 h 620"/>
                <a:gd name="T56" fmla="*/ 32 w 398"/>
                <a:gd name="T57" fmla="*/ 294 h 620"/>
                <a:gd name="T58" fmla="*/ 20 w 398"/>
                <a:gd name="T59" fmla="*/ 277 h 620"/>
                <a:gd name="T60" fmla="*/ 15 w 398"/>
                <a:gd name="T61" fmla="*/ 267 h 620"/>
                <a:gd name="T62" fmla="*/ 11 w 398"/>
                <a:gd name="T63" fmla="*/ 256 h 620"/>
                <a:gd name="T64" fmla="*/ 8 w 398"/>
                <a:gd name="T65" fmla="*/ 243 h 620"/>
                <a:gd name="T66" fmla="*/ 5 w 398"/>
                <a:gd name="T67" fmla="*/ 226 h 620"/>
                <a:gd name="T68" fmla="*/ 4 w 398"/>
                <a:gd name="T69" fmla="*/ 204 h 620"/>
                <a:gd name="T70" fmla="*/ 3 w 398"/>
                <a:gd name="T71" fmla="*/ 179 h 620"/>
                <a:gd name="T72" fmla="*/ 2 w 398"/>
                <a:gd name="T73" fmla="*/ 146 h 620"/>
                <a:gd name="T74" fmla="*/ 2 w 398"/>
                <a:gd name="T75" fmla="*/ 107 h 620"/>
                <a:gd name="T76" fmla="*/ 0 w 398"/>
                <a:gd name="T77" fmla="*/ 60 h 620"/>
                <a:gd name="T78" fmla="*/ 0 w 398"/>
                <a:gd name="T79" fmla="*/ 37 h 620"/>
                <a:gd name="T80" fmla="*/ 0 w 398"/>
                <a:gd name="T81" fmla="*/ 17 h 620"/>
                <a:gd name="T82" fmla="*/ 0 w 398"/>
                <a:gd name="T83" fmla="*/ 2 h 620"/>
                <a:gd name="T84" fmla="*/ 0 w 398"/>
                <a:gd name="T85"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620">
                  <a:moveTo>
                    <a:pt x="0" y="0"/>
                  </a:moveTo>
                  <a:lnTo>
                    <a:pt x="398" y="0"/>
                  </a:lnTo>
                  <a:lnTo>
                    <a:pt x="398" y="609"/>
                  </a:lnTo>
                  <a:lnTo>
                    <a:pt x="379" y="612"/>
                  </a:lnTo>
                  <a:lnTo>
                    <a:pt x="361" y="620"/>
                  </a:lnTo>
                  <a:lnTo>
                    <a:pt x="336" y="613"/>
                  </a:lnTo>
                  <a:lnTo>
                    <a:pt x="310" y="603"/>
                  </a:lnTo>
                  <a:lnTo>
                    <a:pt x="282" y="590"/>
                  </a:lnTo>
                  <a:lnTo>
                    <a:pt x="254" y="575"/>
                  </a:lnTo>
                  <a:lnTo>
                    <a:pt x="229" y="560"/>
                  </a:lnTo>
                  <a:lnTo>
                    <a:pt x="207" y="543"/>
                  </a:lnTo>
                  <a:lnTo>
                    <a:pt x="191" y="527"/>
                  </a:lnTo>
                  <a:lnTo>
                    <a:pt x="180" y="512"/>
                  </a:lnTo>
                  <a:lnTo>
                    <a:pt x="173" y="493"/>
                  </a:lnTo>
                  <a:lnTo>
                    <a:pt x="172" y="473"/>
                  </a:lnTo>
                  <a:lnTo>
                    <a:pt x="176" y="452"/>
                  </a:lnTo>
                  <a:lnTo>
                    <a:pt x="182" y="428"/>
                  </a:lnTo>
                  <a:lnTo>
                    <a:pt x="191" y="400"/>
                  </a:lnTo>
                  <a:lnTo>
                    <a:pt x="194" y="392"/>
                  </a:lnTo>
                  <a:lnTo>
                    <a:pt x="197" y="383"/>
                  </a:lnTo>
                  <a:lnTo>
                    <a:pt x="193" y="378"/>
                  </a:lnTo>
                  <a:lnTo>
                    <a:pt x="187" y="373"/>
                  </a:lnTo>
                  <a:lnTo>
                    <a:pt x="167" y="371"/>
                  </a:lnTo>
                  <a:lnTo>
                    <a:pt x="144" y="364"/>
                  </a:lnTo>
                  <a:lnTo>
                    <a:pt x="120" y="354"/>
                  </a:lnTo>
                  <a:lnTo>
                    <a:pt x="95" y="341"/>
                  </a:lnTo>
                  <a:lnTo>
                    <a:pt x="70" y="326"/>
                  </a:lnTo>
                  <a:lnTo>
                    <a:pt x="50" y="311"/>
                  </a:lnTo>
                  <a:lnTo>
                    <a:pt x="32" y="294"/>
                  </a:lnTo>
                  <a:lnTo>
                    <a:pt x="20" y="277"/>
                  </a:lnTo>
                  <a:lnTo>
                    <a:pt x="15" y="267"/>
                  </a:lnTo>
                  <a:lnTo>
                    <a:pt x="11" y="256"/>
                  </a:lnTo>
                  <a:lnTo>
                    <a:pt x="8" y="243"/>
                  </a:lnTo>
                  <a:lnTo>
                    <a:pt x="5" y="226"/>
                  </a:lnTo>
                  <a:lnTo>
                    <a:pt x="4" y="204"/>
                  </a:lnTo>
                  <a:lnTo>
                    <a:pt x="3" y="179"/>
                  </a:lnTo>
                  <a:lnTo>
                    <a:pt x="2" y="146"/>
                  </a:lnTo>
                  <a:lnTo>
                    <a:pt x="2" y="107"/>
                  </a:lnTo>
                  <a:lnTo>
                    <a:pt x="0" y="60"/>
                  </a:lnTo>
                  <a:lnTo>
                    <a:pt x="0" y="37"/>
                  </a:lnTo>
                  <a:lnTo>
                    <a:pt x="0" y="17"/>
                  </a:lnTo>
                  <a:lnTo>
                    <a:pt x="0" y="2"/>
                  </a:lnTo>
                  <a:lnTo>
                    <a:pt x="0" y="0"/>
                  </a:lnTo>
                  <a:close/>
                </a:path>
              </a:pathLst>
            </a:custGeom>
            <a:solidFill>
              <a:srgbClr val="288135"/>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85" name="Freeform 112">
              <a:extLst>
                <a:ext uri="{FF2B5EF4-FFF2-40B4-BE49-F238E27FC236}">
                  <a16:creationId xmlns="" xmlns:a16="http://schemas.microsoft.com/office/drawing/2014/main" id="{7AF66DAC-14F6-B248-8B31-803E18900357}"/>
                </a:ext>
              </a:extLst>
            </p:cNvPr>
            <p:cNvSpPr>
              <a:spLocks/>
            </p:cNvSpPr>
            <p:nvPr/>
          </p:nvSpPr>
          <p:spPr bwMode="auto">
            <a:xfrm>
              <a:off x="1392684" y="2861691"/>
              <a:ext cx="190212" cy="294069"/>
            </a:xfrm>
            <a:custGeom>
              <a:avLst/>
              <a:gdLst>
                <a:gd name="T0" fmla="*/ 15 w 815"/>
                <a:gd name="T1" fmla="*/ 2 h 1259"/>
                <a:gd name="T2" fmla="*/ 42 w 815"/>
                <a:gd name="T3" fmla="*/ 14 h 1259"/>
                <a:gd name="T4" fmla="*/ 87 w 815"/>
                <a:gd name="T5" fmla="*/ 56 h 1259"/>
                <a:gd name="T6" fmla="*/ 107 w 815"/>
                <a:gd name="T7" fmla="*/ 99 h 1259"/>
                <a:gd name="T8" fmla="*/ 121 w 815"/>
                <a:gd name="T9" fmla="*/ 122 h 1259"/>
                <a:gd name="T10" fmla="*/ 138 w 815"/>
                <a:gd name="T11" fmla="*/ 144 h 1259"/>
                <a:gd name="T12" fmla="*/ 172 w 815"/>
                <a:gd name="T13" fmla="*/ 169 h 1259"/>
                <a:gd name="T14" fmla="*/ 191 w 815"/>
                <a:gd name="T15" fmla="*/ 204 h 1259"/>
                <a:gd name="T16" fmla="*/ 202 w 815"/>
                <a:gd name="T17" fmla="*/ 239 h 1259"/>
                <a:gd name="T18" fmla="*/ 206 w 815"/>
                <a:gd name="T19" fmla="*/ 262 h 1259"/>
                <a:gd name="T20" fmla="*/ 213 w 815"/>
                <a:gd name="T21" fmla="*/ 295 h 1259"/>
                <a:gd name="T22" fmla="*/ 214 w 815"/>
                <a:gd name="T23" fmla="*/ 345 h 1259"/>
                <a:gd name="T24" fmla="*/ 214 w 815"/>
                <a:gd name="T25" fmla="*/ 376 h 1259"/>
                <a:gd name="T26" fmla="*/ 234 w 815"/>
                <a:gd name="T27" fmla="*/ 420 h 1259"/>
                <a:gd name="T28" fmla="*/ 244 w 815"/>
                <a:gd name="T29" fmla="*/ 436 h 1259"/>
                <a:gd name="T30" fmla="*/ 270 w 815"/>
                <a:gd name="T31" fmla="*/ 459 h 1259"/>
                <a:gd name="T32" fmla="*/ 305 w 815"/>
                <a:gd name="T33" fmla="*/ 505 h 1259"/>
                <a:gd name="T34" fmla="*/ 335 w 815"/>
                <a:gd name="T35" fmla="*/ 562 h 1259"/>
                <a:gd name="T36" fmla="*/ 358 w 815"/>
                <a:gd name="T37" fmla="*/ 618 h 1259"/>
                <a:gd name="T38" fmla="*/ 368 w 815"/>
                <a:gd name="T39" fmla="*/ 664 h 1259"/>
                <a:gd name="T40" fmla="*/ 367 w 815"/>
                <a:gd name="T41" fmla="*/ 729 h 1259"/>
                <a:gd name="T42" fmla="*/ 367 w 815"/>
                <a:gd name="T43" fmla="*/ 763 h 1259"/>
                <a:gd name="T44" fmla="*/ 379 w 815"/>
                <a:gd name="T45" fmla="*/ 793 h 1259"/>
                <a:gd name="T46" fmla="*/ 400 w 815"/>
                <a:gd name="T47" fmla="*/ 822 h 1259"/>
                <a:gd name="T48" fmla="*/ 423 w 815"/>
                <a:gd name="T49" fmla="*/ 849 h 1259"/>
                <a:gd name="T50" fmla="*/ 438 w 815"/>
                <a:gd name="T51" fmla="*/ 811 h 1259"/>
                <a:gd name="T52" fmla="*/ 448 w 815"/>
                <a:gd name="T53" fmla="*/ 773 h 1259"/>
                <a:gd name="T54" fmla="*/ 454 w 815"/>
                <a:gd name="T55" fmla="*/ 738 h 1259"/>
                <a:gd name="T56" fmla="*/ 480 w 815"/>
                <a:gd name="T57" fmla="*/ 690 h 1259"/>
                <a:gd name="T58" fmla="*/ 532 w 815"/>
                <a:gd name="T59" fmla="*/ 636 h 1259"/>
                <a:gd name="T60" fmla="*/ 579 w 815"/>
                <a:gd name="T61" fmla="*/ 601 h 1259"/>
                <a:gd name="T62" fmla="*/ 607 w 815"/>
                <a:gd name="T63" fmla="*/ 591 h 1259"/>
                <a:gd name="T64" fmla="*/ 652 w 815"/>
                <a:gd name="T65" fmla="*/ 585 h 1259"/>
                <a:gd name="T66" fmla="*/ 723 w 815"/>
                <a:gd name="T67" fmla="*/ 580 h 1259"/>
                <a:gd name="T68" fmla="*/ 749 w 815"/>
                <a:gd name="T69" fmla="*/ 575 h 1259"/>
                <a:gd name="T70" fmla="*/ 756 w 815"/>
                <a:gd name="T71" fmla="*/ 565 h 1259"/>
                <a:gd name="T72" fmla="*/ 778 w 815"/>
                <a:gd name="T73" fmla="*/ 544 h 1259"/>
                <a:gd name="T74" fmla="*/ 801 w 815"/>
                <a:gd name="T75" fmla="*/ 546 h 1259"/>
                <a:gd name="T76" fmla="*/ 815 w 815"/>
                <a:gd name="T77" fmla="*/ 545 h 1259"/>
                <a:gd name="T78" fmla="*/ 0 w 815"/>
                <a:gd name="T79" fmla="*/ 1259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5" h="1259">
                  <a:moveTo>
                    <a:pt x="0" y="0"/>
                  </a:moveTo>
                  <a:lnTo>
                    <a:pt x="15" y="2"/>
                  </a:lnTo>
                  <a:lnTo>
                    <a:pt x="29" y="6"/>
                  </a:lnTo>
                  <a:lnTo>
                    <a:pt x="42" y="14"/>
                  </a:lnTo>
                  <a:lnTo>
                    <a:pt x="68" y="35"/>
                  </a:lnTo>
                  <a:lnTo>
                    <a:pt x="87" y="56"/>
                  </a:lnTo>
                  <a:lnTo>
                    <a:pt x="101" y="77"/>
                  </a:lnTo>
                  <a:lnTo>
                    <a:pt x="107" y="99"/>
                  </a:lnTo>
                  <a:lnTo>
                    <a:pt x="113" y="110"/>
                  </a:lnTo>
                  <a:lnTo>
                    <a:pt x="121" y="122"/>
                  </a:lnTo>
                  <a:lnTo>
                    <a:pt x="131" y="134"/>
                  </a:lnTo>
                  <a:lnTo>
                    <a:pt x="138" y="144"/>
                  </a:lnTo>
                  <a:lnTo>
                    <a:pt x="157" y="155"/>
                  </a:lnTo>
                  <a:lnTo>
                    <a:pt x="172" y="169"/>
                  </a:lnTo>
                  <a:lnTo>
                    <a:pt x="183" y="186"/>
                  </a:lnTo>
                  <a:lnTo>
                    <a:pt x="191" y="204"/>
                  </a:lnTo>
                  <a:lnTo>
                    <a:pt x="197" y="222"/>
                  </a:lnTo>
                  <a:lnTo>
                    <a:pt x="202" y="239"/>
                  </a:lnTo>
                  <a:lnTo>
                    <a:pt x="205" y="254"/>
                  </a:lnTo>
                  <a:lnTo>
                    <a:pt x="206" y="262"/>
                  </a:lnTo>
                  <a:lnTo>
                    <a:pt x="211" y="278"/>
                  </a:lnTo>
                  <a:lnTo>
                    <a:pt x="213" y="295"/>
                  </a:lnTo>
                  <a:lnTo>
                    <a:pt x="214" y="317"/>
                  </a:lnTo>
                  <a:lnTo>
                    <a:pt x="214" y="345"/>
                  </a:lnTo>
                  <a:lnTo>
                    <a:pt x="214" y="359"/>
                  </a:lnTo>
                  <a:lnTo>
                    <a:pt x="214" y="376"/>
                  </a:lnTo>
                  <a:lnTo>
                    <a:pt x="215" y="390"/>
                  </a:lnTo>
                  <a:lnTo>
                    <a:pt x="234" y="420"/>
                  </a:lnTo>
                  <a:lnTo>
                    <a:pt x="238" y="428"/>
                  </a:lnTo>
                  <a:lnTo>
                    <a:pt x="244" y="436"/>
                  </a:lnTo>
                  <a:lnTo>
                    <a:pt x="250" y="445"/>
                  </a:lnTo>
                  <a:lnTo>
                    <a:pt x="270" y="459"/>
                  </a:lnTo>
                  <a:lnTo>
                    <a:pt x="288" y="480"/>
                  </a:lnTo>
                  <a:lnTo>
                    <a:pt x="305" y="505"/>
                  </a:lnTo>
                  <a:lnTo>
                    <a:pt x="322" y="533"/>
                  </a:lnTo>
                  <a:lnTo>
                    <a:pt x="335" y="562"/>
                  </a:lnTo>
                  <a:lnTo>
                    <a:pt x="348" y="591"/>
                  </a:lnTo>
                  <a:lnTo>
                    <a:pt x="358" y="618"/>
                  </a:lnTo>
                  <a:lnTo>
                    <a:pt x="364" y="643"/>
                  </a:lnTo>
                  <a:lnTo>
                    <a:pt x="368" y="664"/>
                  </a:lnTo>
                  <a:lnTo>
                    <a:pt x="368" y="694"/>
                  </a:lnTo>
                  <a:lnTo>
                    <a:pt x="367" y="729"/>
                  </a:lnTo>
                  <a:lnTo>
                    <a:pt x="367" y="745"/>
                  </a:lnTo>
                  <a:lnTo>
                    <a:pt x="367" y="763"/>
                  </a:lnTo>
                  <a:lnTo>
                    <a:pt x="367" y="780"/>
                  </a:lnTo>
                  <a:lnTo>
                    <a:pt x="379" y="793"/>
                  </a:lnTo>
                  <a:lnTo>
                    <a:pt x="392" y="810"/>
                  </a:lnTo>
                  <a:lnTo>
                    <a:pt x="400" y="822"/>
                  </a:lnTo>
                  <a:lnTo>
                    <a:pt x="411" y="835"/>
                  </a:lnTo>
                  <a:lnTo>
                    <a:pt x="423" y="849"/>
                  </a:lnTo>
                  <a:lnTo>
                    <a:pt x="431" y="831"/>
                  </a:lnTo>
                  <a:lnTo>
                    <a:pt x="438" y="811"/>
                  </a:lnTo>
                  <a:lnTo>
                    <a:pt x="444" y="791"/>
                  </a:lnTo>
                  <a:lnTo>
                    <a:pt x="448" y="773"/>
                  </a:lnTo>
                  <a:lnTo>
                    <a:pt x="450" y="759"/>
                  </a:lnTo>
                  <a:lnTo>
                    <a:pt x="454" y="738"/>
                  </a:lnTo>
                  <a:lnTo>
                    <a:pt x="463" y="715"/>
                  </a:lnTo>
                  <a:lnTo>
                    <a:pt x="480" y="690"/>
                  </a:lnTo>
                  <a:lnTo>
                    <a:pt x="503" y="664"/>
                  </a:lnTo>
                  <a:lnTo>
                    <a:pt x="532" y="636"/>
                  </a:lnTo>
                  <a:lnTo>
                    <a:pt x="568" y="608"/>
                  </a:lnTo>
                  <a:lnTo>
                    <a:pt x="579" y="601"/>
                  </a:lnTo>
                  <a:lnTo>
                    <a:pt x="591" y="596"/>
                  </a:lnTo>
                  <a:lnTo>
                    <a:pt x="607" y="591"/>
                  </a:lnTo>
                  <a:lnTo>
                    <a:pt x="626" y="588"/>
                  </a:lnTo>
                  <a:lnTo>
                    <a:pt x="652" y="585"/>
                  </a:lnTo>
                  <a:lnTo>
                    <a:pt x="685" y="583"/>
                  </a:lnTo>
                  <a:lnTo>
                    <a:pt x="723" y="580"/>
                  </a:lnTo>
                  <a:lnTo>
                    <a:pt x="745" y="579"/>
                  </a:lnTo>
                  <a:lnTo>
                    <a:pt x="749" y="575"/>
                  </a:lnTo>
                  <a:lnTo>
                    <a:pt x="752" y="569"/>
                  </a:lnTo>
                  <a:lnTo>
                    <a:pt x="756" y="565"/>
                  </a:lnTo>
                  <a:lnTo>
                    <a:pt x="767" y="553"/>
                  </a:lnTo>
                  <a:lnTo>
                    <a:pt x="778" y="544"/>
                  </a:lnTo>
                  <a:lnTo>
                    <a:pt x="790" y="546"/>
                  </a:lnTo>
                  <a:lnTo>
                    <a:pt x="801" y="546"/>
                  </a:lnTo>
                  <a:lnTo>
                    <a:pt x="808" y="546"/>
                  </a:lnTo>
                  <a:lnTo>
                    <a:pt x="815" y="545"/>
                  </a:lnTo>
                  <a:lnTo>
                    <a:pt x="815" y="1259"/>
                  </a:lnTo>
                  <a:lnTo>
                    <a:pt x="0" y="1259"/>
                  </a:lnTo>
                  <a:lnTo>
                    <a:pt x="0" y="0"/>
                  </a:lnTo>
                  <a:close/>
                </a:path>
              </a:pathLst>
            </a:custGeom>
            <a:solidFill>
              <a:srgbClr val="288135"/>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86" name="Freeform 113">
              <a:extLst>
                <a:ext uri="{FF2B5EF4-FFF2-40B4-BE49-F238E27FC236}">
                  <a16:creationId xmlns="" xmlns:a16="http://schemas.microsoft.com/office/drawing/2014/main" id="{F3520A6B-1B16-954D-B474-D2F4225DC4CB}"/>
                </a:ext>
              </a:extLst>
            </p:cNvPr>
            <p:cNvSpPr>
              <a:spLocks/>
            </p:cNvSpPr>
            <p:nvPr/>
          </p:nvSpPr>
          <p:spPr bwMode="auto">
            <a:xfrm>
              <a:off x="1392684" y="2878028"/>
              <a:ext cx="190212" cy="277732"/>
            </a:xfrm>
            <a:custGeom>
              <a:avLst/>
              <a:gdLst>
                <a:gd name="T0" fmla="*/ 13 w 815"/>
                <a:gd name="T1" fmla="*/ 10 h 1186"/>
                <a:gd name="T2" fmla="*/ 33 w 815"/>
                <a:gd name="T3" fmla="*/ 32 h 1186"/>
                <a:gd name="T4" fmla="*/ 38 w 815"/>
                <a:gd name="T5" fmla="*/ 48 h 1186"/>
                <a:gd name="T6" fmla="*/ 50 w 815"/>
                <a:gd name="T7" fmla="*/ 71 h 1186"/>
                <a:gd name="T8" fmla="*/ 68 w 815"/>
                <a:gd name="T9" fmla="*/ 99 h 1186"/>
                <a:gd name="T10" fmla="*/ 90 w 815"/>
                <a:gd name="T11" fmla="*/ 123 h 1186"/>
                <a:gd name="T12" fmla="*/ 108 w 815"/>
                <a:gd name="T13" fmla="*/ 136 h 1186"/>
                <a:gd name="T14" fmla="*/ 121 w 815"/>
                <a:gd name="T15" fmla="*/ 151 h 1186"/>
                <a:gd name="T16" fmla="*/ 130 w 815"/>
                <a:gd name="T17" fmla="*/ 176 h 1186"/>
                <a:gd name="T18" fmla="*/ 136 w 815"/>
                <a:gd name="T19" fmla="*/ 201 h 1186"/>
                <a:gd name="T20" fmla="*/ 140 w 815"/>
                <a:gd name="T21" fmla="*/ 218 h 1186"/>
                <a:gd name="T22" fmla="*/ 143 w 815"/>
                <a:gd name="T23" fmla="*/ 235 h 1186"/>
                <a:gd name="T24" fmla="*/ 143 w 815"/>
                <a:gd name="T25" fmla="*/ 268 h 1186"/>
                <a:gd name="T26" fmla="*/ 143 w 815"/>
                <a:gd name="T27" fmla="*/ 307 h 1186"/>
                <a:gd name="T28" fmla="*/ 144 w 815"/>
                <a:gd name="T29" fmla="*/ 338 h 1186"/>
                <a:gd name="T30" fmla="*/ 150 w 815"/>
                <a:gd name="T31" fmla="*/ 354 h 1186"/>
                <a:gd name="T32" fmla="*/ 165 w 815"/>
                <a:gd name="T33" fmla="*/ 371 h 1186"/>
                <a:gd name="T34" fmla="*/ 183 w 815"/>
                <a:gd name="T35" fmla="*/ 400 h 1186"/>
                <a:gd name="T36" fmla="*/ 202 w 815"/>
                <a:gd name="T37" fmla="*/ 425 h 1186"/>
                <a:gd name="T38" fmla="*/ 221 w 815"/>
                <a:gd name="T39" fmla="*/ 440 h 1186"/>
                <a:gd name="T40" fmla="*/ 243 w 815"/>
                <a:gd name="T41" fmla="*/ 469 h 1186"/>
                <a:gd name="T42" fmla="*/ 267 w 815"/>
                <a:gd name="T43" fmla="*/ 512 h 1186"/>
                <a:gd name="T44" fmla="*/ 287 w 815"/>
                <a:gd name="T45" fmla="*/ 557 h 1186"/>
                <a:gd name="T46" fmla="*/ 295 w 815"/>
                <a:gd name="T47" fmla="*/ 596 h 1186"/>
                <a:gd name="T48" fmla="*/ 296 w 815"/>
                <a:gd name="T49" fmla="*/ 632 h 1186"/>
                <a:gd name="T50" fmla="*/ 295 w 815"/>
                <a:gd name="T51" fmla="*/ 675 h 1186"/>
                <a:gd name="T52" fmla="*/ 295 w 815"/>
                <a:gd name="T53" fmla="*/ 714 h 1186"/>
                <a:gd name="T54" fmla="*/ 300 w 815"/>
                <a:gd name="T55" fmla="*/ 742 h 1186"/>
                <a:gd name="T56" fmla="*/ 312 w 815"/>
                <a:gd name="T57" fmla="*/ 754 h 1186"/>
                <a:gd name="T58" fmla="*/ 333 w 815"/>
                <a:gd name="T59" fmla="*/ 778 h 1186"/>
                <a:gd name="T60" fmla="*/ 358 w 815"/>
                <a:gd name="T61" fmla="*/ 811 h 1186"/>
                <a:gd name="T62" fmla="*/ 387 w 815"/>
                <a:gd name="T63" fmla="*/ 842 h 1186"/>
                <a:gd name="T64" fmla="*/ 420 w 815"/>
                <a:gd name="T65" fmla="*/ 860 h 1186"/>
                <a:gd name="T66" fmla="*/ 451 w 815"/>
                <a:gd name="T67" fmla="*/ 856 h 1186"/>
                <a:gd name="T68" fmla="*/ 478 w 815"/>
                <a:gd name="T69" fmla="*/ 825 h 1186"/>
                <a:gd name="T70" fmla="*/ 498 w 815"/>
                <a:gd name="T71" fmla="*/ 782 h 1186"/>
                <a:gd name="T72" fmla="*/ 513 w 815"/>
                <a:gd name="T73" fmla="*/ 735 h 1186"/>
                <a:gd name="T74" fmla="*/ 521 w 815"/>
                <a:gd name="T75" fmla="*/ 698 h 1186"/>
                <a:gd name="T76" fmla="*/ 525 w 815"/>
                <a:gd name="T77" fmla="*/ 679 h 1186"/>
                <a:gd name="T78" fmla="*/ 542 w 815"/>
                <a:gd name="T79" fmla="*/ 655 h 1186"/>
                <a:gd name="T80" fmla="*/ 568 w 815"/>
                <a:gd name="T81" fmla="*/ 628 h 1186"/>
                <a:gd name="T82" fmla="*/ 595 w 815"/>
                <a:gd name="T83" fmla="*/ 605 h 1186"/>
                <a:gd name="T84" fmla="*/ 612 w 815"/>
                <a:gd name="T85" fmla="*/ 592 h 1186"/>
                <a:gd name="T86" fmla="*/ 635 w 815"/>
                <a:gd name="T87" fmla="*/ 586 h 1186"/>
                <a:gd name="T88" fmla="*/ 678 w 815"/>
                <a:gd name="T89" fmla="*/ 582 h 1186"/>
                <a:gd name="T90" fmla="*/ 727 w 815"/>
                <a:gd name="T91" fmla="*/ 579 h 1186"/>
                <a:gd name="T92" fmla="*/ 764 w 815"/>
                <a:gd name="T93" fmla="*/ 576 h 1186"/>
                <a:gd name="T94" fmla="*/ 782 w 815"/>
                <a:gd name="T95" fmla="*/ 571 h 1186"/>
                <a:gd name="T96" fmla="*/ 804 w 815"/>
                <a:gd name="T97" fmla="*/ 547 h 1186"/>
                <a:gd name="T98" fmla="*/ 815 w 815"/>
                <a:gd name="T99" fmla="*/ 1186 h 1186"/>
                <a:gd name="T100" fmla="*/ 0 w 815"/>
                <a:gd name="T101" fmla="*/ 0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15" h="1186">
                  <a:moveTo>
                    <a:pt x="0" y="0"/>
                  </a:moveTo>
                  <a:lnTo>
                    <a:pt x="13" y="10"/>
                  </a:lnTo>
                  <a:lnTo>
                    <a:pt x="26" y="21"/>
                  </a:lnTo>
                  <a:lnTo>
                    <a:pt x="33" y="32"/>
                  </a:lnTo>
                  <a:lnTo>
                    <a:pt x="36" y="41"/>
                  </a:lnTo>
                  <a:lnTo>
                    <a:pt x="38" y="48"/>
                  </a:lnTo>
                  <a:lnTo>
                    <a:pt x="42" y="59"/>
                  </a:lnTo>
                  <a:lnTo>
                    <a:pt x="50" y="71"/>
                  </a:lnTo>
                  <a:lnTo>
                    <a:pt x="58" y="85"/>
                  </a:lnTo>
                  <a:lnTo>
                    <a:pt x="68" y="99"/>
                  </a:lnTo>
                  <a:lnTo>
                    <a:pt x="79" y="112"/>
                  </a:lnTo>
                  <a:lnTo>
                    <a:pt x="90" y="123"/>
                  </a:lnTo>
                  <a:lnTo>
                    <a:pt x="99" y="131"/>
                  </a:lnTo>
                  <a:lnTo>
                    <a:pt x="108" y="136"/>
                  </a:lnTo>
                  <a:lnTo>
                    <a:pt x="115" y="141"/>
                  </a:lnTo>
                  <a:lnTo>
                    <a:pt x="121" y="151"/>
                  </a:lnTo>
                  <a:lnTo>
                    <a:pt x="126" y="163"/>
                  </a:lnTo>
                  <a:lnTo>
                    <a:pt x="130" y="176"/>
                  </a:lnTo>
                  <a:lnTo>
                    <a:pt x="133" y="189"/>
                  </a:lnTo>
                  <a:lnTo>
                    <a:pt x="136" y="201"/>
                  </a:lnTo>
                  <a:lnTo>
                    <a:pt x="138" y="211"/>
                  </a:lnTo>
                  <a:lnTo>
                    <a:pt x="140" y="218"/>
                  </a:lnTo>
                  <a:lnTo>
                    <a:pt x="142" y="224"/>
                  </a:lnTo>
                  <a:lnTo>
                    <a:pt x="143" y="235"/>
                  </a:lnTo>
                  <a:lnTo>
                    <a:pt x="143" y="250"/>
                  </a:lnTo>
                  <a:lnTo>
                    <a:pt x="143" y="268"/>
                  </a:lnTo>
                  <a:lnTo>
                    <a:pt x="143" y="287"/>
                  </a:lnTo>
                  <a:lnTo>
                    <a:pt x="143" y="307"/>
                  </a:lnTo>
                  <a:lnTo>
                    <a:pt x="143" y="324"/>
                  </a:lnTo>
                  <a:lnTo>
                    <a:pt x="144" y="338"/>
                  </a:lnTo>
                  <a:lnTo>
                    <a:pt x="146" y="349"/>
                  </a:lnTo>
                  <a:lnTo>
                    <a:pt x="150" y="354"/>
                  </a:lnTo>
                  <a:lnTo>
                    <a:pt x="156" y="360"/>
                  </a:lnTo>
                  <a:lnTo>
                    <a:pt x="165" y="371"/>
                  </a:lnTo>
                  <a:lnTo>
                    <a:pt x="173" y="384"/>
                  </a:lnTo>
                  <a:lnTo>
                    <a:pt x="183" y="400"/>
                  </a:lnTo>
                  <a:lnTo>
                    <a:pt x="192" y="414"/>
                  </a:lnTo>
                  <a:lnTo>
                    <a:pt x="202" y="425"/>
                  </a:lnTo>
                  <a:lnTo>
                    <a:pt x="213" y="432"/>
                  </a:lnTo>
                  <a:lnTo>
                    <a:pt x="221" y="440"/>
                  </a:lnTo>
                  <a:lnTo>
                    <a:pt x="232" y="452"/>
                  </a:lnTo>
                  <a:lnTo>
                    <a:pt x="243" y="469"/>
                  </a:lnTo>
                  <a:lnTo>
                    <a:pt x="255" y="489"/>
                  </a:lnTo>
                  <a:lnTo>
                    <a:pt x="267" y="512"/>
                  </a:lnTo>
                  <a:lnTo>
                    <a:pt x="278" y="535"/>
                  </a:lnTo>
                  <a:lnTo>
                    <a:pt x="287" y="557"/>
                  </a:lnTo>
                  <a:lnTo>
                    <a:pt x="293" y="577"/>
                  </a:lnTo>
                  <a:lnTo>
                    <a:pt x="295" y="596"/>
                  </a:lnTo>
                  <a:lnTo>
                    <a:pt x="296" y="613"/>
                  </a:lnTo>
                  <a:lnTo>
                    <a:pt x="296" y="632"/>
                  </a:lnTo>
                  <a:lnTo>
                    <a:pt x="295" y="654"/>
                  </a:lnTo>
                  <a:lnTo>
                    <a:pt x="295" y="675"/>
                  </a:lnTo>
                  <a:lnTo>
                    <a:pt x="294" y="696"/>
                  </a:lnTo>
                  <a:lnTo>
                    <a:pt x="295" y="714"/>
                  </a:lnTo>
                  <a:lnTo>
                    <a:pt x="296" y="731"/>
                  </a:lnTo>
                  <a:lnTo>
                    <a:pt x="300" y="742"/>
                  </a:lnTo>
                  <a:lnTo>
                    <a:pt x="306" y="748"/>
                  </a:lnTo>
                  <a:lnTo>
                    <a:pt x="312" y="754"/>
                  </a:lnTo>
                  <a:lnTo>
                    <a:pt x="322" y="765"/>
                  </a:lnTo>
                  <a:lnTo>
                    <a:pt x="333" y="778"/>
                  </a:lnTo>
                  <a:lnTo>
                    <a:pt x="345" y="794"/>
                  </a:lnTo>
                  <a:lnTo>
                    <a:pt x="358" y="811"/>
                  </a:lnTo>
                  <a:lnTo>
                    <a:pt x="373" y="828"/>
                  </a:lnTo>
                  <a:lnTo>
                    <a:pt x="387" y="842"/>
                  </a:lnTo>
                  <a:lnTo>
                    <a:pt x="403" y="853"/>
                  </a:lnTo>
                  <a:lnTo>
                    <a:pt x="420" y="860"/>
                  </a:lnTo>
                  <a:lnTo>
                    <a:pt x="435" y="862"/>
                  </a:lnTo>
                  <a:lnTo>
                    <a:pt x="451" y="856"/>
                  </a:lnTo>
                  <a:lnTo>
                    <a:pt x="464" y="843"/>
                  </a:lnTo>
                  <a:lnTo>
                    <a:pt x="478" y="825"/>
                  </a:lnTo>
                  <a:lnTo>
                    <a:pt x="489" y="805"/>
                  </a:lnTo>
                  <a:lnTo>
                    <a:pt x="498" y="782"/>
                  </a:lnTo>
                  <a:lnTo>
                    <a:pt x="507" y="758"/>
                  </a:lnTo>
                  <a:lnTo>
                    <a:pt x="513" y="735"/>
                  </a:lnTo>
                  <a:lnTo>
                    <a:pt x="518" y="715"/>
                  </a:lnTo>
                  <a:lnTo>
                    <a:pt x="521" y="698"/>
                  </a:lnTo>
                  <a:lnTo>
                    <a:pt x="521" y="689"/>
                  </a:lnTo>
                  <a:lnTo>
                    <a:pt x="525" y="679"/>
                  </a:lnTo>
                  <a:lnTo>
                    <a:pt x="531" y="668"/>
                  </a:lnTo>
                  <a:lnTo>
                    <a:pt x="542" y="655"/>
                  </a:lnTo>
                  <a:lnTo>
                    <a:pt x="555" y="642"/>
                  </a:lnTo>
                  <a:lnTo>
                    <a:pt x="568" y="628"/>
                  </a:lnTo>
                  <a:lnTo>
                    <a:pt x="583" y="616"/>
                  </a:lnTo>
                  <a:lnTo>
                    <a:pt x="595" y="605"/>
                  </a:lnTo>
                  <a:lnTo>
                    <a:pt x="605" y="597"/>
                  </a:lnTo>
                  <a:lnTo>
                    <a:pt x="612" y="592"/>
                  </a:lnTo>
                  <a:lnTo>
                    <a:pt x="620" y="590"/>
                  </a:lnTo>
                  <a:lnTo>
                    <a:pt x="635" y="586"/>
                  </a:lnTo>
                  <a:lnTo>
                    <a:pt x="655" y="583"/>
                  </a:lnTo>
                  <a:lnTo>
                    <a:pt x="678" y="582"/>
                  </a:lnTo>
                  <a:lnTo>
                    <a:pt x="703" y="580"/>
                  </a:lnTo>
                  <a:lnTo>
                    <a:pt x="727" y="579"/>
                  </a:lnTo>
                  <a:lnTo>
                    <a:pt x="747" y="577"/>
                  </a:lnTo>
                  <a:lnTo>
                    <a:pt x="764" y="576"/>
                  </a:lnTo>
                  <a:lnTo>
                    <a:pt x="774" y="575"/>
                  </a:lnTo>
                  <a:lnTo>
                    <a:pt x="782" y="571"/>
                  </a:lnTo>
                  <a:lnTo>
                    <a:pt x="793" y="562"/>
                  </a:lnTo>
                  <a:lnTo>
                    <a:pt x="804" y="547"/>
                  </a:lnTo>
                  <a:lnTo>
                    <a:pt x="815" y="532"/>
                  </a:lnTo>
                  <a:lnTo>
                    <a:pt x="815" y="1186"/>
                  </a:lnTo>
                  <a:lnTo>
                    <a:pt x="0" y="1186"/>
                  </a:lnTo>
                  <a:lnTo>
                    <a:pt x="0" y="0"/>
                  </a:lnTo>
                  <a:close/>
                </a:path>
              </a:pathLst>
            </a:custGeom>
            <a:solidFill>
              <a:srgbClr val="AAD04B"/>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89" name="Freeform 114">
              <a:extLst>
                <a:ext uri="{FF2B5EF4-FFF2-40B4-BE49-F238E27FC236}">
                  <a16:creationId xmlns="" xmlns:a16="http://schemas.microsoft.com/office/drawing/2014/main" id="{5E2B3EA9-4996-6F4E-B39C-09D27050010B}"/>
                </a:ext>
              </a:extLst>
            </p:cNvPr>
            <p:cNvSpPr>
              <a:spLocks/>
            </p:cNvSpPr>
            <p:nvPr/>
          </p:nvSpPr>
          <p:spPr bwMode="auto">
            <a:xfrm>
              <a:off x="1392684" y="3028563"/>
              <a:ext cx="128364" cy="127197"/>
            </a:xfrm>
            <a:custGeom>
              <a:avLst/>
              <a:gdLst>
                <a:gd name="T0" fmla="*/ 0 w 550"/>
                <a:gd name="T1" fmla="*/ 0 h 541"/>
                <a:gd name="T2" fmla="*/ 24 w 550"/>
                <a:gd name="T3" fmla="*/ 15 h 541"/>
                <a:gd name="T4" fmla="*/ 50 w 550"/>
                <a:gd name="T5" fmla="*/ 33 h 541"/>
                <a:gd name="T6" fmla="*/ 74 w 550"/>
                <a:gd name="T7" fmla="*/ 53 h 541"/>
                <a:gd name="T8" fmla="*/ 96 w 550"/>
                <a:gd name="T9" fmla="*/ 78 h 541"/>
                <a:gd name="T10" fmla="*/ 115 w 550"/>
                <a:gd name="T11" fmla="*/ 104 h 541"/>
                <a:gd name="T12" fmla="*/ 139 w 550"/>
                <a:gd name="T13" fmla="*/ 139 h 541"/>
                <a:gd name="T14" fmla="*/ 169 w 550"/>
                <a:gd name="T15" fmla="*/ 173 h 541"/>
                <a:gd name="T16" fmla="*/ 203 w 550"/>
                <a:gd name="T17" fmla="*/ 204 h 541"/>
                <a:gd name="T18" fmla="*/ 242 w 550"/>
                <a:gd name="T19" fmla="*/ 234 h 541"/>
                <a:gd name="T20" fmla="*/ 281 w 550"/>
                <a:gd name="T21" fmla="*/ 261 h 541"/>
                <a:gd name="T22" fmla="*/ 322 w 550"/>
                <a:gd name="T23" fmla="*/ 287 h 541"/>
                <a:gd name="T24" fmla="*/ 362 w 550"/>
                <a:gd name="T25" fmla="*/ 310 h 541"/>
                <a:gd name="T26" fmla="*/ 399 w 550"/>
                <a:gd name="T27" fmla="*/ 330 h 541"/>
                <a:gd name="T28" fmla="*/ 423 w 550"/>
                <a:gd name="T29" fmla="*/ 346 h 541"/>
                <a:gd name="T30" fmla="*/ 445 w 550"/>
                <a:gd name="T31" fmla="*/ 364 h 541"/>
                <a:gd name="T32" fmla="*/ 463 w 550"/>
                <a:gd name="T33" fmla="*/ 386 h 541"/>
                <a:gd name="T34" fmla="*/ 479 w 550"/>
                <a:gd name="T35" fmla="*/ 410 h 541"/>
                <a:gd name="T36" fmla="*/ 492 w 550"/>
                <a:gd name="T37" fmla="*/ 434 h 541"/>
                <a:gd name="T38" fmla="*/ 503 w 550"/>
                <a:gd name="T39" fmla="*/ 457 h 541"/>
                <a:gd name="T40" fmla="*/ 514 w 550"/>
                <a:gd name="T41" fmla="*/ 480 h 541"/>
                <a:gd name="T42" fmla="*/ 524 w 550"/>
                <a:gd name="T43" fmla="*/ 501 h 541"/>
                <a:gd name="T44" fmla="*/ 532 w 550"/>
                <a:gd name="T45" fmla="*/ 518 h 541"/>
                <a:gd name="T46" fmla="*/ 541 w 550"/>
                <a:gd name="T47" fmla="*/ 531 h 541"/>
                <a:gd name="T48" fmla="*/ 550 w 550"/>
                <a:gd name="T49" fmla="*/ 541 h 541"/>
                <a:gd name="T50" fmla="*/ 0 w 550"/>
                <a:gd name="T51" fmla="*/ 541 h 541"/>
                <a:gd name="T52" fmla="*/ 0 w 550"/>
                <a:gd name="T53" fmla="*/ 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0" h="541">
                  <a:moveTo>
                    <a:pt x="0" y="0"/>
                  </a:moveTo>
                  <a:lnTo>
                    <a:pt x="24" y="15"/>
                  </a:lnTo>
                  <a:lnTo>
                    <a:pt x="50" y="33"/>
                  </a:lnTo>
                  <a:lnTo>
                    <a:pt x="74" y="53"/>
                  </a:lnTo>
                  <a:lnTo>
                    <a:pt x="96" y="78"/>
                  </a:lnTo>
                  <a:lnTo>
                    <a:pt x="115" y="104"/>
                  </a:lnTo>
                  <a:lnTo>
                    <a:pt x="139" y="139"/>
                  </a:lnTo>
                  <a:lnTo>
                    <a:pt x="169" y="173"/>
                  </a:lnTo>
                  <a:lnTo>
                    <a:pt x="203" y="204"/>
                  </a:lnTo>
                  <a:lnTo>
                    <a:pt x="242" y="234"/>
                  </a:lnTo>
                  <a:lnTo>
                    <a:pt x="281" y="261"/>
                  </a:lnTo>
                  <a:lnTo>
                    <a:pt x="322" y="287"/>
                  </a:lnTo>
                  <a:lnTo>
                    <a:pt x="362" y="310"/>
                  </a:lnTo>
                  <a:lnTo>
                    <a:pt x="399" y="330"/>
                  </a:lnTo>
                  <a:lnTo>
                    <a:pt x="423" y="346"/>
                  </a:lnTo>
                  <a:lnTo>
                    <a:pt x="445" y="364"/>
                  </a:lnTo>
                  <a:lnTo>
                    <a:pt x="463" y="386"/>
                  </a:lnTo>
                  <a:lnTo>
                    <a:pt x="479" y="410"/>
                  </a:lnTo>
                  <a:lnTo>
                    <a:pt x="492" y="434"/>
                  </a:lnTo>
                  <a:lnTo>
                    <a:pt x="503" y="457"/>
                  </a:lnTo>
                  <a:lnTo>
                    <a:pt x="514" y="480"/>
                  </a:lnTo>
                  <a:lnTo>
                    <a:pt x="524" y="501"/>
                  </a:lnTo>
                  <a:lnTo>
                    <a:pt x="532" y="518"/>
                  </a:lnTo>
                  <a:lnTo>
                    <a:pt x="541" y="531"/>
                  </a:lnTo>
                  <a:lnTo>
                    <a:pt x="550" y="541"/>
                  </a:lnTo>
                  <a:lnTo>
                    <a:pt x="0" y="541"/>
                  </a:lnTo>
                  <a:lnTo>
                    <a:pt x="0" y="0"/>
                  </a:lnTo>
                  <a:close/>
                </a:path>
              </a:pathLst>
            </a:custGeom>
            <a:solidFill>
              <a:srgbClr val="D07507"/>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90" name="Freeform 115">
              <a:extLst>
                <a:ext uri="{FF2B5EF4-FFF2-40B4-BE49-F238E27FC236}">
                  <a16:creationId xmlns="" xmlns:a16="http://schemas.microsoft.com/office/drawing/2014/main" id="{FEA7EF30-2328-CF45-9751-3E90B12BBD78}"/>
                </a:ext>
              </a:extLst>
            </p:cNvPr>
            <p:cNvSpPr>
              <a:spLocks/>
            </p:cNvSpPr>
            <p:nvPr/>
          </p:nvSpPr>
          <p:spPr bwMode="auto">
            <a:xfrm>
              <a:off x="1392684" y="3064739"/>
              <a:ext cx="101524" cy="91022"/>
            </a:xfrm>
            <a:custGeom>
              <a:avLst/>
              <a:gdLst>
                <a:gd name="T0" fmla="*/ 0 w 435"/>
                <a:gd name="T1" fmla="*/ 0 h 390"/>
                <a:gd name="T2" fmla="*/ 24 w 435"/>
                <a:gd name="T3" fmla="*/ 21 h 390"/>
                <a:gd name="T4" fmla="*/ 49 w 435"/>
                <a:gd name="T5" fmla="*/ 43 h 390"/>
                <a:gd name="T6" fmla="*/ 69 w 435"/>
                <a:gd name="T7" fmla="*/ 68 h 390"/>
                <a:gd name="T8" fmla="*/ 87 w 435"/>
                <a:gd name="T9" fmla="*/ 93 h 390"/>
                <a:gd name="T10" fmla="*/ 103 w 435"/>
                <a:gd name="T11" fmla="*/ 115 h 390"/>
                <a:gd name="T12" fmla="*/ 122 w 435"/>
                <a:gd name="T13" fmla="*/ 133 h 390"/>
                <a:gd name="T14" fmla="*/ 146 w 435"/>
                <a:gd name="T15" fmla="*/ 149 h 390"/>
                <a:gd name="T16" fmla="*/ 174 w 435"/>
                <a:gd name="T17" fmla="*/ 162 h 390"/>
                <a:gd name="T18" fmla="*/ 203 w 435"/>
                <a:gd name="T19" fmla="*/ 174 h 390"/>
                <a:gd name="T20" fmla="*/ 234 w 435"/>
                <a:gd name="T21" fmla="*/ 185 h 390"/>
                <a:gd name="T22" fmla="*/ 266 w 435"/>
                <a:gd name="T23" fmla="*/ 197 h 390"/>
                <a:gd name="T24" fmla="*/ 298 w 435"/>
                <a:gd name="T25" fmla="*/ 209 h 390"/>
                <a:gd name="T26" fmla="*/ 329 w 435"/>
                <a:gd name="T27" fmla="*/ 223 h 390"/>
                <a:gd name="T28" fmla="*/ 359 w 435"/>
                <a:gd name="T29" fmla="*/ 238 h 390"/>
                <a:gd name="T30" fmla="*/ 379 w 435"/>
                <a:gd name="T31" fmla="*/ 254 h 390"/>
                <a:gd name="T32" fmla="*/ 396 w 435"/>
                <a:gd name="T33" fmla="*/ 272 h 390"/>
                <a:gd name="T34" fmla="*/ 409 w 435"/>
                <a:gd name="T35" fmla="*/ 294 h 390"/>
                <a:gd name="T36" fmla="*/ 420 w 435"/>
                <a:gd name="T37" fmla="*/ 317 h 390"/>
                <a:gd name="T38" fmla="*/ 427 w 435"/>
                <a:gd name="T39" fmla="*/ 341 h 390"/>
                <a:gd name="T40" fmla="*/ 433 w 435"/>
                <a:gd name="T41" fmla="*/ 365 h 390"/>
                <a:gd name="T42" fmla="*/ 435 w 435"/>
                <a:gd name="T43" fmla="*/ 390 h 390"/>
                <a:gd name="T44" fmla="*/ 0 w 435"/>
                <a:gd name="T45" fmla="*/ 390 h 390"/>
                <a:gd name="T46" fmla="*/ 0 w 435"/>
                <a:gd name="T47"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5" h="390">
                  <a:moveTo>
                    <a:pt x="0" y="0"/>
                  </a:moveTo>
                  <a:lnTo>
                    <a:pt x="24" y="21"/>
                  </a:lnTo>
                  <a:lnTo>
                    <a:pt x="49" y="43"/>
                  </a:lnTo>
                  <a:lnTo>
                    <a:pt x="69" y="68"/>
                  </a:lnTo>
                  <a:lnTo>
                    <a:pt x="87" y="93"/>
                  </a:lnTo>
                  <a:lnTo>
                    <a:pt x="103" y="115"/>
                  </a:lnTo>
                  <a:lnTo>
                    <a:pt x="122" y="133"/>
                  </a:lnTo>
                  <a:lnTo>
                    <a:pt x="146" y="149"/>
                  </a:lnTo>
                  <a:lnTo>
                    <a:pt x="174" y="162"/>
                  </a:lnTo>
                  <a:lnTo>
                    <a:pt x="203" y="174"/>
                  </a:lnTo>
                  <a:lnTo>
                    <a:pt x="234" y="185"/>
                  </a:lnTo>
                  <a:lnTo>
                    <a:pt x="266" y="197"/>
                  </a:lnTo>
                  <a:lnTo>
                    <a:pt x="298" y="209"/>
                  </a:lnTo>
                  <a:lnTo>
                    <a:pt x="329" y="223"/>
                  </a:lnTo>
                  <a:lnTo>
                    <a:pt x="359" y="238"/>
                  </a:lnTo>
                  <a:lnTo>
                    <a:pt x="379" y="254"/>
                  </a:lnTo>
                  <a:lnTo>
                    <a:pt x="396" y="272"/>
                  </a:lnTo>
                  <a:lnTo>
                    <a:pt x="409" y="294"/>
                  </a:lnTo>
                  <a:lnTo>
                    <a:pt x="420" y="317"/>
                  </a:lnTo>
                  <a:lnTo>
                    <a:pt x="427" y="341"/>
                  </a:lnTo>
                  <a:lnTo>
                    <a:pt x="433" y="365"/>
                  </a:lnTo>
                  <a:lnTo>
                    <a:pt x="435" y="390"/>
                  </a:lnTo>
                  <a:lnTo>
                    <a:pt x="0" y="390"/>
                  </a:lnTo>
                  <a:lnTo>
                    <a:pt x="0" y="0"/>
                  </a:lnTo>
                  <a:close/>
                </a:path>
              </a:pathLst>
            </a:custGeom>
            <a:solidFill>
              <a:srgbClr val="FABE3C"/>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91" name="Freeform 116">
              <a:extLst>
                <a:ext uri="{FF2B5EF4-FFF2-40B4-BE49-F238E27FC236}">
                  <a16:creationId xmlns="" xmlns:a16="http://schemas.microsoft.com/office/drawing/2014/main" id="{D4925D66-F786-4D4C-95F4-7168403DC50A}"/>
                </a:ext>
              </a:extLst>
            </p:cNvPr>
            <p:cNvSpPr>
              <a:spLocks/>
            </p:cNvSpPr>
            <p:nvPr/>
          </p:nvSpPr>
          <p:spPr bwMode="auto">
            <a:xfrm>
              <a:off x="1507044" y="2844187"/>
              <a:ext cx="75851" cy="128364"/>
            </a:xfrm>
            <a:custGeom>
              <a:avLst/>
              <a:gdLst>
                <a:gd name="T0" fmla="*/ 0 w 326"/>
                <a:gd name="T1" fmla="*/ 0 h 551"/>
                <a:gd name="T2" fmla="*/ 326 w 326"/>
                <a:gd name="T3" fmla="*/ 0 h 551"/>
                <a:gd name="T4" fmla="*/ 326 w 326"/>
                <a:gd name="T5" fmla="*/ 548 h 551"/>
                <a:gd name="T6" fmla="*/ 322 w 326"/>
                <a:gd name="T7" fmla="*/ 549 h 551"/>
                <a:gd name="T8" fmla="*/ 319 w 326"/>
                <a:gd name="T9" fmla="*/ 550 h 551"/>
                <a:gd name="T10" fmla="*/ 308 w 326"/>
                <a:gd name="T11" fmla="*/ 551 h 551"/>
                <a:gd name="T12" fmla="*/ 292 w 326"/>
                <a:gd name="T13" fmla="*/ 548 h 551"/>
                <a:gd name="T14" fmla="*/ 275 w 326"/>
                <a:gd name="T15" fmla="*/ 541 h 551"/>
                <a:gd name="T16" fmla="*/ 256 w 326"/>
                <a:gd name="T17" fmla="*/ 533 h 551"/>
                <a:gd name="T18" fmla="*/ 237 w 326"/>
                <a:gd name="T19" fmla="*/ 523 h 551"/>
                <a:gd name="T20" fmla="*/ 218 w 326"/>
                <a:gd name="T21" fmla="*/ 514 h 551"/>
                <a:gd name="T22" fmla="*/ 202 w 326"/>
                <a:gd name="T23" fmla="*/ 503 h 551"/>
                <a:gd name="T24" fmla="*/ 187 w 326"/>
                <a:gd name="T25" fmla="*/ 493 h 551"/>
                <a:gd name="T26" fmla="*/ 177 w 326"/>
                <a:gd name="T27" fmla="*/ 486 h 551"/>
                <a:gd name="T28" fmla="*/ 173 w 326"/>
                <a:gd name="T29" fmla="*/ 480 h 551"/>
                <a:gd name="T30" fmla="*/ 173 w 326"/>
                <a:gd name="T31" fmla="*/ 474 h 551"/>
                <a:gd name="T32" fmla="*/ 174 w 326"/>
                <a:gd name="T33" fmla="*/ 464 h 551"/>
                <a:gd name="T34" fmla="*/ 177 w 326"/>
                <a:gd name="T35" fmla="*/ 452 h 551"/>
                <a:gd name="T36" fmla="*/ 182 w 326"/>
                <a:gd name="T37" fmla="*/ 437 h 551"/>
                <a:gd name="T38" fmla="*/ 188 w 326"/>
                <a:gd name="T39" fmla="*/ 421 h 551"/>
                <a:gd name="T40" fmla="*/ 194 w 326"/>
                <a:gd name="T41" fmla="*/ 405 h 551"/>
                <a:gd name="T42" fmla="*/ 199 w 326"/>
                <a:gd name="T43" fmla="*/ 389 h 551"/>
                <a:gd name="T44" fmla="*/ 203 w 326"/>
                <a:gd name="T45" fmla="*/ 375 h 551"/>
                <a:gd name="T46" fmla="*/ 205 w 326"/>
                <a:gd name="T47" fmla="*/ 363 h 551"/>
                <a:gd name="T48" fmla="*/ 205 w 326"/>
                <a:gd name="T49" fmla="*/ 354 h 551"/>
                <a:gd name="T50" fmla="*/ 203 w 326"/>
                <a:gd name="T51" fmla="*/ 350 h 551"/>
                <a:gd name="T52" fmla="*/ 194 w 326"/>
                <a:gd name="T53" fmla="*/ 346 h 551"/>
                <a:gd name="T54" fmla="*/ 185 w 326"/>
                <a:gd name="T55" fmla="*/ 338 h 551"/>
                <a:gd name="T56" fmla="*/ 174 w 326"/>
                <a:gd name="T57" fmla="*/ 329 h 551"/>
                <a:gd name="T58" fmla="*/ 162 w 326"/>
                <a:gd name="T59" fmla="*/ 319 h 551"/>
                <a:gd name="T60" fmla="*/ 150 w 326"/>
                <a:gd name="T61" fmla="*/ 311 h 551"/>
                <a:gd name="T62" fmla="*/ 139 w 326"/>
                <a:gd name="T63" fmla="*/ 303 h 551"/>
                <a:gd name="T64" fmla="*/ 129 w 326"/>
                <a:gd name="T65" fmla="*/ 300 h 551"/>
                <a:gd name="T66" fmla="*/ 123 w 326"/>
                <a:gd name="T67" fmla="*/ 301 h 551"/>
                <a:gd name="T68" fmla="*/ 116 w 326"/>
                <a:gd name="T69" fmla="*/ 302 h 551"/>
                <a:gd name="T70" fmla="*/ 105 w 326"/>
                <a:gd name="T71" fmla="*/ 300 h 551"/>
                <a:gd name="T72" fmla="*/ 90 w 326"/>
                <a:gd name="T73" fmla="*/ 295 h 551"/>
                <a:gd name="T74" fmla="*/ 75 w 326"/>
                <a:gd name="T75" fmla="*/ 288 h 551"/>
                <a:gd name="T76" fmla="*/ 58 w 326"/>
                <a:gd name="T77" fmla="*/ 279 h 551"/>
                <a:gd name="T78" fmla="*/ 42 w 326"/>
                <a:gd name="T79" fmla="*/ 268 h 551"/>
                <a:gd name="T80" fmla="*/ 27 w 326"/>
                <a:gd name="T81" fmla="*/ 259 h 551"/>
                <a:gd name="T82" fmla="*/ 17 w 326"/>
                <a:gd name="T83" fmla="*/ 249 h 551"/>
                <a:gd name="T84" fmla="*/ 9 w 326"/>
                <a:gd name="T85" fmla="*/ 240 h 551"/>
                <a:gd name="T86" fmla="*/ 7 w 326"/>
                <a:gd name="T87" fmla="*/ 231 h 551"/>
                <a:gd name="T88" fmla="*/ 4 w 326"/>
                <a:gd name="T89" fmla="*/ 215 h 551"/>
                <a:gd name="T90" fmla="*/ 3 w 326"/>
                <a:gd name="T91" fmla="*/ 194 h 551"/>
                <a:gd name="T92" fmla="*/ 2 w 326"/>
                <a:gd name="T93" fmla="*/ 170 h 551"/>
                <a:gd name="T94" fmla="*/ 1 w 326"/>
                <a:gd name="T95" fmla="*/ 142 h 551"/>
                <a:gd name="T96" fmla="*/ 1 w 326"/>
                <a:gd name="T97" fmla="*/ 115 h 551"/>
                <a:gd name="T98" fmla="*/ 1 w 326"/>
                <a:gd name="T99" fmla="*/ 86 h 551"/>
                <a:gd name="T100" fmla="*/ 1 w 326"/>
                <a:gd name="T101" fmla="*/ 59 h 551"/>
                <a:gd name="T102" fmla="*/ 1 w 326"/>
                <a:gd name="T103" fmla="*/ 35 h 551"/>
                <a:gd name="T104" fmla="*/ 1 w 326"/>
                <a:gd name="T105" fmla="*/ 14 h 551"/>
                <a:gd name="T106" fmla="*/ 0 w 326"/>
                <a:gd name="T10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6" h="551">
                  <a:moveTo>
                    <a:pt x="0" y="0"/>
                  </a:moveTo>
                  <a:lnTo>
                    <a:pt x="326" y="0"/>
                  </a:lnTo>
                  <a:lnTo>
                    <a:pt x="326" y="548"/>
                  </a:lnTo>
                  <a:lnTo>
                    <a:pt x="322" y="549"/>
                  </a:lnTo>
                  <a:lnTo>
                    <a:pt x="319" y="550"/>
                  </a:lnTo>
                  <a:lnTo>
                    <a:pt x="308" y="551"/>
                  </a:lnTo>
                  <a:lnTo>
                    <a:pt x="292" y="548"/>
                  </a:lnTo>
                  <a:lnTo>
                    <a:pt x="275" y="541"/>
                  </a:lnTo>
                  <a:lnTo>
                    <a:pt x="256" y="533"/>
                  </a:lnTo>
                  <a:lnTo>
                    <a:pt x="237" y="523"/>
                  </a:lnTo>
                  <a:lnTo>
                    <a:pt x="218" y="514"/>
                  </a:lnTo>
                  <a:lnTo>
                    <a:pt x="202" y="503"/>
                  </a:lnTo>
                  <a:lnTo>
                    <a:pt x="187" y="493"/>
                  </a:lnTo>
                  <a:lnTo>
                    <a:pt x="177" y="486"/>
                  </a:lnTo>
                  <a:lnTo>
                    <a:pt x="173" y="480"/>
                  </a:lnTo>
                  <a:lnTo>
                    <a:pt x="173" y="474"/>
                  </a:lnTo>
                  <a:lnTo>
                    <a:pt x="174" y="464"/>
                  </a:lnTo>
                  <a:lnTo>
                    <a:pt x="177" y="452"/>
                  </a:lnTo>
                  <a:lnTo>
                    <a:pt x="182" y="437"/>
                  </a:lnTo>
                  <a:lnTo>
                    <a:pt x="188" y="421"/>
                  </a:lnTo>
                  <a:lnTo>
                    <a:pt x="194" y="405"/>
                  </a:lnTo>
                  <a:lnTo>
                    <a:pt x="199" y="389"/>
                  </a:lnTo>
                  <a:lnTo>
                    <a:pt x="203" y="375"/>
                  </a:lnTo>
                  <a:lnTo>
                    <a:pt x="205" y="363"/>
                  </a:lnTo>
                  <a:lnTo>
                    <a:pt x="205" y="354"/>
                  </a:lnTo>
                  <a:lnTo>
                    <a:pt x="203" y="350"/>
                  </a:lnTo>
                  <a:lnTo>
                    <a:pt x="194" y="346"/>
                  </a:lnTo>
                  <a:lnTo>
                    <a:pt x="185" y="338"/>
                  </a:lnTo>
                  <a:lnTo>
                    <a:pt x="174" y="329"/>
                  </a:lnTo>
                  <a:lnTo>
                    <a:pt x="162" y="319"/>
                  </a:lnTo>
                  <a:lnTo>
                    <a:pt x="150" y="311"/>
                  </a:lnTo>
                  <a:lnTo>
                    <a:pt x="139" y="303"/>
                  </a:lnTo>
                  <a:lnTo>
                    <a:pt x="129" y="300"/>
                  </a:lnTo>
                  <a:lnTo>
                    <a:pt x="123" y="301"/>
                  </a:lnTo>
                  <a:lnTo>
                    <a:pt x="116" y="302"/>
                  </a:lnTo>
                  <a:lnTo>
                    <a:pt x="105" y="300"/>
                  </a:lnTo>
                  <a:lnTo>
                    <a:pt x="90" y="295"/>
                  </a:lnTo>
                  <a:lnTo>
                    <a:pt x="75" y="288"/>
                  </a:lnTo>
                  <a:lnTo>
                    <a:pt x="58" y="279"/>
                  </a:lnTo>
                  <a:lnTo>
                    <a:pt x="42" y="268"/>
                  </a:lnTo>
                  <a:lnTo>
                    <a:pt x="27" y="259"/>
                  </a:lnTo>
                  <a:lnTo>
                    <a:pt x="17" y="249"/>
                  </a:lnTo>
                  <a:lnTo>
                    <a:pt x="9" y="240"/>
                  </a:lnTo>
                  <a:lnTo>
                    <a:pt x="7" y="231"/>
                  </a:lnTo>
                  <a:lnTo>
                    <a:pt x="4" y="215"/>
                  </a:lnTo>
                  <a:lnTo>
                    <a:pt x="3" y="194"/>
                  </a:lnTo>
                  <a:lnTo>
                    <a:pt x="2" y="170"/>
                  </a:lnTo>
                  <a:lnTo>
                    <a:pt x="1" y="142"/>
                  </a:lnTo>
                  <a:lnTo>
                    <a:pt x="1" y="115"/>
                  </a:lnTo>
                  <a:lnTo>
                    <a:pt x="1" y="86"/>
                  </a:lnTo>
                  <a:lnTo>
                    <a:pt x="1" y="59"/>
                  </a:lnTo>
                  <a:lnTo>
                    <a:pt x="1" y="35"/>
                  </a:lnTo>
                  <a:lnTo>
                    <a:pt x="1" y="14"/>
                  </a:lnTo>
                  <a:lnTo>
                    <a:pt x="0" y="0"/>
                  </a:lnTo>
                  <a:close/>
                </a:path>
              </a:pathLst>
            </a:custGeom>
            <a:solidFill>
              <a:srgbClr val="AAD04B"/>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92" name="Freeform 117">
              <a:extLst>
                <a:ext uri="{FF2B5EF4-FFF2-40B4-BE49-F238E27FC236}">
                  <a16:creationId xmlns="" xmlns:a16="http://schemas.microsoft.com/office/drawing/2014/main" id="{70756C54-66C4-7F46-919D-91E16895D542}"/>
                </a:ext>
              </a:extLst>
            </p:cNvPr>
            <p:cNvSpPr>
              <a:spLocks/>
            </p:cNvSpPr>
            <p:nvPr/>
          </p:nvSpPr>
          <p:spPr bwMode="auto">
            <a:xfrm>
              <a:off x="1441695" y="3088078"/>
              <a:ext cx="33841" cy="35008"/>
            </a:xfrm>
            <a:custGeom>
              <a:avLst/>
              <a:gdLst>
                <a:gd name="T0" fmla="*/ 73 w 147"/>
                <a:gd name="T1" fmla="*/ 0 h 147"/>
                <a:gd name="T2" fmla="*/ 96 w 147"/>
                <a:gd name="T3" fmla="*/ 4 h 147"/>
                <a:gd name="T4" fmla="*/ 116 w 147"/>
                <a:gd name="T5" fmla="*/ 15 h 147"/>
                <a:gd name="T6" fmla="*/ 132 w 147"/>
                <a:gd name="T7" fmla="*/ 31 h 147"/>
                <a:gd name="T8" fmla="*/ 143 w 147"/>
                <a:gd name="T9" fmla="*/ 51 h 147"/>
                <a:gd name="T10" fmla="*/ 147 w 147"/>
                <a:gd name="T11" fmla="*/ 74 h 147"/>
                <a:gd name="T12" fmla="*/ 143 w 147"/>
                <a:gd name="T13" fmla="*/ 97 h 147"/>
                <a:gd name="T14" fmla="*/ 132 w 147"/>
                <a:gd name="T15" fmla="*/ 116 h 147"/>
                <a:gd name="T16" fmla="*/ 116 w 147"/>
                <a:gd name="T17" fmla="*/ 132 h 147"/>
                <a:gd name="T18" fmla="*/ 96 w 147"/>
                <a:gd name="T19" fmla="*/ 143 h 147"/>
                <a:gd name="T20" fmla="*/ 73 w 147"/>
                <a:gd name="T21" fmla="*/ 147 h 147"/>
                <a:gd name="T22" fmla="*/ 50 w 147"/>
                <a:gd name="T23" fmla="*/ 143 h 147"/>
                <a:gd name="T24" fmla="*/ 31 w 147"/>
                <a:gd name="T25" fmla="*/ 132 h 147"/>
                <a:gd name="T26" fmla="*/ 15 w 147"/>
                <a:gd name="T27" fmla="*/ 116 h 147"/>
                <a:gd name="T28" fmla="*/ 4 w 147"/>
                <a:gd name="T29" fmla="*/ 97 h 147"/>
                <a:gd name="T30" fmla="*/ 0 w 147"/>
                <a:gd name="T31" fmla="*/ 74 h 147"/>
                <a:gd name="T32" fmla="*/ 4 w 147"/>
                <a:gd name="T33" fmla="*/ 51 h 147"/>
                <a:gd name="T34" fmla="*/ 15 w 147"/>
                <a:gd name="T35" fmla="*/ 31 h 147"/>
                <a:gd name="T36" fmla="*/ 31 w 147"/>
                <a:gd name="T37" fmla="*/ 15 h 147"/>
                <a:gd name="T38" fmla="*/ 50 w 147"/>
                <a:gd name="T39" fmla="*/ 4 h 147"/>
                <a:gd name="T40" fmla="*/ 73 w 147"/>
                <a:gd name="T4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 h="147">
                  <a:moveTo>
                    <a:pt x="73" y="0"/>
                  </a:moveTo>
                  <a:lnTo>
                    <a:pt x="96" y="4"/>
                  </a:lnTo>
                  <a:lnTo>
                    <a:pt x="116" y="15"/>
                  </a:lnTo>
                  <a:lnTo>
                    <a:pt x="132" y="31"/>
                  </a:lnTo>
                  <a:lnTo>
                    <a:pt x="143" y="51"/>
                  </a:lnTo>
                  <a:lnTo>
                    <a:pt x="147" y="74"/>
                  </a:lnTo>
                  <a:lnTo>
                    <a:pt x="143" y="97"/>
                  </a:lnTo>
                  <a:lnTo>
                    <a:pt x="132" y="116"/>
                  </a:lnTo>
                  <a:lnTo>
                    <a:pt x="116" y="132"/>
                  </a:lnTo>
                  <a:lnTo>
                    <a:pt x="96" y="143"/>
                  </a:lnTo>
                  <a:lnTo>
                    <a:pt x="73" y="147"/>
                  </a:lnTo>
                  <a:lnTo>
                    <a:pt x="50" y="143"/>
                  </a:lnTo>
                  <a:lnTo>
                    <a:pt x="31" y="132"/>
                  </a:lnTo>
                  <a:lnTo>
                    <a:pt x="15" y="116"/>
                  </a:lnTo>
                  <a:lnTo>
                    <a:pt x="4" y="97"/>
                  </a:lnTo>
                  <a:lnTo>
                    <a:pt x="0" y="74"/>
                  </a:lnTo>
                  <a:lnTo>
                    <a:pt x="4" y="51"/>
                  </a:lnTo>
                  <a:lnTo>
                    <a:pt x="15" y="31"/>
                  </a:lnTo>
                  <a:lnTo>
                    <a:pt x="31" y="15"/>
                  </a:lnTo>
                  <a:lnTo>
                    <a:pt x="50" y="4"/>
                  </a:lnTo>
                  <a:lnTo>
                    <a:pt x="73"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93" name="Freeform 118">
              <a:extLst>
                <a:ext uri="{FF2B5EF4-FFF2-40B4-BE49-F238E27FC236}">
                  <a16:creationId xmlns="" xmlns:a16="http://schemas.microsoft.com/office/drawing/2014/main" id="{9C028AB3-7CB7-4345-AC30-1A511970B9C5}"/>
                </a:ext>
              </a:extLst>
            </p:cNvPr>
            <p:cNvSpPr>
              <a:spLocks/>
            </p:cNvSpPr>
            <p:nvPr/>
          </p:nvSpPr>
          <p:spPr bwMode="auto">
            <a:xfrm>
              <a:off x="1526882" y="3077575"/>
              <a:ext cx="26840" cy="26840"/>
            </a:xfrm>
            <a:custGeom>
              <a:avLst/>
              <a:gdLst>
                <a:gd name="T0" fmla="*/ 58 w 116"/>
                <a:gd name="T1" fmla="*/ 0 h 116"/>
                <a:gd name="T2" fmla="*/ 76 w 116"/>
                <a:gd name="T3" fmla="*/ 3 h 116"/>
                <a:gd name="T4" fmla="*/ 92 w 116"/>
                <a:gd name="T5" fmla="*/ 11 h 116"/>
                <a:gd name="T6" fmla="*/ 104 w 116"/>
                <a:gd name="T7" fmla="*/ 25 h 116"/>
                <a:gd name="T8" fmla="*/ 113 w 116"/>
                <a:gd name="T9" fmla="*/ 40 h 116"/>
                <a:gd name="T10" fmla="*/ 116 w 116"/>
                <a:gd name="T11" fmla="*/ 58 h 116"/>
                <a:gd name="T12" fmla="*/ 113 w 116"/>
                <a:gd name="T13" fmla="*/ 77 h 116"/>
                <a:gd name="T14" fmla="*/ 104 w 116"/>
                <a:gd name="T15" fmla="*/ 92 h 116"/>
                <a:gd name="T16" fmla="*/ 92 w 116"/>
                <a:gd name="T17" fmla="*/ 104 h 116"/>
                <a:gd name="T18" fmla="*/ 76 w 116"/>
                <a:gd name="T19" fmla="*/ 113 h 116"/>
                <a:gd name="T20" fmla="*/ 58 w 116"/>
                <a:gd name="T21" fmla="*/ 116 h 116"/>
                <a:gd name="T22" fmla="*/ 40 w 116"/>
                <a:gd name="T23" fmla="*/ 113 h 116"/>
                <a:gd name="T24" fmla="*/ 24 w 116"/>
                <a:gd name="T25" fmla="*/ 104 h 116"/>
                <a:gd name="T26" fmla="*/ 11 w 116"/>
                <a:gd name="T27" fmla="*/ 92 h 116"/>
                <a:gd name="T28" fmla="*/ 4 w 116"/>
                <a:gd name="T29" fmla="*/ 77 h 116"/>
                <a:gd name="T30" fmla="*/ 0 w 116"/>
                <a:gd name="T31" fmla="*/ 58 h 116"/>
                <a:gd name="T32" fmla="*/ 4 w 116"/>
                <a:gd name="T33" fmla="*/ 40 h 116"/>
                <a:gd name="T34" fmla="*/ 11 w 116"/>
                <a:gd name="T35" fmla="*/ 25 h 116"/>
                <a:gd name="T36" fmla="*/ 24 w 116"/>
                <a:gd name="T37" fmla="*/ 11 h 116"/>
                <a:gd name="T38" fmla="*/ 40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2" y="11"/>
                  </a:lnTo>
                  <a:lnTo>
                    <a:pt x="104" y="25"/>
                  </a:lnTo>
                  <a:lnTo>
                    <a:pt x="113" y="40"/>
                  </a:lnTo>
                  <a:lnTo>
                    <a:pt x="116" y="58"/>
                  </a:lnTo>
                  <a:lnTo>
                    <a:pt x="113" y="77"/>
                  </a:lnTo>
                  <a:lnTo>
                    <a:pt x="104" y="92"/>
                  </a:lnTo>
                  <a:lnTo>
                    <a:pt x="92" y="104"/>
                  </a:lnTo>
                  <a:lnTo>
                    <a:pt x="76" y="113"/>
                  </a:lnTo>
                  <a:lnTo>
                    <a:pt x="58" y="116"/>
                  </a:lnTo>
                  <a:lnTo>
                    <a:pt x="40" y="113"/>
                  </a:lnTo>
                  <a:lnTo>
                    <a:pt x="24" y="104"/>
                  </a:lnTo>
                  <a:lnTo>
                    <a:pt x="11" y="92"/>
                  </a:lnTo>
                  <a:lnTo>
                    <a:pt x="4" y="77"/>
                  </a:lnTo>
                  <a:lnTo>
                    <a:pt x="0" y="58"/>
                  </a:lnTo>
                  <a:lnTo>
                    <a:pt x="4" y="40"/>
                  </a:lnTo>
                  <a:lnTo>
                    <a:pt x="11" y="25"/>
                  </a:lnTo>
                  <a:lnTo>
                    <a:pt x="24" y="11"/>
                  </a:lnTo>
                  <a:lnTo>
                    <a:pt x="40" y="3"/>
                  </a:lnTo>
                  <a:lnTo>
                    <a:pt x="58"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94" name="Freeform 119">
              <a:extLst>
                <a:ext uri="{FF2B5EF4-FFF2-40B4-BE49-F238E27FC236}">
                  <a16:creationId xmlns="" xmlns:a16="http://schemas.microsoft.com/office/drawing/2014/main" id="{AD9909D5-B98E-2543-AC61-F7929F268EEF}"/>
                </a:ext>
              </a:extLst>
            </p:cNvPr>
            <p:cNvSpPr>
              <a:spLocks/>
            </p:cNvSpPr>
            <p:nvPr/>
          </p:nvSpPr>
          <p:spPr bwMode="auto">
            <a:xfrm>
              <a:off x="1417189" y="3008725"/>
              <a:ext cx="26840" cy="26840"/>
            </a:xfrm>
            <a:custGeom>
              <a:avLst/>
              <a:gdLst>
                <a:gd name="T0" fmla="*/ 58 w 116"/>
                <a:gd name="T1" fmla="*/ 0 h 116"/>
                <a:gd name="T2" fmla="*/ 76 w 116"/>
                <a:gd name="T3" fmla="*/ 3 h 116"/>
                <a:gd name="T4" fmla="*/ 92 w 116"/>
                <a:gd name="T5" fmla="*/ 11 h 116"/>
                <a:gd name="T6" fmla="*/ 105 w 116"/>
                <a:gd name="T7" fmla="*/ 24 h 116"/>
                <a:gd name="T8" fmla="*/ 113 w 116"/>
                <a:gd name="T9" fmla="*/ 40 h 116"/>
                <a:gd name="T10" fmla="*/ 116 w 116"/>
                <a:gd name="T11" fmla="*/ 58 h 116"/>
                <a:gd name="T12" fmla="*/ 113 w 116"/>
                <a:gd name="T13" fmla="*/ 76 h 116"/>
                <a:gd name="T14" fmla="*/ 105 w 116"/>
                <a:gd name="T15" fmla="*/ 92 h 116"/>
                <a:gd name="T16" fmla="*/ 92 w 116"/>
                <a:gd name="T17" fmla="*/ 104 h 116"/>
                <a:gd name="T18" fmla="*/ 76 w 116"/>
                <a:gd name="T19" fmla="*/ 113 h 116"/>
                <a:gd name="T20" fmla="*/ 58 w 116"/>
                <a:gd name="T21" fmla="*/ 116 h 116"/>
                <a:gd name="T22" fmla="*/ 40 w 116"/>
                <a:gd name="T23" fmla="*/ 113 h 116"/>
                <a:gd name="T24" fmla="*/ 24 w 116"/>
                <a:gd name="T25" fmla="*/ 104 h 116"/>
                <a:gd name="T26" fmla="*/ 12 w 116"/>
                <a:gd name="T27" fmla="*/ 92 h 116"/>
                <a:gd name="T28" fmla="*/ 4 w 116"/>
                <a:gd name="T29" fmla="*/ 76 h 116"/>
                <a:gd name="T30" fmla="*/ 0 w 116"/>
                <a:gd name="T31" fmla="*/ 58 h 116"/>
                <a:gd name="T32" fmla="*/ 4 w 116"/>
                <a:gd name="T33" fmla="*/ 40 h 116"/>
                <a:gd name="T34" fmla="*/ 12 w 116"/>
                <a:gd name="T35" fmla="*/ 24 h 116"/>
                <a:gd name="T36" fmla="*/ 24 w 116"/>
                <a:gd name="T37" fmla="*/ 11 h 116"/>
                <a:gd name="T38" fmla="*/ 40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2" y="11"/>
                  </a:lnTo>
                  <a:lnTo>
                    <a:pt x="105" y="24"/>
                  </a:lnTo>
                  <a:lnTo>
                    <a:pt x="113" y="40"/>
                  </a:lnTo>
                  <a:lnTo>
                    <a:pt x="116" y="58"/>
                  </a:lnTo>
                  <a:lnTo>
                    <a:pt x="113" y="76"/>
                  </a:lnTo>
                  <a:lnTo>
                    <a:pt x="105" y="92"/>
                  </a:lnTo>
                  <a:lnTo>
                    <a:pt x="92" y="104"/>
                  </a:lnTo>
                  <a:lnTo>
                    <a:pt x="76" y="113"/>
                  </a:lnTo>
                  <a:lnTo>
                    <a:pt x="58" y="116"/>
                  </a:lnTo>
                  <a:lnTo>
                    <a:pt x="40" y="113"/>
                  </a:lnTo>
                  <a:lnTo>
                    <a:pt x="24" y="104"/>
                  </a:lnTo>
                  <a:lnTo>
                    <a:pt x="12" y="92"/>
                  </a:lnTo>
                  <a:lnTo>
                    <a:pt x="4" y="76"/>
                  </a:lnTo>
                  <a:lnTo>
                    <a:pt x="0" y="58"/>
                  </a:lnTo>
                  <a:lnTo>
                    <a:pt x="4" y="40"/>
                  </a:lnTo>
                  <a:lnTo>
                    <a:pt x="12" y="24"/>
                  </a:lnTo>
                  <a:lnTo>
                    <a:pt x="24" y="11"/>
                  </a:lnTo>
                  <a:lnTo>
                    <a:pt x="40" y="3"/>
                  </a:lnTo>
                  <a:lnTo>
                    <a:pt x="58"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95" name="Freeform 120">
              <a:extLst>
                <a:ext uri="{FF2B5EF4-FFF2-40B4-BE49-F238E27FC236}">
                  <a16:creationId xmlns="" xmlns:a16="http://schemas.microsoft.com/office/drawing/2014/main" id="{6FD91651-393C-6647-A777-7F251B45C628}"/>
                </a:ext>
              </a:extLst>
            </p:cNvPr>
            <p:cNvSpPr>
              <a:spLocks/>
            </p:cNvSpPr>
            <p:nvPr/>
          </p:nvSpPr>
          <p:spPr bwMode="auto">
            <a:xfrm>
              <a:off x="1528049" y="2868692"/>
              <a:ext cx="28007" cy="26840"/>
            </a:xfrm>
            <a:custGeom>
              <a:avLst/>
              <a:gdLst>
                <a:gd name="T0" fmla="*/ 58 w 116"/>
                <a:gd name="T1" fmla="*/ 0 h 116"/>
                <a:gd name="T2" fmla="*/ 76 w 116"/>
                <a:gd name="T3" fmla="*/ 3 h 116"/>
                <a:gd name="T4" fmla="*/ 91 w 116"/>
                <a:gd name="T5" fmla="*/ 11 h 116"/>
                <a:gd name="T6" fmla="*/ 105 w 116"/>
                <a:gd name="T7" fmla="*/ 24 h 116"/>
                <a:gd name="T8" fmla="*/ 113 w 116"/>
                <a:gd name="T9" fmla="*/ 40 h 116"/>
                <a:gd name="T10" fmla="*/ 116 w 116"/>
                <a:gd name="T11" fmla="*/ 58 h 116"/>
                <a:gd name="T12" fmla="*/ 113 w 116"/>
                <a:gd name="T13" fmla="*/ 76 h 116"/>
                <a:gd name="T14" fmla="*/ 105 w 116"/>
                <a:gd name="T15" fmla="*/ 92 h 116"/>
                <a:gd name="T16" fmla="*/ 91 w 116"/>
                <a:gd name="T17" fmla="*/ 104 h 116"/>
                <a:gd name="T18" fmla="*/ 76 w 116"/>
                <a:gd name="T19" fmla="*/ 113 h 116"/>
                <a:gd name="T20" fmla="*/ 58 w 116"/>
                <a:gd name="T21" fmla="*/ 116 h 116"/>
                <a:gd name="T22" fmla="*/ 39 w 116"/>
                <a:gd name="T23" fmla="*/ 113 h 116"/>
                <a:gd name="T24" fmla="*/ 24 w 116"/>
                <a:gd name="T25" fmla="*/ 104 h 116"/>
                <a:gd name="T26" fmla="*/ 12 w 116"/>
                <a:gd name="T27" fmla="*/ 92 h 116"/>
                <a:gd name="T28" fmla="*/ 3 w 116"/>
                <a:gd name="T29" fmla="*/ 76 h 116"/>
                <a:gd name="T30" fmla="*/ 0 w 116"/>
                <a:gd name="T31" fmla="*/ 58 h 116"/>
                <a:gd name="T32" fmla="*/ 3 w 116"/>
                <a:gd name="T33" fmla="*/ 40 h 116"/>
                <a:gd name="T34" fmla="*/ 12 w 116"/>
                <a:gd name="T35" fmla="*/ 24 h 116"/>
                <a:gd name="T36" fmla="*/ 24 w 116"/>
                <a:gd name="T37" fmla="*/ 11 h 116"/>
                <a:gd name="T38" fmla="*/ 39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1" y="11"/>
                  </a:lnTo>
                  <a:lnTo>
                    <a:pt x="105" y="24"/>
                  </a:lnTo>
                  <a:lnTo>
                    <a:pt x="113" y="40"/>
                  </a:lnTo>
                  <a:lnTo>
                    <a:pt x="116" y="58"/>
                  </a:lnTo>
                  <a:lnTo>
                    <a:pt x="113" y="76"/>
                  </a:lnTo>
                  <a:lnTo>
                    <a:pt x="105" y="92"/>
                  </a:lnTo>
                  <a:lnTo>
                    <a:pt x="91" y="104"/>
                  </a:lnTo>
                  <a:lnTo>
                    <a:pt x="76" y="113"/>
                  </a:lnTo>
                  <a:lnTo>
                    <a:pt x="58" y="116"/>
                  </a:lnTo>
                  <a:lnTo>
                    <a:pt x="39" y="113"/>
                  </a:lnTo>
                  <a:lnTo>
                    <a:pt x="24" y="104"/>
                  </a:lnTo>
                  <a:lnTo>
                    <a:pt x="12" y="92"/>
                  </a:lnTo>
                  <a:lnTo>
                    <a:pt x="3" y="76"/>
                  </a:lnTo>
                  <a:lnTo>
                    <a:pt x="0" y="58"/>
                  </a:lnTo>
                  <a:lnTo>
                    <a:pt x="3" y="40"/>
                  </a:lnTo>
                  <a:lnTo>
                    <a:pt x="12" y="24"/>
                  </a:lnTo>
                  <a:lnTo>
                    <a:pt x="24" y="11"/>
                  </a:lnTo>
                  <a:lnTo>
                    <a:pt x="39" y="3"/>
                  </a:lnTo>
                  <a:lnTo>
                    <a:pt x="58"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grpSp>
        <p:nvGrpSpPr>
          <p:cNvPr id="296" name="Group 21">
            <a:extLst>
              <a:ext uri="{FF2B5EF4-FFF2-40B4-BE49-F238E27FC236}">
                <a16:creationId xmlns="" xmlns:a16="http://schemas.microsoft.com/office/drawing/2014/main" id="{CA330B30-3478-4446-A161-E473BC309D38}"/>
              </a:ext>
            </a:extLst>
          </p:cNvPr>
          <p:cNvGrpSpPr>
            <a:grpSpLocks noChangeAspect="1"/>
          </p:cNvGrpSpPr>
          <p:nvPr/>
        </p:nvGrpSpPr>
        <p:grpSpPr bwMode="auto">
          <a:xfrm>
            <a:off x="3867694" y="3373616"/>
            <a:ext cx="272798" cy="302062"/>
            <a:chOff x="2096" y="3056"/>
            <a:chExt cx="567" cy="527"/>
          </a:xfrm>
        </p:grpSpPr>
        <p:sp>
          <p:nvSpPr>
            <p:cNvPr id="297" name="Freeform 23">
              <a:extLst>
                <a:ext uri="{FF2B5EF4-FFF2-40B4-BE49-F238E27FC236}">
                  <a16:creationId xmlns="" xmlns:a16="http://schemas.microsoft.com/office/drawing/2014/main" id="{694D875E-C830-B949-A447-F25B06DDC11B}"/>
                </a:ext>
              </a:extLst>
            </p:cNvPr>
            <p:cNvSpPr>
              <a:spLocks/>
            </p:cNvSpPr>
            <p:nvPr/>
          </p:nvSpPr>
          <p:spPr bwMode="white">
            <a:xfrm>
              <a:off x="2096" y="3056"/>
              <a:ext cx="567" cy="527"/>
            </a:xfrm>
            <a:custGeom>
              <a:avLst/>
              <a:gdLst>
                <a:gd name="T0" fmla="*/ 2580 w 2834"/>
                <a:gd name="T1" fmla="*/ 0 h 2637"/>
                <a:gd name="T2" fmla="*/ 2660 w 2834"/>
                <a:gd name="T3" fmla="*/ 12 h 2637"/>
                <a:gd name="T4" fmla="*/ 2730 w 2834"/>
                <a:gd name="T5" fmla="*/ 46 h 2637"/>
                <a:gd name="T6" fmla="*/ 2785 w 2834"/>
                <a:gd name="T7" fmla="*/ 98 h 2637"/>
                <a:gd name="T8" fmla="*/ 2822 w 2834"/>
                <a:gd name="T9" fmla="*/ 162 h 2637"/>
                <a:gd name="T10" fmla="*/ 2834 w 2834"/>
                <a:gd name="T11" fmla="*/ 237 h 2637"/>
                <a:gd name="T12" fmla="*/ 2831 w 2834"/>
                <a:gd name="T13" fmla="*/ 1910 h 2637"/>
                <a:gd name="T14" fmla="*/ 2806 w 2834"/>
                <a:gd name="T15" fmla="*/ 1982 h 2637"/>
                <a:gd name="T16" fmla="*/ 2760 w 2834"/>
                <a:gd name="T17" fmla="*/ 2040 h 2637"/>
                <a:gd name="T18" fmla="*/ 2696 w 2834"/>
                <a:gd name="T19" fmla="*/ 2083 h 2637"/>
                <a:gd name="T20" fmla="*/ 2621 w 2834"/>
                <a:gd name="T21" fmla="*/ 2106 h 2637"/>
                <a:gd name="T22" fmla="*/ 1812 w 2834"/>
                <a:gd name="T23" fmla="*/ 2110 h 2637"/>
                <a:gd name="T24" fmla="*/ 1864 w 2834"/>
                <a:gd name="T25" fmla="*/ 2246 h 2637"/>
                <a:gd name="T26" fmla="*/ 1934 w 2834"/>
                <a:gd name="T27" fmla="*/ 2260 h 2637"/>
                <a:gd name="T28" fmla="*/ 1995 w 2834"/>
                <a:gd name="T29" fmla="*/ 2298 h 2637"/>
                <a:gd name="T30" fmla="*/ 2038 w 2834"/>
                <a:gd name="T31" fmla="*/ 2355 h 2637"/>
                <a:gd name="T32" fmla="*/ 2063 w 2834"/>
                <a:gd name="T33" fmla="*/ 2427 h 2637"/>
                <a:gd name="T34" fmla="*/ 2066 w 2834"/>
                <a:gd name="T35" fmla="*/ 2637 h 2637"/>
                <a:gd name="T36" fmla="*/ 767 w 2834"/>
                <a:gd name="T37" fmla="*/ 2467 h 2637"/>
                <a:gd name="T38" fmla="*/ 781 w 2834"/>
                <a:gd name="T39" fmla="*/ 2390 h 2637"/>
                <a:gd name="T40" fmla="*/ 816 w 2834"/>
                <a:gd name="T41" fmla="*/ 2325 h 2637"/>
                <a:gd name="T42" fmla="*/ 868 w 2834"/>
                <a:gd name="T43" fmla="*/ 2277 h 2637"/>
                <a:gd name="T44" fmla="*/ 933 w 2834"/>
                <a:gd name="T45" fmla="*/ 2250 h 2637"/>
                <a:gd name="T46" fmla="*/ 1025 w 2834"/>
                <a:gd name="T47" fmla="*/ 2246 h 2637"/>
                <a:gd name="T48" fmla="*/ 255 w 2834"/>
                <a:gd name="T49" fmla="*/ 2110 h 2637"/>
                <a:gd name="T50" fmla="*/ 174 w 2834"/>
                <a:gd name="T51" fmla="*/ 2098 h 2637"/>
                <a:gd name="T52" fmla="*/ 105 w 2834"/>
                <a:gd name="T53" fmla="*/ 2064 h 2637"/>
                <a:gd name="T54" fmla="*/ 49 w 2834"/>
                <a:gd name="T55" fmla="*/ 2012 h 2637"/>
                <a:gd name="T56" fmla="*/ 13 w 2834"/>
                <a:gd name="T57" fmla="*/ 1947 h 2637"/>
                <a:gd name="T58" fmla="*/ 0 w 2834"/>
                <a:gd name="T59" fmla="*/ 1873 h 2637"/>
                <a:gd name="T60" fmla="*/ 3 w 2834"/>
                <a:gd name="T61" fmla="*/ 199 h 2637"/>
                <a:gd name="T62" fmla="*/ 29 w 2834"/>
                <a:gd name="T63" fmla="*/ 128 h 2637"/>
                <a:gd name="T64" fmla="*/ 75 w 2834"/>
                <a:gd name="T65" fmla="*/ 70 h 2637"/>
                <a:gd name="T66" fmla="*/ 137 w 2834"/>
                <a:gd name="T67" fmla="*/ 27 h 2637"/>
                <a:gd name="T68" fmla="*/ 214 w 2834"/>
                <a:gd name="T69" fmla="*/ 4 h 2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4" h="2637">
                  <a:moveTo>
                    <a:pt x="255" y="0"/>
                  </a:moveTo>
                  <a:lnTo>
                    <a:pt x="2580" y="0"/>
                  </a:lnTo>
                  <a:lnTo>
                    <a:pt x="2621" y="4"/>
                  </a:lnTo>
                  <a:lnTo>
                    <a:pt x="2660" y="12"/>
                  </a:lnTo>
                  <a:lnTo>
                    <a:pt x="2696" y="27"/>
                  </a:lnTo>
                  <a:lnTo>
                    <a:pt x="2730" y="46"/>
                  </a:lnTo>
                  <a:lnTo>
                    <a:pt x="2760" y="70"/>
                  </a:lnTo>
                  <a:lnTo>
                    <a:pt x="2785" y="98"/>
                  </a:lnTo>
                  <a:lnTo>
                    <a:pt x="2806" y="128"/>
                  </a:lnTo>
                  <a:lnTo>
                    <a:pt x="2822" y="162"/>
                  </a:lnTo>
                  <a:lnTo>
                    <a:pt x="2831" y="199"/>
                  </a:lnTo>
                  <a:lnTo>
                    <a:pt x="2834" y="237"/>
                  </a:lnTo>
                  <a:lnTo>
                    <a:pt x="2834" y="1873"/>
                  </a:lnTo>
                  <a:lnTo>
                    <a:pt x="2831" y="1910"/>
                  </a:lnTo>
                  <a:lnTo>
                    <a:pt x="2822" y="1947"/>
                  </a:lnTo>
                  <a:lnTo>
                    <a:pt x="2806" y="1982"/>
                  </a:lnTo>
                  <a:lnTo>
                    <a:pt x="2785" y="2012"/>
                  </a:lnTo>
                  <a:lnTo>
                    <a:pt x="2760" y="2040"/>
                  </a:lnTo>
                  <a:lnTo>
                    <a:pt x="2730" y="2064"/>
                  </a:lnTo>
                  <a:lnTo>
                    <a:pt x="2696" y="2083"/>
                  </a:lnTo>
                  <a:lnTo>
                    <a:pt x="2660" y="2098"/>
                  </a:lnTo>
                  <a:lnTo>
                    <a:pt x="2621" y="2106"/>
                  </a:lnTo>
                  <a:lnTo>
                    <a:pt x="2580" y="2110"/>
                  </a:lnTo>
                  <a:lnTo>
                    <a:pt x="1812" y="2110"/>
                  </a:lnTo>
                  <a:lnTo>
                    <a:pt x="1812" y="2246"/>
                  </a:lnTo>
                  <a:lnTo>
                    <a:pt x="1864" y="2246"/>
                  </a:lnTo>
                  <a:lnTo>
                    <a:pt x="1900" y="2250"/>
                  </a:lnTo>
                  <a:lnTo>
                    <a:pt x="1934" y="2260"/>
                  </a:lnTo>
                  <a:lnTo>
                    <a:pt x="1966" y="2277"/>
                  </a:lnTo>
                  <a:lnTo>
                    <a:pt x="1995" y="2298"/>
                  </a:lnTo>
                  <a:lnTo>
                    <a:pt x="2019" y="2325"/>
                  </a:lnTo>
                  <a:lnTo>
                    <a:pt x="2038" y="2355"/>
                  </a:lnTo>
                  <a:lnTo>
                    <a:pt x="2054" y="2390"/>
                  </a:lnTo>
                  <a:lnTo>
                    <a:pt x="2063" y="2427"/>
                  </a:lnTo>
                  <a:lnTo>
                    <a:pt x="2066" y="2467"/>
                  </a:lnTo>
                  <a:lnTo>
                    <a:pt x="2066" y="2637"/>
                  </a:lnTo>
                  <a:lnTo>
                    <a:pt x="767" y="2637"/>
                  </a:lnTo>
                  <a:lnTo>
                    <a:pt x="767" y="2467"/>
                  </a:lnTo>
                  <a:lnTo>
                    <a:pt x="771" y="2427"/>
                  </a:lnTo>
                  <a:lnTo>
                    <a:pt x="781" y="2390"/>
                  </a:lnTo>
                  <a:lnTo>
                    <a:pt x="795" y="2355"/>
                  </a:lnTo>
                  <a:lnTo>
                    <a:pt x="816" y="2325"/>
                  </a:lnTo>
                  <a:lnTo>
                    <a:pt x="840" y="2298"/>
                  </a:lnTo>
                  <a:lnTo>
                    <a:pt x="868" y="2277"/>
                  </a:lnTo>
                  <a:lnTo>
                    <a:pt x="899" y="2260"/>
                  </a:lnTo>
                  <a:lnTo>
                    <a:pt x="933" y="2250"/>
                  </a:lnTo>
                  <a:lnTo>
                    <a:pt x="969" y="2246"/>
                  </a:lnTo>
                  <a:lnTo>
                    <a:pt x="1025" y="2246"/>
                  </a:lnTo>
                  <a:lnTo>
                    <a:pt x="1025" y="2110"/>
                  </a:lnTo>
                  <a:lnTo>
                    <a:pt x="255" y="2110"/>
                  </a:lnTo>
                  <a:lnTo>
                    <a:pt x="214" y="2106"/>
                  </a:lnTo>
                  <a:lnTo>
                    <a:pt x="174" y="2098"/>
                  </a:lnTo>
                  <a:lnTo>
                    <a:pt x="137" y="2083"/>
                  </a:lnTo>
                  <a:lnTo>
                    <a:pt x="105" y="2064"/>
                  </a:lnTo>
                  <a:lnTo>
                    <a:pt x="75" y="2040"/>
                  </a:lnTo>
                  <a:lnTo>
                    <a:pt x="49" y="2012"/>
                  </a:lnTo>
                  <a:lnTo>
                    <a:pt x="29" y="1982"/>
                  </a:lnTo>
                  <a:lnTo>
                    <a:pt x="13" y="1947"/>
                  </a:lnTo>
                  <a:lnTo>
                    <a:pt x="3" y="1910"/>
                  </a:lnTo>
                  <a:lnTo>
                    <a:pt x="0" y="1873"/>
                  </a:lnTo>
                  <a:lnTo>
                    <a:pt x="0" y="237"/>
                  </a:lnTo>
                  <a:lnTo>
                    <a:pt x="3" y="199"/>
                  </a:lnTo>
                  <a:lnTo>
                    <a:pt x="13" y="162"/>
                  </a:lnTo>
                  <a:lnTo>
                    <a:pt x="29" y="128"/>
                  </a:lnTo>
                  <a:lnTo>
                    <a:pt x="49" y="98"/>
                  </a:lnTo>
                  <a:lnTo>
                    <a:pt x="75" y="70"/>
                  </a:lnTo>
                  <a:lnTo>
                    <a:pt x="105" y="46"/>
                  </a:lnTo>
                  <a:lnTo>
                    <a:pt x="137" y="27"/>
                  </a:lnTo>
                  <a:lnTo>
                    <a:pt x="174" y="12"/>
                  </a:lnTo>
                  <a:lnTo>
                    <a:pt x="214" y="4"/>
                  </a:lnTo>
                  <a:lnTo>
                    <a:pt x="255"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98" name="Freeform 24">
              <a:extLst>
                <a:ext uri="{FF2B5EF4-FFF2-40B4-BE49-F238E27FC236}">
                  <a16:creationId xmlns="" xmlns:a16="http://schemas.microsoft.com/office/drawing/2014/main" id="{F8E16411-C884-614C-9A46-A7F22BC87566}"/>
                </a:ext>
              </a:extLst>
            </p:cNvPr>
            <p:cNvSpPr>
              <a:spLocks noEditPoints="1"/>
            </p:cNvSpPr>
            <p:nvPr/>
          </p:nvSpPr>
          <p:spPr bwMode="auto">
            <a:xfrm>
              <a:off x="2120" y="3080"/>
              <a:ext cx="519" cy="479"/>
            </a:xfrm>
            <a:custGeom>
              <a:avLst/>
              <a:gdLst>
                <a:gd name="T0" fmla="*/ 1026 w 2595"/>
                <a:gd name="T1" fmla="*/ 1990 h 2397"/>
                <a:gd name="T2" fmla="*/ 1573 w 2595"/>
                <a:gd name="T3" fmla="*/ 1990 h 2397"/>
                <a:gd name="T4" fmla="*/ 1573 w 2595"/>
                <a:gd name="T5" fmla="*/ 2246 h 2397"/>
                <a:gd name="T6" fmla="*/ 1745 w 2595"/>
                <a:gd name="T7" fmla="*/ 2246 h 2397"/>
                <a:gd name="T8" fmla="*/ 1767 w 2595"/>
                <a:gd name="T9" fmla="*/ 2250 h 2397"/>
                <a:gd name="T10" fmla="*/ 1787 w 2595"/>
                <a:gd name="T11" fmla="*/ 2259 h 2397"/>
                <a:gd name="T12" fmla="*/ 1803 w 2595"/>
                <a:gd name="T13" fmla="*/ 2275 h 2397"/>
                <a:gd name="T14" fmla="*/ 1816 w 2595"/>
                <a:gd name="T15" fmla="*/ 2296 h 2397"/>
                <a:gd name="T16" fmla="*/ 1825 w 2595"/>
                <a:gd name="T17" fmla="*/ 2320 h 2397"/>
                <a:gd name="T18" fmla="*/ 1827 w 2595"/>
                <a:gd name="T19" fmla="*/ 2347 h 2397"/>
                <a:gd name="T20" fmla="*/ 1827 w 2595"/>
                <a:gd name="T21" fmla="*/ 2397 h 2397"/>
                <a:gd name="T22" fmla="*/ 768 w 2595"/>
                <a:gd name="T23" fmla="*/ 2397 h 2397"/>
                <a:gd name="T24" fmla="*/ 768 w 2595"/>
                <a:gd name="T25" fmla="*/ 2347 h 2397"/>
                <a:gd name="T26" fmla="*/ 772 w 2595"/>
                <a:gd name="T27" fmla="*/ 2320 h 2397"/>
                <a:gd name="T28" fmla="*/ 780 w 2595"/>
                <a:gd name="T29" fmla="*/ 2296 h 2397"/>
                <a:gd name="T30" fmla="*/ 792 w 2595"/>
                <a:gd name="T31" fmla="*/ 2275 h 2397"/>
                <a:gd name="T32" fmla="*/ 809 w 2595"/>
                <a:gd name="T33" fmla="*/ 2259 h 2397"/>
                <a:gd name="T34" fmla="*/ 828 w 2595"/>
                <a:gd name="T35" fmla="*/ 2250 h 2397"/>
                <a:gd name="T36" fmla="*/ 850 w 2595"/>
                <a:gd name="T37" fmla="*/ 2246 h 2397"/>
                <a:gd name="T38" fmla="*/ 1026 w 2595"/>
                <a:gd name="T39" fmla="*/ 2246 h 2397"/>
                <a:gd name="T40" fmla="*/ 1026 w 2595"/>
                <a:gd name="T41" fmla="*/ 1990 h 2397"/>
                <a:gd name="T42" fmla="*/ 160 w 2595"/>
                <a:gd name="T43" fmla="*/ 159 h 2397"/>
                <a:gd name="T44" fmla="*/ 160 w 2595"/>
                <a:gd name="T45" fmla="*/ 1711 h 2397"/>
                <a:gd name="T46" fmla="*/ 2435 w 2595"/>
                <a:gd name="T47" fmla="*/ 1711 h 2397"/>
                <a:gd name="T48" fmla="*/ 2435 w 2595"/>
                <a:gd name="T49" fmla="*/ 159 h 2397"/>
                <a:gd name="T50" fmla="*/ 160 w 2595"/>
                <a:gd name="T51" fmla="*/ 159 h 2397"/>
                <a:gd name="T52" fmla="*/ 136 w 2595"/>
                <a:gd name="T53" fmla="*/ 0 h 2397"/>
                <a:gd name="T54" fmla="*/ 2461 w 2595"/>
                <a:gd name="T55" fmla="*/ 0 h 2397"/>
                <a:gd name="T56" fmla="*/ 2491 w 2595"/>
                <a:gd name="T57" fmla="*/ 3 h 2397"/>
                <a:gd name="T58" fmla="*/ 2520 w 2595"/>
                <a:gd name="T59" fmla="*/ 12 h 2397"/>
                <a:gd name="T60" fmla="*/ 2544 w 2595"/>
                <a:gd name="T61" fmla="*/ 26 h 2397"/>
                <a:gd name="T62" fmla="*/ 2566 w 2595"/>
                <a:gd name="T63" fmla="*/ 44 h 2397"/>
                <a:gd name="T64" fmla="*/ 2582 w 2595"/>
                <a:gd name="T65" fmla="*/ 66 h 2397"/>
                <a:gd name="T66" fmla="*/ 2591 w 2595"/>
                <a:gd name="T67" fmla="*/ 90 h 2397"/>
                <a:gd name="T68" fmla="*/ 2595 w 2595"/>
                <a:gd name="T69" fmla="*/ 117 h 2397"/>
                <a:gd name="T70" fmla="*/ 2595 w 2595"/>
                <a:gd name="T71" fmla="*/ 1753 h 2397"/>
                <a:gd name="T72" fmla="*/ 2591 w 2595"/>
                <a:gd name="T73" fmla="*/ 1779 h 2397"/>
                <a:gd name="T74" fmla="*/ 2582 w 2595"/>
                <a:gd name="T75" fmla="*/ 1804 h 2397"/>
                <a:gd name="T76" fmla="*/ 2566 w 2595"/>
                <a:gd name="T77" fmla="*/ 1825 h 2397"/>
                <a:gd name="T78" fmla="*/ 2544 w 2595"/>
                <a:gd name="T79" fmla="*/ 1844 h 2397"/>
                <a:gd name="T80" fmla="*/ 2520 w 2595"/>
                <a:gd name="T81" fmla="*/ 1858 h 2397"/>
                <a:gd name="T82" fmla="*/ 2491 w 2595"/>
                <a:gd name="T83" fmla="*/ 1867 h 2397"/>
                <a:gd name="T84" fmla="*/ 2461 w 2595"/>
                <a:gd name="T85" fmla="*/ 1870 h 2397"/>
                <a:gd name="T86" fmla="*/ 136 w 2595"/>
                <a:gd name="T87" fmla="*/ 1870 h 2397"/>
                <a:gd name="T88" fmla="*/ 104 w 2595"/>
                <a:gd name="T89" fmla="*/ 1867 h 2397"/>
                <a:gd name="T90" fmla="*/ 76 w 2595"/>
                <a:gd name="T91" fmla="*/ 1858 h 2397"/>
                <a:gd name="T92" fmla="*/ 51 w 2595"/>
                <a:gd name="T93" fmla="*/ 1844 h 2397"/>
                <a:gd name="T94" fmla="*/ 30 w 2595"/>
                <a:gd name="T95" fmla="*/ 1825 h 2397"/>
                <a:gd name="T96" fmla="*/ 15 w 2595"/>
                <a:gd name="T97" fmla="*/ 1804 h 2397"/>
                <a:gd name="T98" fmla="*/ 4 w 2595"/>
                <a:gd name="T99" fmla="*/ 1779 h 2397"/>
                <a:gd name="T100" fmla="*/ 0 w 2595"/>
                <a:gd name="T101" fmla="*/ 1753 h 2397"/>
                <a:gd name="T102" fmla="*/ 0 w 2595"/>
                <a:gd name="T103" fmla="*/ 117 h 2397"/>
                <a:gd name="T104" fmla="*/ 4 w 2595"/>
                <a:gd name="T105" fmla="*/ 90 h 2397"/>
                <a:gd name="T106" fmla="*/ 15 w 2595"/>
                <a:gd name="T107" fmla="*/ 66 h 2397"/>
                <a:gd name="T108" fmla="*/ 30 w 2595"/>
                <a:gd name="T109" fmla="*/ 44 h 2397"/>
                <a:gd name="T110" fmla="*/ 51 w 2595"/>
                <a:gd name="T111" fmla="*/ 26 h 2397"/>
                <a:gd name="T112" fmla="*/ 76 w 2595"/>
                <a:gd name="T113" fmla="*/ 12 h 2397"/>
                <a:gd name="T114" fmla="*/ 104 w 2595"/>
                <a:gd name="T115" fmla="*/ 3 h 2397"/>
                <a:gd name="T116" fmla="*/ 136 w 2595"/>
                <a:gd name="T117" fmla="*/ 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95" h="2397">
                  <a:moveTo>
                    <a:pt x="1026" y="1990"/>
                  </a:moveTo>
                  <a:lnTo>
                    <a:pt x="1573" y="1990"/>
                  </a:lnTo>
                  <a:lnTo>
                    <a:pt x="1573" y="2246"/>
                  </a:lnTo>
                  <a:lnTo>
                    <a:pt x="1745" y="2246"/>
                  </a:lnTo>
                  <a:lnTo>
                    <a:pt x="1767" y="2250"/>
                  </a:lnTo>
                  <a:lnTo>
                    <a:pt x="1787" y="2259"/>
                  </a:lnTo>
                  <a:lnTo>
                    <a:pt x="1803" y="2275"/>
                  </a:lnTo>
                  <a:lnTo>
                    <a:pt x="1816" y="2296"/>
                  </a:lnTo>
                  <a:lnTo>
                    <a:pt x="1825" y="2320"/>
                  </a:lnTo>
                  <a:lnTo>
                    <a:pt x="1827" y="2347"/>
                  </a:lnTo>
                  <a:lnTo>
                    <a:pt x="1827" y="2397"/>
                  </a:lnTo>
                  <a:lnTo>
                    <a:pt x="768" y="2397"/>
                  </a:lnTo>
                  <a:lnTo>
                    <a:pt x="768" y="2347"/>
                  </a:lnTo>
                  <a:lnTo>
                    <a:pt x="772" y="2320"/>
                  </a:lnTo>
                  <a:lnTo>
                    <a:pt x="780" y="2296"/>
                  </a:lnTo>
                  <a:lnTo>
                    <a:pt x="792" y="2275"/>
                  </a:lnTo>
                  <a:lnTo>
                    <a:pt x="809" y="2259"/>
                  </a:lnTo>
                  <a:lnTo>
                    <a:pt x="828" y="2250"/>
                  </a:lnTo>
                  <a:lnTo>
                    <a:pt x="850" y="2246"/>
                  </a:lnTo>
                  <a:lnTo>
                    <a:pt x="1026" y="2246"/>
                  </a:lnTo>
                  <a:lnTo>
                    <a:pt x="1026" y="1990"/>
                  </a:lnTo>
                  <a:close/>
                  <a:moveTo>
                    <a:pt x="160" y="159"/>
                  </a:moveTo>
                  <a:lnTo>
                    <a:pt x="160" y="1711"/>
                  </a:lnTo>
                  <a:lnTo>
                    <a:pt x="2435" y="1711"/>
                  </a:lnTo>
                  <a:lnTo>
                    <a:pt x="2435" y="159"/>
                  </a:lnTo>
                  <a:lnTo>
                    <a:pt x="160" y="159"/>
                  </a:lnTo>
                  <a:close/>
                  <a:moveTo>
                    <a:pt x="136" y="0"/>
                  </a:moveTo>
                  <a:lnTo>
                    <a:pt x="2461" y="0"/>
                  </a:lnTo>
                  <a:lnTo>
                    <a:pt x="2491" y="3"/>
                  </a:lnTo>
                  <a:lnTo>
                    <a:pt x="2520" y="12"/>
                  </a:lnTo>
                  <a:lnTo>
                    <a:pt x="2544" y="26"/>
                  </a:lnTo>
                  <a:lnTo>
                    <a:pt x="2566" y="44"/>
                  </a:lnTo>
                  <a:lnTo>
                    <a:pt x="2582" y="66"/>
                  </a:lnTo>
                  <a:lnTo>
                    <a:pt x="2591" y="90"/>
                  </a:lnTo>
                  <a:lnTo>
                    <a:pt x="2595" y="117"/>
                  </a:lnTo>
                  <a:lnTo>
                    <a:pt x="2595" y="1753"/>
                  </a:lnTo>
                  <a:lnTo>
                    <a:pt x="2591" y="1779"/>
                  </a:lnTo>
                  <a:lnTo>
                    <a:pt x="2582" y="1804"/>
                  </a:lnTo>
                  <a:lnTo>
                    <a:pt x="2566" y="1825"/>
                  </a:lnTo>
                  <a:lnTo>
                    <a:pt x="2544" y="1844"/>
                  </a:lnTo>
                  <a:lnTo>
                    <a:pt x="2520" y="1858"/>
                  </a:lnTo>
                  <a:lnTo>
                    <a:pt x="2491" y="1867"/>
                  </a:lnTo>
                  <a:lnTo>
                    <a:pt x="2461" y="1870"/>
                  </a:lnTo>
                  <a:lnTo>
                    <a:pt x="136" y="1870"/>
                  </a:lnTo>
                  <a:lnTo>
                    <a:pt x="104" y="1867"/>
                  </a:lnTo>
                  <a:lnTo>
                    <a:pt x="76" y="1858"/>
                  </a:lnTo>
                  <a:lnTo>
                    <a:pt x="51" y="1844"/>
                  </a:lnTo>
                  <a:lnTo>
                    <a:pt x="30" y="1825"/>
                  </a:lnTo>
                  <a:lnTo>
                    <a:pt x="15" y="1804"/>
                  </a:lnTo>
                  <a:lnTo>
                    <a:pt x="4" y="1779"/>
                  </a:lnTo>
                  <a:lnTo>
                    <a:pt x="0" y="1753"/>
                  </a:lnTo>
                  <a:lnTo>
                    <a:pt x="0" y="117"/>
                  </a:lnTo>
                  <a:lnTo>
                    <a:pt x="4" y="90"/>
                  </a:lnTo>
                  <a:lnTo>
                    <a:pt x="15" y="66"/>
                  </a:lnTo>
                  <a:lnTo>
                    <a:pt x="30" y="44"/>
                  </a:lnTo>
                  <a:lnTo>
                    <a:pt x="51" y="26"/>
                  </a:lnTo>
                  <a:lnTo>
                    <a:pt x="76" y="12"/>
                  </a:lnTo>
                  <a:lnTo>
                    <a:pt x="104" y="3"/>
                  </a:lnTo>
                  <a:lnTo>
                    <a:pt x="136"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299" name="Rectangle 25">
              <a:extLst>
                <a:ext uri="{FF2B5EF4-FFF2-40B4-BE49-F238E27FC236}">
                  <a16:creationId xmlns="" xmlns:a16="http://schemas.microsoft.com/office/drawing/2014/main" id="{5EA98D85-6EE7-3F4D-98FA-A4D1475ED443}"/>
                </a:ext>
              </a:extLst>
            </p:cNvPr>
            <p:cNvSpPr>
              <a:spLocks noChangeArrowheads="1"/>
            </p:cNvSpPr>
            <p:nvPr/>
          </p:nvSpPr>
          <p:spPr bwMode="auto">
            <a:xfrm>
              <a:off x="2176" y="3136"/>
              <a:ext cx="407" cy="262"/>
            </a:xfrm>
            <a:prstGeom prst="rect">
              <a:avLst/>
            </a:prstGeom>
            <a:solidFill>
              <a:srgbClr val="00B9F2"/>
            </a:solidFill>
            <a:ln w="0">
              <a:noFill/>
              <a:prstDash val="solid"/>
              <a:miter lim="800000"/>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00" name="Freeform 26">
              <a:extLst>
                <a:ext uri="{FF2B5EF4-FFF2-40B4-BE49-F238E27FC236}">
                  <a16:creationId xmlns="" xmlns:a16="http://schemas.microsoft.com/office/drawing/2014/main" id="{B3F7D1BC-C59F-B542-81D1-7B03D57642A5}"/>
                </a:ext>
              </a:extLst>
            </p:cNvPr>
            <p:cNvSpPr>
              <a:spLocks/>
            </p:cNvSpPr>
            <p:nvPr/>
          </p:nvSpPr>
          <p:spPr bwMode="auto">
            <a:xfrm>
              <a:off x="2176" y="3136"/>
              <a:ext cx="407" cy="262"/>
            </a:xfrm>
            <a:custGeom>
              <a:avLst/>
              <a:gdLst>
                <a:gd name="T0" fmla="*/ 581 w 2036"/>
                <a:gd name="T1" fmla="*/ 0 h 1312"/>
                <a:gd name="T2" fmla="*/ 581 w 2036"/>
                <a:gd name="T3" fmla="*/ 19 h 1312"/>
                <a:gd name="T4" fmla="*/ 582 w 2036"/>
                <a:gd name="T5" fmla="*/ 68 h 1312"/>
                <a:gd name="T6" fmla="*/ 596 w 2036"/>
                <a:gd name="T7" fmla="*/ 100 h 1312"/>
                <a:gd name="T8" fmla="*/ 626 w 2036"/>
                <a:gd name="T9" fmla="*/ 126 h 1312"/>
                <a:gd name="T10" fmla="*/ 654 w 2036"/>
                <a:gd name="T11" fmla="*/ 149 h 1312"/>
                <a:gd name="T12" fmla="*/ 684 w 2036"/>
                <a:gd name="T13" fmla="*/ 173 h 1312"/>
                <a:gd name="T14" fmla="*/ 711 w 2036"/>
                <a:gd name="T15" fmla="*/ 192 h 1312"/>
                <a:gd name="T16" fmla="*/ 733 w 2036"/>
                <a:gd name="T17" fmla="*/ 207 h 1312"/>
                <a:gd name="T18" fmla="*/ 769 w 2036"/>
                <a:gd name="T19" fmla="*/ 239 h 1312"/>
                <a:gd name="T20" fmla="*/ 807 w 2036"/>
                <a:gd name="T21" fmla="*/ 291 h 1312"/>
                <a:gd name="T22" fmla="*/ 847 w 2036"/>
                <a:gd name="T23" fmla="*/ 354 h 1312"/>
                <a:gd name="T24" fmla="*/ 882 w 2036"/>
                <a:gd name="T25" fmla="*/ 426 h 1312"/>
                <a:gd name="T26" fmla="*/ 909 w 2036"/>
                <a:gd name="T27" fmla="*/ 497 h 1312"/>
                <a:gd name="T28" fmla="*/ 922 w 2036"/>
                <a:gd name="T29" fmla="*/ 566 h 1312"/>
                <a:gd name="T30" fmla="*/ 922 w 2036"/>
                <a:gd name="T31" fmla="*/ 640 h 1312"/>
                <a:gd name="T32" fmla="*/ 921 w 2036"/>
                <a:gd name="T33" fmla="*/ 702 h 1312"/>
                <a:gd name="T34" fmla="*/ 920 w 2036"/>
                <a:gd name="T35" fmla="*/ 752 h 1312"/>
                <a:gd name="T36" fmla="*/ 921 w 2036"/>
                <a:gd name="T37" fmla="*/ 794 h 1312"/>
                <a:gd name="T38" fmla="*/ 956 w 2036"/>
                <a:gd name="T39" fmla="*/ 833 h 1312"/>
                <a:gd name="T40" fmla="*/ 984 w 2036"/>
                <a:gd name="T41" fmla="*/ 871 h 1312"/>
                <a:gd name="T42" fmla="*/ 1009 w 2036"/>
                <a:gd name="T43" fmla="*/ 902 h 1312"/>
                <a:gd name="T44" fmla="*/ 1038 w 2036"/>
                <a:gd name="T45" fmla="*/ 936 h 1312"/>
                <a:gd name="T46" fmla="*/ 1066 w 2036"/>
                <a:gd name="T47" fmla="*/ 962 h 1312"/>
                <a:gd name="T48" fmla="*/ 1089 w 2036"/>
                <a:gd name="T49" fmla="*/ 956 h 1312"/>
                <a:gd name="T50" fmla="*/ 1112 w 2036"/>
                <a:gd name="T51" fmla="*/ 915 h 1312"/>
                <a:gd name="T52" fmla="*/ 1134 w 2036"/>
                <a:gd name="T53" fmla="*/ 862 h 1312"/>
                <a:gd name="T54" fmla="*/ 1151 w 2036"/>
                <a:gd name="T55" fmla="*/ 806 h 1312"/>
                <a:gd name="T56" fmla="*/ 1162 w 2036"/>
                <a:gd name="T57" fmla="*/ 758 h 1312"/>
                <a:gd name="T58" fmla="*/ 1166 w 2036"/>
                <a:gd name="T59" fmla="*/ 717 h 1312"/>
                <a:gd name="T60" fmla="*/ 1189 w 2036"/>
                <a:gd name="T61" fmla="*/ 667 h 1312"/>
                <a:gd name="T62" fmla="*/ 1228 w 2036"/>
                <a:gd name="T63" fmla="*/ 617 h 1312"/>
                <a:gd name="T64" fmla="*/ 1275 w 2036"/>
                <a:gd name="T65" fmla="*/ 569 h 1312"/>
                <a:gd name="T66" fmla="*/ 1321 w 2036"/>
                <a:gd name="T67" fmla="*/ 528 h 1312"/>
                <a:gd name="T68" fmla="*/ 1361 w 2036"/>
                <a:gd name="T69" fmla="*/ 498 h 1312"/>
                <a:gd name="T70" fmla="*/ 1382 w 2036"/>
                <a:gd name="T71" fmla="*/ 486 h 1312"/>
                <a:gd name="T72" fmla="*/ 1411 w 2036"/>
                <a:gd name="T73" fmla="*/ 476 h 1312"/>
                <a:gd name="T74" fmla="*/ 1457 w 2036"/>
                <a:gd name="T75" fmla="*/ 470 h 1312"/>
                <a:gd name="T76" fmla="*/ 1523 w 2036"/>
                <a:gd name="T77" fmla="*/ 463 h 1312"/>
                <a:gd name="T78" fmla="*/ 1619 w 2036"/>
                <a:gd name="T79" fmla="*/ 457 h 1312"/>
                <a:gd name="T80" fmla="*/ 1661 w 2036"/>
                <a:gd name="T81" fmla="*/ 455 h 1312"/>
                <a:gd name="T82" fmla="*/ 1683 w 2036"/>
                <a:gd name="T83" fmla="*/ 449 h 1312"/>
                <a:gd name="T84" fmla="*/ 1694 w 2036"/>
                <a:gd name="T85" fmla="*/ 435 h 1312"/>
                <a:gd name="T86" fmla="*/ 1642 w 2036"/>
                <a:gd name="T87" fmla="*/ 398 h 1312"/>
                <a:gd name="T88" fmla="*/ 1608 w 2036"/>
                <a:gd name="T89" fmla="*/ 359 h 1312"/>
                <a:gd name="T90" fmla="*/ 1598 w 2036"/>
                <a:gd name="T91" fmla="*/ 314 h 1312"/>
                <a:gd name="T92" fmla="*/ 1606 w 2036"/>
                <a:gd name="T93" fmla="*/ 261 h 1312"/>
                <a:gd name="T94" fmla="*/ 1631 w 2036"/>
                <a:gd name="T95" fmla="*/ 190 h 1312"/>
                <a:gd name="T96" fmla="*/ 1645 w 2036"/>
                <a:gd name="T97" fmla="*/ 149 h 1312"/>
                <a:gd name="T98" fmla="*/ 1643 w 2036"/>
                <a:gd name="T99" fmla="*/ 121 h 1312"/>
                <a:gd name="T100" fmla="*/ 1620 w 2036"/>
                <a:gd name="T101" fmla="*/ 102 h 1312"/>
                <a:gd name="T102" fmla="*/ 1593 w 2036"/>
                <a:gd name="T103" fmla="*/ 81 h 1312"/>
                <a:gd name="T104" fmla="*/ 1565 w 2036"/>
                <a:gd name="T105" fmla="*/ 60 h 1312"/>
                <a:gd name="T106" fmla="*/ 1544 w 2036"/>
                <a:gd name="T107" fmla="*/ 22 h 1312"/>
                <a:gd name="T108" fmla="*/ 2036 w 2036"/>
                <a:gd name="T109" fmla="*/ 0 h 1312"/>
                <a:gd name="T110" fmla="*/ 0 w 2036"/>
                <a:gd name="T111" fmla="*/ 1312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6" h="1312">
                  <a:moveTo>
                    <a:pt x="0" y="0"/>
                  </a:moveTo>
                  <a:lnTo>
                    <a:pt x="581" y="0"/>
                  </a:lnTo>
                  <a:lnTo>
                    <a:pt x="581" y="1"/>
                  </a:lnTo>
                  <a:lnTo>
                    <a:pt x="581" y="19"/>
                  </a:lnTo>
                  <a:lnTo>
                    <a:pt x="581" y="44"/>
                  </a:lnTo>
                  <a:lnTo>
                    <a:pt x="582" y="68"/>
                  </a:lnTo>
                  <a:lnTo>
                    <a:pt x="584" y="91"/>
                  </a:lnTo>
                  <a:lnTo>
                    <a:pt x="596" y="100"/>
                  </a:lnTo>
                  <a:lnTo>
                    <a:pt x="609" y="111"/>
                  </a:lnTo>
                  <a:lnTo>
                    <a:pt x="626" y="126"/>
                  </a:lnTo>
                  <a:lnTo>
                    <a:pt x="639" y="137"/>
                  </a:lnTo>
                  <a:lnTo>
                    <a:pt x="654" y="149"/>
                  </a:lnTo>
                  <a:lnTo>
                    <a:pt x="669" y="161"/>
                  </a:lnTo>
                  <a:lnTo>
                    <a:pt x="684" y="173"/>
                  </a:lnTo>
                  <a:lnTo>
                    <a:pt x="698" y="184"/>
                  </a:lnTo>
                  <a:lnTo>
                    <a:pt x="711" y="192"/>
                  </a:lnTo>
                  <a:lnTo>
                    <a:pt x="719" y="198"/>
                  </a:lnTo>
                  <a:lnTo>
                    <a:pt x="733" y="207"/>
                  </a:lnTo>
                  <a:lnTo>
                    <a:pt x="750" y="220"/>
                  </a:lnTo>
                  <a:lnTo>
                    <a:pt x="769" y="239"/>
                  </a:lnTo>
                  <a:lnTo>
                    <a:pt x="788" y="264"/>
                  </a:lnTo>
                  <a:lnTo>
                    <a:pt x="807" y="291"/>
                  </a:lnTo>
                  <a:lnTo>
                    <a:pt x="828" y="322"/>
                  </a:lnTo>
                  <a:lnTo>
                    <a:pt x="847" y="354"/>
                  </a:lnTo>
                  <a:lnTo>
                    <a:pt x="865" y="389"/>
                  </a:lnTo>
                  <a:lnTo>
                    <a:pt x="882" y="426"/>
                  </a:lnTo>
                  <a:lnTo>
                    <a:pt x="897" y="462"/>
                  </a:lnTo>
                  <a:lnTo>
                    <a:pt x="909" y="497"/>
                  </a:lnTo>
                  <a:lnTo>
                    <a:pt x="917" y="533"/>
                  </a:lnTo>
                  <a:lnTo>
                    <a:pt x="922" y="566"/>
                  </a:lnTo>
                  <a:lnTo>
                    <a:pt x="923" y="601"/>
                  </a:lnTo>
                  <a:lnTo>
                    <a:pt x="922" y="640"/>
                  </a:lnTo>
                  <a:lnTo>
                    <a:pt x="921" y="681"/>
                  </a:lnTo>
                  <a:lnTo>
                    <a:pt x="921" y="702"/>
                  </a:lnTo>
                  <a:lnTo>
                    <a:pt x="920" y="728"/>
                  </a:lnTo>
                  <a:lnTo>
                    <a:pt x="920" y="752"/>
                  </a:lnTo>
                  <a:lnTo>
                    <a:pt x="920" y="776"/>
                  </a:lnTo>
                  <a:lnTo>
                    <a:pt x="921" y="794"/>
                  </a:lnTo>
                  <a:lnTo>
                    <a:pt x="938" y="812"/>
                  </a:lnTo>
                  <a:lnTo>
                    <a:pt x="956" y="833"/>
                  </a:lnTo>
                  <a:lnTo>
                    <a:pt x="975" y="858"/>
                  </a:lnTo>
                  <a:lnTo>
                    <a:pt x="984" y="871"/>
                  </a:lnTo>
                  <a:lnTo>
                    <a:pt x="996" y="885"/>
                  </a:lnTo>
                  <a:lnTo>
                    <a:pt x="1009" y="902"/>
                  </a:lnTo>
                  <a:lnTo>
                    <a:pt x="1024" y="919"/>
                  </a:lnTo>
                  <a:lnTo>
                    <a:pt x="1038" y="936"/>
                  </a:lnTo>
                  <a:lnTo>
                    <a:pt x="1053" y="950"/>
                  </a:lnTo>
                  <a:lnTo>
                    <a:pt x="1066" y="962"/>
                  </a:lnTo>
                  <a:lnTo>
                    <a:pt x="1078" y="970"/>
                  </a:lnTo>
                  <a:lnTo>
                    <a:pt x="1089" y="956"/>
                  </a:lnTo>
                  <a:lnTo>
                    <a:pt x="1101" y="938"/>
                  </a:lnTo>
                  <a:lnTo>
                    <a:pt x="1112" y="915"/>
                  </a:lnTo>
                  <a:lnTo>
                    <a:pt x="1123" y="889"/>
                  </a:lnTo>
                  <a:lnTo>
                    <a:pt x="1134" y="862"/>
                  </a:lnTo>
                  <a:lnTo>
                    <a:pt x="1142" y="833"/>
                  </a:lnTo>
                  <a:lnTo>
                    <a:pt x="1151" y="806"/>
                  </a:lnTo>
                  <a:lnTo>
                    <a:pt x="1157" y="780"/>
                  </a:lnTo>
                  <a:lnTo>
                    <a:pt x="1162" y="758"/>
                  </a:lnTo>
                  <a:lnTo>
                    <a:pt x="1163" y="741"/>
                  </a:lnTo>
                  <a:lnTo>
                    <a:pt x="1166" y="717"/>
                  </a:lnTo>
                  <a:lnTo>
                    <a:pt x="1175" y="692"/>
                  </a:lnTo>
                  <a:lnTo>
                    <a:pt x="1189" y="667"/>
                  </a:lnTo>
                  <a:lnTo>
                    <a:pt x="1207" y="642"/>
                  </a:lnTo>
                  <a:lnTo>
                    <a:pt x="1228" y="617"/>
                  </a:lnTo>
                  <a:lnTo>
                    <a:pt x="1251" y="592"/>
                  </a:lnTo>
                  <a:lnTo>
                    <a:pt x="1275" y="569"/>
                  </a:lnTo>
                  <a:lnTo>
                    <a:pt x="1299" y="548"/>
                  </a:lnTo>
                  <a:lnTo>
                    <a:pt x="1321" y="528"/>
                  </a:lnTo>
                  <a:lnTo>
                    <a:pt x="1343" y="511"/>
                  </a:lnTo>
                  <a:lnTo>
                    <a:pt x="1361" y="498"/>
                  </a:lnTo>
                  <a:lnTo>
                    <a:pt x="1371" y="492"/>
                  </a:lnTo>
                  <a:lnTo>
                    <a:pt x="1382" y="486"/>
                  </a:lnTo>
                  <a:lnTo>
                    <a:pt x="1395" y="481"/>
                  </a:lnTo>
                  <a:lnTo>
                    <a:pt x="1411" y="476"/>
                  </a:lnTo>
                  <a:lnTo>
                    <a:pt x="1431" y="473"/>
                  </a:lnTo>
                  <a:lnTo>
                    <a:pt x="1457" y="470"/>
                  </a:lnTo>
                  <a:lnTo>
                    <a:pt x="1487" y="467"/>
                  </a:lnTo>
                  <a:lnTo>
                    <a:pt x="1523" y="463"/>
                  </a:lnTo>
                  <a:lnTo>
                    <a:pt x="1568" y="461"/>
                  </a:lnTo>
                  <a:lnTo>
                    <a:pt x="1619" y="457"/>
                  </a:lnTo>
                  <a:lnTo>
                    <a:pt x="1640" y="456"/>
                  </a:lnTo>
                  <a:lnTo>
                    <a:pt x="1661" y="455"/>
                  </a:lnTo>
                  <a:lnTo>
                    <a:pt x="1679" y="453"/>
                  </a:lnTo>
                  <a:lnTo>
                    <a:pt x="1683" y="449"/>
                  </a:lnTo>
                  <a:lnTo>
                    <a:pt x="1687" y="443"/>
                  </a:lnTo>
                  <a:lnTo>
                    <a:pt x="1694" y="435"/>
                  </a:lnTo>
                  <a:lnTo>
                    <a:pt x="1666" y="417"/>
                  </a:lnTo>
                  <a:lnTo>
                    <a:pt x="1642" y="398"/>
                  </a:lnTo>
                  <a:lnTo>
                    <a:pt x="1621" y="377"/>
                  </a:lnTo>
                  <a:lnTo>
                    <a:pt x="1608" y="359"/>
                  </a:lnTo>
                  <a:lnTo>
                    <a:pt x="1600" y="337"/>
                  </a:lnTo>
                  <a:lnTo>
                    <a:pt x="1598" y="314"/>
                  </a:lnTo>
                  <a:lnTo>
                    <a:pt x="1600" y="289"/>
                  </a:lnTo>
                  <a:lnTo>
                    <a:pt x="1606" y="261"/>
                  </a:lnTo>
                  <a:lnTo>
                    <a:pt x="1617" y="229"/>
                  </a:lnTo>
                  <a:lnTo>
                    <a:pt x="1631" y="190"/>
                  </a:lnTo>
                  <a:lnTo>
                    <a:pt x="1637" y="170"/>
                  </a:lnTo>
                  <a:lnTo>
                    <a:pt x="1645" y="149"/>
                  </a:lnTo>
                  <a:lnTo>
                    <a:pt x="1651" y="127"/>
                  </a:lnTo>
                  <a:lnTo>
                    <a:pt x="1643" y="121"/>
                  </a:lnTo>
                  <a:lnTo>
                    <a:pt x="1633" y="112"/>
                  </a:lnTo>
                  <a:lnTo>
                    <a:pt x="1620" y="102"/>
                  </a:lnTo>
                  <a:lnTo>
                    <a:pt x="1606" y="91"/>
                  </a:lnTo>
                  <a:lnTo>
                    <a:pt x="1593" y="81"/>
                  </a:lnTo>
                  <a:lnTo>
                    <a:pt x="1582" y="74"/>
                  </a:lnTo>
                  <a:lnTo>
                    <a:pt x="1565" y="60"/>
                  </a:lnTo>
                  <a:lnTo>
                    <a:pt x="1552" y="42"/>
                  </a:lnTo>
                  <a:lnTo>
                    <a:pt x="1544" y="22"/>
                  </a:lnTo>
                  <a:lnTo>
                    <a:pt x="1541" y="0"/>
                  </a:lnTo>
                  <a:lnTo>
                    <a:pt x="2036" y="0"/>
                  </a:lnTo>
                  <a:lnTo>
                    <a:pt x="2036" y="1312"/>
                  </a:lnTo>
                  <a:lnTo>
                    <a:pt x="0" y="1312"/>
                  </a:lnTo>
                  <a:lnTo>
                    <a:pt x="0" y="0"/>
                  </a:lnTo>
                  <a:close/>
                </a:path>
              </a:pathLst>
            </a:custGeom>
            <a:solidFill>
              <a:srgbClr val="288135"/>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01" name="Freeform 27">
              <a:extLst>
                <a:ext uri="{FF2B5EF4-FFF2-40B4-BE49-F238E27FC236}">
                  <a16:creationId xmlns="" xmlns:a16="http://schemas.microsoft.com/office/drawing/2014/main" id="{EC881FA9-F015-B643-BF44-39F4CCDDBFF3}"/>
                </a:ext>
              </a:extLst>
            </p:cNvPr>
            <p:cNvSpPr>
              <a:spLocks/>
            </p:cNvSpPr>
            <p:nvPr/>
          </p:nvSpPr>
          <p:spPr bwMode="auto">
            <a:xfrm>
              <a:off x="2176" y="3136"/>
              <a:ext cx="407" cy="262"/>
            </a:xfrm>
            <a:custGeom>
              <a:avLst/>
              <a:gdLst>
                <a:gd name="T0" fmla="*/ 497 w 2036"/>
                <a:gd name="T1" fmla="*/ 28 h 1312"/>
                <a:gd name="T2" fmla="*/ 499 w 2036"/>
                <a:gd name="T3" fmla="*/ 104 h 1312"/>
                <a:gd name="T4" fmla="*/ 510 w 2036"/>
                <a:gd name="T5" fmla="*/ 143 h 1312"/>
                <a:gd name="T6" fmla="*/ 546 w 2036"/>
                <a:gd name="T7" fmla="*/ 169 h 1312"/>
                <a:gd name="T8" fmla="*/ 600 w 2036"/>
                <a:gd name="T9" fmla="*/ 215 h 1312"/>
                <a:gd name="T10" fmla="*/ 656 w 2036"/>
                <a:gd name="T11" fmla="*/ 259 h 1312"/>
                <a:gd name="T12" fmla="*/ 696 w 2036"/>
                <a:gd name="T13" fmla="*/ 283 h 1312"/>
                <a:gd name="T14" fmla="*/ 737 w 2036"/>
                <a:gd name="T15" fmla="*/ 334 h 1312"/>
                <a:gd name="T16" fmla="*/ 782 w 2036"/>
                <a:gd name="T17" fmla="*/ 413 h 1312"/>
                <a:gd name="T18" fmla="*/ 819 w 2036"/>
                <a:gd name="T19" fmla="*/ 499 h 1312"/>
                <a:gd name="T20" fmla="*/ 836 w 2036"/>
                <a:gd name="T21" fmla="*/ 572 h 1312"/>
                <a:gd name="T22" fmla="*/ 837 w 2036"/>
                <a:gd name="T23" fmla="*/ 649 h 1312"/>
                <a:gd name="T24" fmla="*/ 834 w 2036"/>
                <a:gd name="T25" fmla="*/ 736 h 1312"/>
                <a:gd name="T26" fmla="*/ 837 w 2036"/>
                <a:gd name="T27" fmla="*/ 811 h 1312"/>
                <a:gd name="T28" fmla="*/ 854 w 2036"/>
                <a:gd name="T29" fmla="*/ 851 h 1312"/>
                <a:gd name="T30" fmla="*/ 889 w 2036"/>
                <a:gd name="T31" fmla="*/ 887 h 1312"/>
                <a:gd name="T32" fmla="*/ 940 w 2036"/>
                <a:gd name="T33" fmla="*/ 954 h 1312"/>
                <a:gd name="T34" fmla="*/ 1002 w 2036"/>
                <a:gd name="T35" fmla="*/ 1019 h 1312"/>
                <a:gd name="T36" fmla="*/ 1068 w 2036"/>
                <a:gd name="T37" fmla="*/ 1056 h 1312"/>
                <a:gd name="T38" fmla="*/ 1130 w 2036"/>
                <a:gd name="T39" fmla="*/ 1037 h 1312"/>
                <a:gd name="T40" fmla="*/ 1180 w 2036"/>
                <a:gd name="T41" fmla="*/ 970 h 1312"/>
                <a:gd name="T42" fmla="*/ 1217 w 2036"/>
                <a:gd name="T43" fmla="*/ 880 h 1312"/>
                <a:gd name="T44" fmla="*/ 1240 w 2036"/>
                <a:gd name="T45" fmla="*/ 794 h 1312"/>
                <a:gd name="T46" fmla="*/ 1249 w 2036"/>
                <a:gd name="T47" fmla="*/ 742 h 1312"/>
                <a:gd name="T48" fmla="*/ 1270 w 2036"/>
                <a:gd name="T49" fmla="*/ 699 h 1312"/>
                <a:gd name="T50" fmla="*/ 1321 w 2036"/>
                <a:gd name="T51" fmla="*/ 646 h 1312"/>
                <a:gd name="T52" fmla="*/ 1376 w 2036"/>
                <a:gd name="T53" fmla="*/ 596 h 1312"/>
                <a:gd name="T54" fmla="*/ 1412 w 2036"/>
                <a:gd name="T55" fmla="*/ 567 h 1312"/>
                <a:gd name="T56" fmla="*/ 1463 w 2036"/>
                <a:gd name="T57" fmla="*/ 555 h 1312"/>
                <a:gd name="T58" fmla="*/ 1556 w 2036"/>
                <a:gd name="T59" fmla="*/ 546 h 1312"/>
                <a:gd name="T60" fmla="*/ 1650 w 2036"/>
                <a:gd name="T61" fmla="*/ 540 h 1312"/>
                <a:gd name="T62" fmla="*/ 1708 w 2036"/>
                <a:gd name="T63" fmla="*/ 536 h 1312"/>
                <a:gd name="T64" fmla="*/ 1744 w 2036"/>
                <a:gd name="T65" fmla="*/ 507 h 1312"/>
                <a:gd name="T66" fmla="*/ 1789 w 2036"/>
                <a:gd name="T67" fmla="*/ 449 h 1312"/>
                <a:gd name="T68" fmla="*/ 1793 w 2036"/>
                <a:gd name="T69" fmla="*/ 394 h 1312"/>
                <a:gd name="T70" fmla="*/ 1729 w 2036"/>
                <a:gd name="T71" fmla="*/ 357 h 1312"/>
                <a:gd name="T72" fmla="*/ 1689 w 2036"/>
                <a:gd name="T73" fmla="*/ 326 h 1312"/>
                <a:gd name="T74" fmla="*/ 1685 w 2036"/>
                <a:gd name="T75" fmla="*/ 300 h 1312"/>
                <a:gd name="T76" fmla="*/ 1702 w 2036"/>
                <a:gd name="T77" fmla="*/ 244 h 1312"/>
                <a:gd name="T78" fmla="*/ 1726 w 2036"/>
                <a:gd name="T79" fmla="*/ 174 h 1312"/>
                <a:gd name="T80" fmla="*/ 1743 w 2036"/>
                <a:gd name="T81" fmla="*/ 114 h 1312"/>
                <a:gd name="T82" fmla="*/ 1738 w 2036"/>
                <a:gd name="T83" fmla="*/ 85 h 1312"/>
                <a:gd name="T84" fmla="*/ 1697 w 2036"/>
                <a:gd name="T85" fmla="*/ 54 h 1312"/>
                <a:gd name="T86" fmla="*/ 1643 w 2036"/>
                <a:gd name="T87" fmla="*/ 11 h 1312"/>
                <a:gd name="T88" fmla="*/ 2036 w 2036"/>
                <a:gd name="T89" fmla="*/ 1312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36" h="1312">
                  <a:moveTo>
                    <a:pt x="0" y="0"/>
                  </a:moveTo>
                  <a:lnTo>
                    <a:pt x="497" y="0"/>
                  </a:lnTo>
                  <a:lnTo>
                    <a:pt x="497" y="28"/>
                  </a:lnTo>
                  <a:lnTo>
                    <a:pt x="497" y="56"/>
                  </a:lnTo>
                  <a:lnTo>
                    <a:pt x="498" y="81"/>
                  </a:lnTo>
                  <a:lnTo>
                    <a:pt x="499" y="104"/>
                  </a:lnTo>
                  <a:lnTo>
                    <a:pt x="501" y="123"/>
                  </a:lnTo>
                  <a:lnTo>
                    <a:pt x="505" y="137"/>
                  </a:lnTo>
                  <a:lnTo>
                    <a:pt x="510" y="143"/>
                  </a:lnTo>
                  <a:lnTo>
                    <a:pt x="518" y="149"/>
                  </a:lnTo>
                  <a:lnTo>
                    <a:pt x="530" y="157"/>
                  </a:lnTo>
                  <a:lnTo>
                    <a:pt x="546" y="169"/>
                  </a:lnTo>
                  <a:lnTo>
                    <a:pt x="563" y="184"/>
                  </a:lnTo>
                  <a:lnTo>
                    <a:pt x="581" y="199"/>
                  </a:lnTo>
                  <a:lnTo>
                    <a:pt x="600" y="215"/>
                  </a:lnTo>
                  <a:lnTo>
                    <a:pt x="620" y="231"/>
                  </a:lnTo>
                  <a:lnTo>
                    <a:pt x="639" y="245"/>
                  </a:lnTo>
                  <a:lnTo>
                    <a:pt x="656" y="259"/>
                  </a:lnTo>
                  <a:lnTo>
                    <a:pt x="672" y="270"/>
                  </a:lnTo>
                  <a:lnTo>
                    <a:pt x="685" y="276"/>
                  </a:lnTo>
                  <a:lnTo>
                    <a:pt x="696" y="283"/>
                  </a:lnTo>
                  <a:lnTo>
                    <a:pt x="708" y="296"/>
                  </a:lnTo>
                  <a:lnTo>
                    <a:pt x="723" y="313"/>
                  </a:lnTo>
                  <a:lnTo>
                    <a:pt x="737" y="334"/>
                  </a:lnTo>
                  <a:lnTo>
                    <a:pt x="752" y="359"/>
                  </a:lnTo>
                  <a:lnTo>
                    <a:pt x="767" y="386"/>
                  </a:lnTo>
                  <a:lnTo>
                    <a:pt x="782" y="413"/>
                  </a:lnTo>
                  <a:lnTo>
                    <a:pt x="795" y="443"/>
                  </a:lnTo>
                  <a:lnTo>
                    <a:pt x="808" y="472"/>
                  </a:lnTo>
                  <a:lnTo>
                    <a:pt x="819" y="499"/>
                  </a:lnTo>
                  <a:lnTo>
                    <a:pt x="828" y="527"/>
                  </a:lnTo>
                  <a:lnTo>
                    <a:pt x="834" y="551"/>
                  </a:lnTo>
                  <a:lnTo>
                    <a:pt x="836" y="572"/>
                  </a:lnTo>
                  <a:lnTo>
                    <a:pt x="837" y="595"/>
                  </a:lnTo>
                  <a:lnTo>
                    <a:pt x="837" y="621"/>
                  </a:lnTo>
                  <a:lnTo>
                    <a:pt x="837" y="649"/>
                  </a:lnTo>
                  <a:lnTo>
                    <a:pt x="836" y="678"/>
                  </a:lnTo>
                  <a:lnTo>
                    <a:pt x="835" y="707"/>
                  </a:lnTo>
                  <a:lnTo>
                    <a:pt x="834" y="736"/>
                  </a:lnTo>
                  <a:lnTo>
                    <a:pt x="834" y="764"/>
                  </a:lnTo>
                  <a:lnTo>
                    <a:pt x="835" y="790"/>
                  </a:lnTo>
                  <a:lnTo>
                    <a:pt x="837" y="811"/>
                  </a:lnTo>
                  <a:lnTo>
                    <a:pt x="841" y="829"/>
                  </a:lnTo>
                  <a:lnTo>
                    <a:pt x="847" y="843"/>
                  </a:lnTo>
                  <a:lnTo>
                    <a:pt x="854" y="851"/>
                  </a:lnTo>
                  <a:lnTo>
                    <a:pt x="864" y="858"/>
                  </a:lnTo>
                  <a:lnTo>
                    <a:pt x="876" y="871"/>
                  </a:lnTo>
                  <a:lnTo>
                    <a:pt x="889" y="887"/>
                  </a:lnTo>
                  <a:lnTo>
                    <a:pt x="905" y="908"/>
                  </a:lnTo>
                  <a:lnTo>
                    <a:pt x="922" y="930"/>
                  </a:lnTo>
                  <a:lnTo>
                    <a:pt x="940" y="954"/>
                  </a:lnTo>
                  <a:lnTo>
                    <a:pt x="960" y="977"/>
                  </a:lnTo>
                  <a:lnTo>
                    <a:pt x="980" y="999"/>
                  </a:lnTo>
                  <a:lnTo>
                    <a:pt x="1002" y="1019"/>
                  </a:lnTo>
                  <a:lnTo>
                    <a:pt x="1024" y="1036"/>
                  </a:lnTo>
                  <a:lnTo>
                    <a:pt x="1045" y="1048"/>
                  </a:lnTo>
                  <a:lnTo>
                    <a:pt x="1068" y="1056"/>
                  </a:lnTo>
                  <a:lnTo>
                    <a:pt x="1091" y="1057"/>
                  </a:lnTo>
                  <a:lnTo>
                    <a:pt x="1111" y="1051"/>
                  </a:lnTo>
                  <a:lnTo>
                    <a:pt x="1130" y="1037"/>
                  </a:lnTo>
                  <a:lnTo>
                    <a:pt x="1148" y="1019"/>
                  </a:lnTo>
                  <a:lnTo>
                    <a:pt x="1164" y="996"/>
                  </a:lnTo>
                  <a:lnTo>
                    <a:pt x="1180" y="970"/>
                  </a:lnTo>
                  <a:lnTo>
                    <a:pt x="1193" y="941"/>
                  </a:lnTo>
                  <a:lnTo>
                    <a:pt x="1206" y="910"/>
                  </a:lnTo>
                  <a:lnTo>
                    <a:pt x="1217" y="880"/>
                  </a:lnTo>
                  <a:lnTo>
                    <a:pt x="1227" y="850"/>
                  </a:lnTo>
                  <a:lnTo>
                    <a:pt x="1234" y="821"/>
                  </a:lnTo>
                  <a:lnTo>
                    <a:pt x="1240" y="794"/>
                  </a:lnTo>
                  <a:lnTo>
                    <a:pt x="1245" y="773"/>
                  </a:lnTo>
                  <a:lnTo>
                    <a:pt x="1247" y="754"/>
                  </a:lnTo>
                  <a:lnTo>
                    <a:pt x="1249" y="742"/>
                  </a:lnTo>
                  <a:lnTo>
                    <a:pt x="1251" y="730"/>
                  </a:lnTo>
                  <a:lnTo>
                    <a:pt x="1258" y="716"/>
                  </a:lnTo>
                  <a:lnTo>
                    <a:pt x="1270" y="699"/>
                  </a:lnTo>
                  <a:lnTo>
                    <a:pt x="1285" y="682"/>
                  </a:lnTo>
                  <a:lnTo>
                    <a:pt x="1303" y="664"/>
                  </a:lnTo>
                  <a:lnTo>
                    <a:pt x="1321" y="646"/>
                  </a:lnTo>
                  <a:lnTo>
                    <a:pt x="1340" y="628"/>
                  </a:lnTo>
                  <a:lnTo>
                    <a:pt x="1359" y="611"/>
                  </a:lnTo>
                  <a:lnTo>
                    <a:pt x="1376" y="596"/>
                  </a:lnTo>
                  <a:lnTo>
                    <a:pt x="1391" y="583"/>
                  </a:lnTo>
                  <a:lnTo>
                    <a:pt x="1403" y="573"/>
                  </a:lnTo>
                  <a:lnTo>
                    <a:pt x="1412" y="567"/>
                  </a:lnTo>
                  <a:lnTo>
                    <a:pt x="1421" y="562"/>
                  </a:lnTo>
                  <a:lnTo>
                    <a:pt x="1440" y="559"/>
                  </a:lnTo>
                  <a:lnTo>
                    <a:pt x="1463" y="555"/>
                  </a:lnTo>
                  <a:lnTo>
                    <a:pt x="1492" y="551"/>
                  </a:lnTo>
                  <a:lnTo>
                    <a:pt x="1523" y="549"/>
                  </a:lnTo>
                  <a:lnTo>
                    <a:pt x="1556" y="546"/>
                  </a:lnTo>
                  <a:lnTo>
                    <a:pt x="1588" y="544"/>
                  </a:lnTo>
                  <a:lnTo>
                    <a:pt x="1621" y="543"/>
                  </a:lnTo>
                  <a:lnTo>
                    <a:pt x="1650" y="540"/>
                  </a:lnTo>
                  <a:lnTo>
                    <a:pt x="1675" y="539"/>
                  </a:lnTo>
                  <a:lnTo>
                    <a:pt x="1695" y="538"/>
                  </a:lnTo>
                  <a:lnTo>
                    <a:pt x="1708" y="536"/>
                  </a:lnTo>
                  <a:lnTo>
                    <a:pt x="1719" y="532"/>
                  </a:lnTo>
                  <a:lnTo>
                    <a:pt x="1731" y="521"/>
                  </a:lnTo>
                  <a:lnTo>
                    <a:pt x="1744" y="507"/>
                  </a:lnTo>
                  <a:lnTo>
                    <a:pt x="1759" y="490"/>
                  </a:lnTo>
                  <a:lnTo>
                    <a:pt x="1773" y="469"/>
                  </a:lnTo>
                  <a:lnTo>
                    <a:pt x="1789" y="449"/>
                  </a:lnTo>
                  <a:lnTo>
                    <a:pt x="1802" y="428"/>
                  </a:lnTo>
                  <a:lnTo>
                    <a:pt x="1816" y="407"/>
                  </a:lnTo>
                  <a:lnTo>
                    <a:pt x="1793" y="394"/>
                  </a:lnTo>
                  <a:lnTo>
                    <a:pt x="1770" y="382"/>
                  </a:lnTo>
                  <a:lnTo>
                    <a:pt x="1748" y="369"/>
                  </a:lnTo>
                  <a:lnTo>
                    <a:pt x="1729" y="357"/>
                  </a:lnTo>
                  <a:lnTo>
                    <a:pt x="1712" y="345"/>
                  </a:lnTo>
                  <a:lnTo>
                    <a:pt x="1698" y="335"/>
                  </a:lnTo>
                  <a:lnTo>
                    <a:pt x="1689" y="326"/>
                  </a:lnTo>
                  <a:lnTo>
                    <a:pt x="1684" y="320"/>
                  </a:lnTo>
                  <a:lnTo>
                    <a:pt x="1683" y="312"/>
                  </a:lnTo>
                  <a:lnTo>
                    <a:pt x="1685" y="300"/>
                  </a:lnTo>
                  <a:lnTo>
                    <a:pt x="1689" y="284"/>
                  </a:lnTo>
                  <a:lnTo>
                    <a:pt x="1695" y="265"/>
                  </a:lnTo>
                  <a:lnTo>
                    <a:pt x="1702" y="244"/>
                  </a:lnTo>
                  <a:lnTo>
                    <a:pt x="1710" y="221"/>
                  </a:lnTo>
                  <a:lnTo>
                    <a:pt x="1718" y="197"/>
                  </a:lnTo>
                  <a:lnTo>
                    <a:pt x="1726" y="174"/>
                  </a:lnTo>
                  <a:lnTo>
                    <a:pt x="1733" y="152"/>
                  </a:lnTo>
                  <a:lnTo>
                    <a:pt x="1739" y="132"/>
                  </a:lnTo>
                  <a:lnTo>
                    <a:pt x="1743" y="114"/>
                  </a:lnTo>
                  <a:lnTo>
                    <a:pt x="1744" y="100"/>
                  </a:lnTo>
                  <a:lnTo>
                    <a:pt x="1743" y="89"/>
                  </a:lnTo>
                  <a:lnTo>
                    <a:pt x="1738" y="85"/>
                  </a:lnTo>
                  <a:lnTo>
                    <a:pt x="1727" y="77"/>
                  </a:lnTo>
                  <a:lnTo>
                    <a:pt x="1713" y="68"/>
                  </a:lnTo>
                  <a:lnTo>
                    <a:pt x="1697" y="54"/>
                  </a:lnTo>
                  <a:lnTo>
                    <a:pt x="1679" y="40"/>
                  </a:lnTo>
                  <a:lnTo>
                    <a:pt x="1661" y="25"/>
                  </a:lnTo>
                  <a:lnTo>
                    <a:pt x="1643" y="11"/>
                  </a:lnTo>
                  <a:lnTo>
                    <a:pt x="1626" y="0"/>
                  </a:lnTo>
                  <a:lnTo>
                    <a:pt x="2036" y="0"/>
                  </a:lnTo>
                  <a:lnTo>
                    <a:pt x="2036" y="1312"/>
                  </a:lnTo>
                  <a:lnTo>
                    <a:pt x="0" y="1312"/>
                  </a:lnTo>
                  <a:lnTo>
                    <a:pt x="0" y="0"/>
                  </a:lnTo>
                  <a:close/>
                </a:path>
              </a:pathLst>
            </a:custGeom>
            <a:solidFill>
              <a:srgbClr val="AAD04B"/>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02" name="Freeform 28">
              <a:extLst>
                <a:ext uri="{FF2B5EF4-FFF2-40B4-BE49-F238E27FC236}">
                  <a16:creationId xmlns="" xmlns:a16="http://schemas.microsoft.com/office/drawing/2014/main" id="{5CDA1B69-6D93-8741-953E-CB5E639C2912}"/>
                </a:ext>
              </a:extLst>
            </p:cNvPr>
            <p:cNvSpPr>
              <a:spLocks/>
            </p:cNvSpPr>
            <p:nvPr/>
          </p:nvSpPr>
          <p:spPr bwMode="auto">
            <a:xfrm>
              <a:off x="2176" y="3245"/>
              <a:ext cx="151" cy="153"/>
            </a:xfrm>
            <a:custGeom>
              <a:avLst/>
              <a:gdLst>
                <a:gd name="T0" fmla="*/ 0 w 755"/>
                <a:gd name="T1" fmla="*/ 0 h 763"/>
                <a:gd name="T2" fmla="*/ 31 w 755"/>
                <a:gd name="T3" fmla="*/ 24 h 763"/>
                <a:gd name="T4" fmla="*/ 60 w 755"/>
                <a:gd name="T5" fmla="*/ 52 h 763"/>
                <a:gd name="T6" fmla="*/ 87 w 755"/>
                <a:gd name="T7" fmla="*/ 82 h 763"/>
                <a:gd name="T8" fmla="*/ 110 w 755"/>
                <a:gd name="T9" fmla="*/ 117 h 763"/>
                <a:gd name="T10" fmla="*/ 137 w 755"/>
                <a:gd name="T11" fmla="*/ 158 h 763"/>
                <a:gd name="T12" fmla="*/ 171 w 755"/>
                <a:gd name="T13" fmla="*/ 198 h 763"/>
                <a:gd name="T14" fmla="*/ 210 w 755"/>
                <a:gd name="T15" fmla="*/ 237 h 763"/>
                <a:gd name="T16" fmla="*/ 252 w 755"/>
                <a:gd name="T17" fmla="*/ 273 h 763"/>
                <a:gd name="T18" fmla="*/ 298 w 755"/>
                <a:gd name="T19" fmla="*/ 308 h 763"/>
                <a:gd name="T20" fmla="*/ 345 w 755"/>
                <a:gd name="T21" fmla="*/ 341 h 763"/>
                <a:gd name="T22" fmla="*/ 393 w 755"/>
                <a:gd name="T23" fmla="*/ 372 h 763"/>
                <a:gd name="T24" fmla="*/ 441 w 755"/>
                <a:gd name="T25" fmla="*/ 400 h 763"/>
                <a:gd name="T26" fmla="*/ 487 w 755"/>
                <a:gd name="T27" fmla="*/ 427 h 763"/>
                <a:gd name="T28" fmla="*/ 532 w 755"/>
                <a:gd name="T29" fmla="*/ 451 h 763"/>
                <a:gd name="T30" fmla="*/ 563 w 755"/>
                <a:gd name="T31" fmla="*/ 470 h 763"/>
                <a:gd name="T32" fmla="*/ 590 w 755"/>
                <a:gd name="T33" fmla="*/ 493 h 763"/>
                <a:gd name="T34" fmla="*/ 614 w 755"/>
                <a:gd name="T35" fmla="*/ 520 h 763"/>
                <a:gd name="T36" fmla="*/ 636 w 755"/>
                <a:gd name="T37" fmla="*/ 548 h 763"/>
                <a:gd name="T38" fmla="*/ 654 w 755"/>
                <a:gd name="T39" fmla="*/ 577 h 763"/>
                <a:gd name="T40" fmla="*/ 671 w 755"/>
                <a:gd name="T41" fmla="*/ 607 h 763"/>
                <a:gd name="T42" fmla="*/ 685 w 755"/>
                <a:gd name="T43" fmla="*/ 637 h 763"/>
                <a:gd name="T44" fmla="*/ 698 w 755"/>
                <a:gd name="T45" fmla="*/ 666 h 763"/>
                <a:gd name="T46" fmla="*/ 711 w 755"/>
                <a:gd name="T47" fmla="*/ 693 h 763"/>
                <a:gd name="T48" fmla="*/ 723 w 755"/>
                <a:gd name="T49" fmla="*/ 716 h 763"/>
                <a:gd name="T50" fmla="*/ 733 w 755"/>
                <a:gd name="T51" fmla="*/ 736 h 763"/>
                <a:gd name="T52" fmla="*/ 744 w 755"/>
                <a:gd name="T53" fmla="*/ 752 h 763"/>
                <a:gd name="T54" fmla="*/ 755 w 755"/>
                <a:gd name="T55" fmla="*/ 763 h 763"/>
                <a:gd name="T56" fmla="*/ 0 w 755"/>
                <a:gd name="T57" fmla="*/ 763 h 763"/>
                <a:gd name="T58" fmla="*/ 0 w 755"/>
                <a:gd name="T59"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5" h="763">
                  <a:moveTo>
                    <a:pt x="0" y="0"/>
                  </a:moveTo>
                  <a:lnTo>
                    <a:pt x="31" y="24"/>
                  </a:lnTo>
                  <a:lnTo>
                    <a:pt x="60" y="52"/>
                  </a:lnTo>
                  <a:lnTo>
                    <a:pt x="87" y="82"/>
                  </a:lnTo>
                  <a:lnTo>
                    <a:pt x="110" y="117"/>
                  </a:lnTo>
                  <a:lnTo>
                    <a:pt x="137" y="158"/>
                  </a:lnTo>
                  <a:lnTo>
                    <a:pt x="171" y="198"/>
                  </a:lnTo>
                  <a:lnTo>
                    <a:pt x="210" y="237"/>
                  </a:lnTo>
                  <a:lnTo>
                    <a:pt x="252" y="273"/>
                  </a:lnTo>
                  <a:lnTo>
                    <a:pt x="298" y="308"/>
                  </a:lnTo>
                  <a:lnTo>
                    <a:pt x="345" y="341"/>
                  </a:lnTo>
                  <a:lnTo>
                    <a:pt x="393" y="372"/>
                  </a:lnTo>
                  <a:lnTo>
                    <a:pt x="441" y="400"/>
                  </a:lnTo>
                  <a:lnTo>
                    <a:pt x="487" y="427"/>
                  </a:lnTo>
                  <a:lnTo>
                    <a:pt x="532" y="451"/>
                  </a:lnTo>
                  <a:lnTo>
                    <a:pt x="563" y="470"/>
                  </a:lnTo>
                  <a:lnTo>
                    <a:pt x="590" y="493"/>
                  </a:lnTo>
                  <a:lnTo>
                    <a:pt x="614" y="520"/>
                  </a:lnTo>
                  <a:lnTo>
                    <a:pt x="636" y="548"/>
                  </a:lnTo>
                  <a:lnTo>
                    <a:pt x="654" y="577"/>
                  </a:lnTo>
                  <a:lnTo>
                    <a:pt x="671" y="607"/>
                  </a:lnTo>
                  <a:lnTo>
                    <a:pt x="685" y="637"/>
                  </a:lnTo>
                  <a:lnTo>
                    <a:pt x="698" y="666"/>
                  </a:lnTo>
                  <a:lnTo>
                    <a:pt x="711" y="693"/>
                  </a:lnTo>
                  <a:lnTo>
                    <a:pt x="723" y="716"/>
                  </a:lnTo>
                  <a:lnTo>
                    <a:pt x="733" y="736"/>
                  </a:lnTo>
                  <a:lnTo>
                    <a:pt x="744" y="752"/>
                  </a:lnTo>
                  <a:lnTo>
                    <a:pt x="755" y="763"/>
                  </a:lnTo>
                  <a:lnTo>
                    <a:pt x="0" y="763"/>
                  </a:lnTo>
                  <a:lnTo>
                    <a:pt x="0" y="0"/>
                  </a:lnTo>
                  <a:close/>
                </a:path>
              </a:pathLst>
            </a:custGeom>
            <a:solidFill>
              <a:srgbClr val="D07507"/>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03" name="Freeform 29">
              <a:extLst>
                <a:ext uri="{FF2B5EF4-FFF2-40B4-BE49-F238E27FC236}">
                  <a16:creationId xmlns="" xmlns:a16="http://schemas.microsoft.com/office/drawing/2014/main" id="{33AC1ED9-9C85-D742-982F-2A67756FF034}"/>
                </a:ext>
              </a:extLst>
            </p:cNvPr>
            <p:cNvSpPr>
              <a:spLocks/>
            </p:cNvSpPr>
            <p:nvPr/>
          </p:nvSpPr>
          <p:spPr bwMode="auto">
            <a:xfrm>
              <a:off x="2176" y="3293"/>
              <a:ext cx="117" cy="105"/>
            </a:xfrm>
            <a:custGeom>
              <a:avLst/>
              <a:gdLst>
                <a:gd name="T0" fmla="*/ 0 w 586"/>
                <a:gd name="T1" fmla="*/ 0 h 525"/>
                <a:gd name="T2" fmla="*/ 26 w 586"/>
                <a:gd name="T3" fmla="*/ 28 h 525"/>
                <a:gd name="T4" fmla="*/ 49 w 586"/>
                <a:gd name="T5" fmla="*/ 56 h 525"/>
                <a:gd name="T6" fmla="*/ 68 w 586"/>
                <a:gd name="T7" fmla="*/ 86 h 525"/>
                <a:gd name="T8" fmla="*/ 85 w 586"/>
                <a:gd name="T9" fmla="*/ 111 h 525"/>
                <a:gd name="T10" fmla="*/ 107 w 586"/>
                <a:gd name="T11" fmla="*/ 134 h 525"/>
                <a:gd name="T12" fmla="*/ 133 w 586"/>
                <a:gd name="T13" fmla="*/ 154 h 525"/>
                <a:gd name="T14" fmla="*/ 160 w 586"/>
                <a:gd name="T15" fmla="*/ 171 h 525"/>
                <a:gd name="T16" fmla="*/ 191 w 586"/>
                <a:gd name="T17" fmla="*/ 185 h 525"/>
                <a:gd name="T18" fmla="*/ 224 w 586"/>
                <a:gd name="T19" fmla="*/ 200 h 525"/>
                <a:gd name="T20" fmla="*/ 258 w 586"/>
                <a:gd name="T21" fmla="*/ 213 h 525"/>
                <a:gd name="T22" fmla="*/ 293 w 586"/>
                <a:gd name="T23" fmla="*/ 225 h 525"/>
                <a:gd name="T24" fmla="*/ 330 w 586"/>
                <a:gd name="T25" fmla="*/ 238 h 525"/>
                <a:gd name="T26" fmla="*/ 367 w 586"/>
                <a:gd name="T27" fmla="*/ 252 h 525"/>
                <a:gd name="T28" fmla="*/ 402 w 586"/>
                <a:gd name="T29" fmla="*/ 266 h 525"/>
                <a:gd name="T30" fmla="*/ 437 w 586"/>
                <a:gd name="T31" fmla="*/ 283 h 525"/>
                <a:gd name="T32" fmla="*/ 471 w 586"/>
                <a:gd name="T33" fmla="*/ 301 h 525"/>
                <a:gd name="T34" fmla="*/ 499 w 586"/>
                <a:gd name="T35" fmla="*/ 321 h 525"/>
                <a:gd name="T36" fmla="*/ 521 w 586"/>
                <a:gd name="T37" fmla="*/ 343 h 525"/>
                <a:gd name="T38" fmla="*/ 540 w 586"/>
                <a:gd name="T39" fmla="*/ 371 h 525"/>
                <a:gd name="T40" fmla="*/ 555 w 586"/>
                <a:gd name="T41" fmla="*/ 400 h 525"/>
                <a:gd name="T42" fmla="*/ 567 w 586"/>
                <a:gd name="T43" fmla="*/ 431 h 525"/>
                <a:gd name="T44" fmla="*/ 575 w 586"/>
                <a:gd name="T45" fmla="*/ 462 h 525"/>
                <a:gd name="T46" fmla="*/ 582 w 586"/>
                <a:gd name="T47" fmla="*/ 493 h 525"/>
                <a:gd name="T48" fmla="*/ 586 w 586"/>
                <a:gd name="T49" fmla="*/ 525 h 525"/>
                <a:gd name="T50" fmla="*/ 0 w 586"/>
                <a:gd name="T51" fmla="*/ 525 h 525"/>
                <a:gd name="T52" fmla="*/ 0 w 586"/>
                <a:gd name="T53"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6" h="525">
                  <a:moveTo>
                    <a:pt x="0" y="0"/>
                  </a:moveTo>
                  <a:lnTo>
                    <a:pt x="26" y="28"/>
                  </a:lnTo>
                  <a:lnTo>
                    <a:pt x="49" y="56"/>
                  </a:lnTo>
                  <a:lnTo>
                    <a:pt x="68" y="86"/>
                  </a:lnTo>
                  <a:lnTo>
                    <a:pt x="85" y="111"/>
                  </a:lnTo>
                  <a:lnTo>
                    <a:pt x="107" y="134"/>
                  </a:lnTo>
                  <a:lnTo>
                    <a:pt x="133" y="154"/>
                  </a:lnTo>
                  <a:lnTo>
                    <a:pt x="160" y="171"/>
                  </a:lnTo>
                  <a:lnTo>
                    <a:pt x="191" y="185"/>
                  </a:lnTo>
                  <a:lnTo>
                    <a:pt x="224" y="200"/>
                  </a:lnTo>
                  <a:lnTo>
                    <a:pt x="258" y="213"/>
                  </a:lnTo>
                  <a:lnTo>
                    <a:pt x="293" y="225"/>
                  </a:lnTo>
                  <a:lnTo>
                    <a:pt x="330" y="238"/>
                  </a:lnTo>
                  <a:lnTo>
                    <a:pt x="367" y="252"/>
                  </a:lnTo>
                  <a:lnTo>
                    <a:pt x="402" y="266"/>
                  </a:lnTo>
                  <a:lnTo>
                    <a:pt x="437" y="283"/>
                  </a:lnTo>
                  <a:lnTo>
                    <a:pt x="471" y="301"/>
                  </a:lnTo>
                  <a:lnTo>
                    <a:pt x="499" y="321"/>
                  </a:lnTo>
                  <a:lnTo>
                    <a:pt x="521" y="343"/>
                  </a:lnTo>
                  <a:lnTo>
                    <a:pt x="540" y="371"/>
                  </a:lnTo>
                  <a:lnTo>
                    <a:pt x="555" y="400"/>
                  </a:lnTo>
                  <a:lnTo>
                    <a:pt x="567" y="431"/>
                  </a:lnTo>
                  <a:lnTo>
                    <a:pt x="575" y="462"/>
                  </a:lnTo>
                  <a:lnTo>
                    <a:pt x="582" y="493"/>
                  </a:lnTo>
                  <a:lnTo>
                    <a:pt x="586" y="525"/>
                  </a:lnTo>
                  <a:lnTo>
                    <a:pt x="0" y="525"/>
                  </a:lnTo>
                  <a:lnTo>
                    <a:pt x="0" y="0"/>
                  </a:lnTo>
                  <a:close/>
                </a:path>
              </a:pathLst>
            </a:custGeom>
            <a:solidFill>
              <a:srgbClr val="FABE3C"/>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04" name="Freeform 30">
              <a:extLst>
                <a:ext uri="{FF2B5EF4-FFF2-40B4-BE49-F238E27FC236}">
                  <a16:creationId xmlns="" xmlns:a16="http://schemas.microsoft.com/office/drawing/2014/main" id="{9C414363-47F2-6B4F-9B33-91CD4B90D86F}"/>
                </a:ext>
              </a:extLst>
            </p:cNvPr>
            <p:cNvSpPr>
              <a:spLocks/>
            </p:cNvSpPr>
            <p:nvPr/>
          </p:nvSpPr>
          <p:spPr bwMode="auto">
            <a:xfrm>
              <a:off x="2269" y="3234"/>
              <a:ext cx="28" cy="27"/>
            </a:xfrm>
            <a:custGeom>
              <a:avLst/>
              <a:gdLst>
                <a:gd name="T0" fmla="*/ 69 w 138"/>
                <a:gd name="T1" fmla="*/ 0 h 138"/>
                <a:gd name="T2" fmla="*/ 91 w 138"/>
                <a:gd name="T3" fmla="*/ 3 h 138"/>
                <a:gd name="T4" fmla="*/ 109 w 138"/>
                <a:gd name="T5" fmla="*/ 13 h 138"/>
                <a:gd name="T6" fmla="*/ 125 w 138"/>
                <a:gd name="T7" fmla="*/ 27 h 138"/>
                <a:gd name="T8" fmla="*/ 134 w 138"/>
                <a:gd name="T9" fmla="*/ 47 h 138"/>
                <a:gd name="T10" fmla="*/ 138 w 138"/>
                <a:gd name="T11" fmla="*/ 69 h 138"/>
                <a:gd name="T12" fmla="*/ 134 w 138"/>
                <a:gd name="T13" fmla="*/ 90 h 138"/>
                <a:gd name="T14" fmla="*/ 125 w 138"/>
                <a:gd name="T15" fmla="*/ 108 h 138"/>
                <a:gd name="T16" fmla="*/ 109 w 138"/>
                <a:gd name="T17" fmla="*/ 124 h 138"/>
                <a:gd name="T18" fmla="*/ 91 w 138"/>
                <a:gd name="T19" fmla="*/ 134 h 138"/>
                <a:gd name="T20" fmla="*/ 69 w 138"/>
                <a:gd name="T21" fmla="*/ 138 h 138"/>
                <a:gd name="T22" fmla="*/ 47 w 138"/>
                <a:gd name="T23" fmla="*/ 134 h 138"/>
                <a:gd name="T24" fmla="*/ 28 w 138"/>
                <a:gd name="T25" fmla="*/ 124 h 138"/>
                <a:gd name="T26" fmla="*/ 13 w 138"/>
                <a:gd name="T27" fmla="*/ 108 h 138"/>
                <a:gd name="T28" fmla="*/ 4 w 138"/>
                <a:gd name="T29" fmla="*/ 90 h 138"/>
                <a:gd name="T30" fmla="*/ 0 w 138"/>
                <a:gd name="T31" fmla="*/ 69 h 138"/>
                <a:gd name="T32" fmla="*/ 4 w 138"/>
                <a:gd name="T33" fmla="*/ 47 h 138"/>
                <a:gd name="T34" fmla="*/ 13 w 138"/>
                <a:gd name="T35" fmla="*/ 27 h 138"/>
                <a:gd name="T36" fmla="*/ 28 w 138"/>
                <a:gd name="T37" fmla="*/ 13 h 138"/>
                <a:gd name="T38" fmla="*/ 47 w 138"/>
                <a:gd name="T39" fmla="*/ 3 h 138"/>
                <a:gd name="T40" fmla="*/ 69 w 138"/>
                <a:gd name="T4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 h="138">
                  <a:moveTo>
                    <a:pt x="69" y="0"/>
                  </a:moveTo>
                  <a:lnTo>
                    <a:pt x="91" y="3"/>
                  </a:lnTo>
                  <a:lnTo>
                    <a:pt x="109" y="13"/>
                  </a:lnTo>
                  <a:lnTo>
                    <a:pt x="125" y="27"/>
                  </a:lnTo>
                  <a:lnTo>
                    <a:pt x="134" y="47"/>
                  </a:lnTo>
                  <a:lnTo>
                    <a:pt x="138" y="69"/>
                  </a:lnTo>
                  <a:lnTo>
                    <a:pt x="134" y="90"/>
                  </a:lnTo>
                  <a:lnTo>
                    <a:pt x="125" y="108"/>
                  </a:lnTo>
                  <a:lnTo>
                    <a:pt x="109" y="124"/>
                  </a:lnTo>
                  <a:lnTo>
                    <a:pt x="91" y="134"/>
                  </a:lnTo>
                  <a:lnTo>
                    <a:pt x="69" y="138"/>
                  </a:lnTo>
                  <a:lnTo>
                    <a:pt x="47" y="134"/>
                  </a:lnTo>
                  <a:lnTo>
                    <a:pt x="28" y="124"/>
                  </a:lnTo>
                  <a:lnTo>
                    <a:pt x="13" y="108"/>
                  </a:lnTo>
                  <a:lnTo>
                    <a:pt x="4" y="90"/>
                  </a:lnTo>
                  <a:lnTo>
                    <a:pt x="0" y="69"/>
                  </a:lnTo>
                  <a:lnTo>
                    <a:pt x="4" y="47"/>
                  </a:lnTo>
                  <a:lnTo>
                    <a:pt x="13" y="27"/>
                  </a:lnTo>
                  <a:lnTo>
                    <a:pt x="28" y="13"/>
                  </a:lnTo>
                  <a:lnTo>
                    <a:pt x="47" y="3"/>
                  </a:lnTo>
                  <a:lnTo>
                    <a:pt x="69" y="0"/>
                  </a:lnTo>
                  <a:close/>
                </a:path>
              </a:pathLst>
            </a:custGeom>
            <a:solidFill>
              <a:srgbClr val="FFFFFF"/>
            </a:solidFill>
            <a:ln w="0">
              <a:solidFill>
                <a:srgbClr val="FFFFFF"/>
              </a:solid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05" name="Freeform 31">
              <a:extLst>
                <a:ext uri="{FF2B5EF4-FFF2-40B4-BE49-F238E27FC236}">
                  <a16:creationId xmlns="" xmlns:a16="http://schemas.microsoft.com/office/drawing/2014/main" id="{5587D23B-2F6A-6447-8707-A47B2A2DF585}"/>
                </a:ext>
              </a:extLst>
            </p:cNvPr>
            <p:cNvSpPr>
              <a:spLocks/>
            </p:cNvSpPr>
            <p:nvPr/>
          </p:nvSpPr>
          <p:spPr bwMode="auto">
            <a:xfrm>
              <a:off x="2238" y="3319"/>
              <a:ext cx="42" cy="41"/>
            </a:xfrm>
            <a:custGeom>
              <a:avLst/>
              <a:gdLst>
                <a:gd name="T0" fmla="*/ 105 w 210"/>
                <a:gd name="T1" fmla="*/ 0 h 209"/>
                <a:gd name="T2" fmla="*/ 133 w 210"/>
                <a:gd name="T3" fmla="*/ 4 h 209"/>
                <a:gd name="T4" fmla="*/ 158 w 210"/>
                <a:gd name="T5" fmla="*/ 15 h 209"/>
                <a:gd name="T6" fmla="*/ 179 w 210"/>
                <a:gd name="T7" fmla="*/ 30 h 209"/>
                <a:gd name="T8" fmla="*/ 196 w 210"/>
                <a:gd name="T9" fmla="*/ 52 h 209"/>
                <a:gd name="T10" fmla="*/ 207 w 210"/>
                <a:gd name="T11" fmla="*/ 78 h 209"/>
                <a:gd name="T12" fmla="*/ 210 w 210"/>
                <a:gd name="T13" fmla="*/ 105 h 209"/>
                <a:gd name="T14" fmla="*/ 207 w 210"/>
                <a:gd name="T15" fmla="*/ 133 h 209"/>
                <a:gd name="T16" fmla="*/ 196 w 210"/>
                <a:gd name="T17" fmla="*/ 157 h 209"/>
                <a:gd name="T18" fmla="*/ 179 w 210"/>
                <a:gd name="T19" fmla="*/ 179 h 209"/>
                <a:gd name="T20" fmla="*/ 158 w 210"/>
                <a:gd name="T21" fmla="*/ 196 h 209"/>
                <a:gd name="T22" fmla="*/ 133 w 210"/>
                <a:gd name="T23" fmla="*/ 206 h 209"/>
                <a:gd name="T24" fmla="*/ 105 w 210"/>
                <a:gd name="T25" fmla="*/ 209 h 209"/>
                <a:gd name="T26" fmla="*/ 77 w 210"/>
                <a:gd name="T27" fmla="*/ 206 h 209"/>
                <a:gd name="T28" fmla="*/ 52 w 210"/>
                <a:gd name="T29" fmla="*/ 196 h 209"/>
                <a:gd name="T30" fmla="*/ 32 w 210"/>
                <a:gd name="T31" fmla="*/ 179 h 209"/>
                <a:gd name="T32" fmla="*/ 15 w 210"/>
                <a:gd name="T33" fmla="*/ 157 h 209"/>
                <a:gd name="T34" fmla="*/ 4 w 210"/>
                <a:gd name="T35" fmla="*/ 133 h 209"/>
                <a:gd name="T36" fmla="*/ 0 w 210"/>
                <a:gd name="T37" fmla="*/ 105 h 209"/>
                <a:gd name="T38" fmla="*/ 4 w 210"/>
                <a:gd name="T39" fmla="*/ 78 h 209"/>
                <a:gd name="T40" fmla="*/ 15 w 210"/>
                <a:gd name="T41" fmla="*/ 52 h 209"/>
                <a:gd name="T42" fmla="*/ 32 w 210"/>
                <a:gd name="T43" fmla="*/ 30 h 209"/>
                <a:gd name="T44" fmla="*/ 52 w 210"/>
                <a:gd name="T45" fmla="*/ 15 h 209"/>
                <a:gd name="T46" fmla="*/ 77 w 210"/>
                <a:gd name="T47" fmla="*/ 4 h 209"/>
                <a:gd name="T48" fmla="*/ 105 w 210"/>
                <a:gd name="T4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0" h="209">
                  <a:moveTo>
                    <a:pt x="105" y="0"/>
                  </a:moveTo>
                  <a:lnTo>
                    <a:pt x="133" y="4"/>
                  </a:lnTo>
                  <a:lnTo>
                    <a:pt x="158" y="15"/>
                  </a:lnTo>
                  <a:lnTo>
                    <a:pt x="179" y="30"/>
                  </a:lnTo>
                  <a:lnTo>
                    <a:pt x="196" y="52"/>
                  </a:lnTo>
                  <a:lnTo>
                    <a:pt x="207" y="78"/>
                  </a:lnTo>
                  <a:lnTo>
                    <a:pt x="210" y="105"/>
                  </a:lnTo>
                  <a:lnTo>
                    <a:pt x="207" y="133"/>
                  </a:lnTo>
                  <a:lnTo>
                    <a:pt x="196" y="157"/>
                  </a:lnTo>
                  <a:lnTo>
                    <a:pt x="179" y="179"/>
                  </a:lnTo>
                  <a:lnTo>
                    <a:pt x="158" y="196"/>
                  </a:lnTo>
                  <a:lnTo>
                    <a:pt x="133" y="206"/>
                  </a:lnTo>
                  <a:lnTo>
                    <a:pt x="105" y="209"/>
                  </a:lnTo>
                  <a:lnTo>
                    <a:pt x="77" y="206"/>
                  </a:lnTo>
                  <a:lnTo>
                    <a:pt x="52" y="196"/>
                  </a:lnTo>
                  <a:lnTo>
                    <a:pt x="32" y="179"/>
                  </a:lnTo>
                  <a:lnTo>
                    <a:pt x="15" y="157"/>
                  </a:lnTo>
                  <a:lnTo>
                    <a:pt x="4" y="133"/>
                  </a:lnTo>
                  <a:lnTo>
                    <a:pt x="0" y="105"/>
                  </a:lnTo>
                  <a:lnTo>
                    <a:pt x="4" y="78"/>
                  </a:lnTo>
                  <a:lnTo>
                    <a:pt x="15" y="52"/>
                  </a:lnTo>
                  <a:lnTo>
                    <a:pt x="32" y="30"/>
                  </a:lnTo>
                  <a:lnTo>
                    <a:pt x="52" y="15"/>
                  </a:lnTo>
                  <a:lnTo>
                    <a:pt x="77" y="4"/>
                  </a:lnTo>
                  <a:lnTo>
                    <a:pt x="105" y="0"/>
                  </a:lnTo>
                  <a:close/>
                </a:path>
              </a:pathLst>
            </a:custGeom>
            <a:solidFill>
              <a:srgbClr val="FFFFFF"/>
            </a:solidFill>
            <a:ln w="0">
              <a:solidFill>
                <a:srgbClr val="FFFFFF"/>
              </a:solid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06" name="Freeform 32">
              <a:extLst>
                <a:ext uri="{FF2B5EF4-FFF2-40B4-BE49-F238E27FC236}">
                  <a16:creationId xmlns="" xmlns:a16="http://schemas.microsoft.com/office/drawing/2014/main" id="{339F9E34-CAC3-E04B-A8AB-7E17C86ECEDC}"/>
                </a:ext>
              </a:extLst>
            </p:cNvPr>
            <p:cNvSpPr>
              <a:spLocks/>
            </p:cNvSpPr>
            <p:nvPr/>
          </p:nvSpPr>
          <p:spPr bwMode="auto">
            <a:xfrm>
              <a:off x="2222" y="3187"/>
              <a:ext cx="28" cy="27"/>
            </a:xfrm>
            <a:custGeom>
              <a:avLst/>
              <a:gdLst>
                <a:gd name="T0" fmla="*/ 68 w 137"/>
                <a:gd name="T1" fmla="*/ 0 h 136"/>
                <a:gd name="T2" fmla="*/ 90 w 137"/>
                <a:gd name="T3" fmla="*/ 3 h 136"/>
                <a:gd name="T4" fmla="*/ 110 w 137"/>
                <a:gd name="T5" fmla="*/ 13 h 136"/>
                <a:gd name="T6" fmla="*/ 124 w 137"/>
                <a:gd name="T7" fmla="*/ 27 h 136"/>
                <a:gd name="T8" fmla="*/ 134 w 137"/>
                <a:gd name="T9" fmla="*/ 47 h 136"/>
                <a:gd name="T10" fmla="*/ 137 w 137"/>
                <a:gd name="T11" fmla="*/ 67 h 136"/>
                <a:gd name="T12" fmla="*/ 134 w 137"/>
                <a:gd name="T13" fmla="*/ 89 h 136"/>
                <a:gd name="T14" fmla="*/ 124 w 137"/>
                <a:gd name="T15" fmla="*/ 108 h 136"/>
                <a:gd name="T16" fmla="*/ 110 w 137"/>
                <a:gd name="T17" fmla="*/ 123 h 136"/>
                <a:gd name="T18" fmla="*/ 90 w 137"/>
                <a:gd name="T19" fmla="*/ 133 h 136"/>
                <a:gd name="T20" fmla="*/ 68 w 137"/>
                <a:gd name="T21" fmla="*/ 136 h 136"/>
                <a:gd name="T22" fmla="*/ 47 w 137"/>
                <a:gd name="T23" fmla="*/ 133 h 136"/>
                <a:gd name="T24" fmla="*/ 29 w 137"/>
                <a:gd name="T25" fmla="*/ 123 h 136"/>
                <a:gd name="T26" fmla="*/ 13 w 137"/>
                <a:gd name="T27" fmla="*/ 108 h 136"/>
                <a:gd name="T28" fmla="*/ 3 w 137"/>
                <a:gd name="T29" fmla="*/ 89 h 136"/>
                <a:gd name="T30" fmla="*/ 0 w 137"/>
                <a:gd name="T31" fmla="*/ 67 h 136"/>
                <a:gd name="T32" fmla="*/ 3 w 137"/>
                <a:gd name="T33" fmla="*/ 47 h 136"/>
                <a:gd name="T34" fmla="*/ 13 w 137"/>
                <a:gd name="T35" fmla="*/ 27 h 136"/>
                <a:gd name="T36" fmla="*/ 29 w 137"/>
                <a:gd name="T37" fmla="*/ 13 h 136"/>
                <a:gd name="T38" fmla="*/ 47 w 137"/>
                <a:gd name="T39" fmla="*/ 3 h 136"/>
                <a:gd name="T40" fmla="*/ 68 w 137"/>
                <a:gd name="T4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136">
                  <a:moveTo>
                    <a:pt x="68" y="0"/>
                  </a:moveTo>
                  <a:lnTo>
                    <a:pt x="90" y="3"/>
                  </a:lnTo>
                  <a:lnTo>
                    <a:pt x="110" y="13"/>
                  </a:lnTo>
                  <a:lnTo>
                    <a:pt x="124" y="27"/>
                  </a:lnTo>
                  <a:lnTo>
                    <a:pt x="134" y="47"/>
                  </a:lnTo>
                  <a:lnTo>
                    <a:pt x="137" y="67"/>
                  </a:lnTo>
                  <a:lnTo>
                    <a:pt x="134" y="89"/>
                  </a:lnTo>
                  <a:lnTo>
                    <a:pt x="124" y="108"/>
                  </a:lnTo>
                  <a:lnTo>
                    <a:pt x="110" y="123"/>
                  </a:lnTo>
                  <a:lnTo>
                    <a:pt x="90" y="133"/>
                  </a:lnTo>
                  <a:lnTo>
                    <a:pt x="68" y="136"/>
                  </a:lnTo>
                  <a:lnTo>
                    <a:pt x="47" y="133"/>
                  </a:lnTo>
                  <a:lnTo>
                    <a:pt x="29" y="123"/>
                  </a:lnTo>
                  <a:lnTo>
                    <a:pt x="13" y="108"/>
                  </a:lnTo>
                  <a:lnTo>
                    <a:pt x="3" y="89"/>
                  </a:lnTo>
                  <a:lnTo>
                    <a:pt x="0" y="67"/>
                  </a:lnTo>
                  <a:lnTo>
                    <a:pt x="3" y="47"/>
                  </a:lnTo>
                  <a:lnTo>
                    <a:pt x="13" y="27"/>
                  </a:lnTo>
                  <a:lnTo>
                    <a:pt x="29" y="13"/>
                  </a:lnTo>
                  <a:lnTo>
                    <a:pt x="47" y="3"/>
                  </a:lnTo>
                  <a:lnTo>
                    <a:pt x="68" y="0"/>
                  </a:lnTo>
                  <a:close/>
                </a:path>
              </a:pathLst>
            </a:custGeom>
            <a:solidFill>
              <a:srgbClr val="FFFFFF"/>
            </a:solidFill>
            <a:ln w="0">
              <a:solidFill>
                <a:srgbClr val="FFFFFF"/>
              </a:solid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07" name="Freeform 33">
              <a:extLst>
                <a:ext uri="{FF2B5EF4-FFF2-40B4-BE49-F238E27FC236}">
                  <a16:creationId xmlns="" xmlns:a16="http://schemas.microsoft.com/office/drawing/2014/main" id="{E2F39894-57F8-6548-9997-85414878F20C}"/>
                </a:ext>
              </a:extLst>
            </p:cNvPr>
            <p:cNvSpPr>
              <a:spLocks/>
            </p:cNvSpPr>
            <p:nvPr/>
          </p:nvSpPr>
          <p:spPr bwMode="auto">
            <a:xfrm>
              <a:off x="2487" y="3295"/>
              <a:ext cx="27" cy="28"/>
            </a:xfrm>
            <a:custGeom>
              <a:avLst/>
              <a:gdLst>
                <a:gd name="T0" fmla="*/ 69 w 136"/>
                <a:gd name="T1" fmla="*/ 0 h 138"/>
                <a:gd name="T2" fmla="*/ 90 w 136"/>
                <a:gd name="T3" fmla="*/ 4 h 138"/>
                <a:gd name="T4" fmla="*/ 108 w 136"/>
                <a:gd name="T5" fmla="*/ 13 h 138"/>
                <a:gd name="T6" fmla="*/ 124 w 136"/>
                <a:gd name="T7" fmla="*/ 28 h 138"/>
                <a:gd name="T8" fmla="*/ 134 w 136"/>
                <a:gd name="T9" fmla="*/ 47 h 138"/>
                <a:gd name="T10" fmla="*/ 136 w 136"/>
                <a:gd name="T11" fmla="*/ 69 h 138"/>
                <a:gd name="T12" fmla="*/ 134 w 136"/>
                <a:gd name="T13" fmla="*/ 91 h 138"/>
                <a:gd name="T14" fmla="*/ 124 w 136"/>
                <a:gd name="T15" fmla="*/ 109 h 138"/>
                <a:gd name="T16" fmla="*/ 108 w 136"/>
                <a:gd name="T17" fmla="*/ 125 h 138"/>
                <a:gd name="T18" fmla="*/ 90 w 136"/>
                <a:gd name="T19" fmla="*/ 134 h 138"/>
                <a:gd name="T20" fmla="*/ 69 w 136"/>
                <a:gd name="T21" fmla="*/ 138 h 138"/>
                <a:gd name="T22" fmla="*/ 47 w 136"/>
                <a:gd name="T23" fmla="*/ 134 h 138"/>
                <a:gd name="T24" fmla="*/ 27 w 136"/>
                <a:gd name="T25" fmla="*/ 125 h 138"/>
                <a:gd name="T26" fmla="*/ 13 w 136"/>
                <a:gd name="T27" fmla="*/ 109 h 138"/>
                <a:gd name="T28" fmla="*/ 3 w 136"/>
                <a:gd name="T29" fmla="*/ 91 h 138"/>
                <a:gd name="T30" fmla="*/ 0 w 136"/>
                <a:gd name="T31" fmla="*/ 69 h 138"/>
                <a:gd name="T32" fmla="*/ 3 w 136"/>
                <a:gd name="T33" fmla="*/ 47 h 138"/>
                <a:gd name="T34" fmla="*/ 13 w 136"/>
                <a:gd name="T35" fmla="*/ 28 h 138"/>
                <a:gd name="T36" fmla="*/ 27 w 136"/>
                <a:gd name="T37" fmla="*/ 13 h 138"/>
                <a:gd name="T38" fmla="*/ 47 w 136"/>
                <a:gd name="T39" fmla="*/ 4 h 138"/>
                <a:gd name="T40" fmla="*/ 69 w 136"/>
                <a:gd name="T4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 h="138">
                  <a:moveTo>
                    <a:pt x="69" y="0"/>
                  </a:moveTo>
                  <a:lnTo>
                    <a:pt x="90" y="4"/>
                  </a:lnTo>
                  <a:lnTo>
                    <a:pt x="108" y="13"/>
                  </a:lnTo>
                  <a:lnTo>
                    <a:pt x="124" y="28"/>
                  </a:lnTo>
                  <a:lnTo>
                    <a:pt x="134" y="47"/>
                  </a:lnTo>
                  <a:lnTo>
                    <a:pt x="136" y="69"/>
                  </a:lnTo>
                  <a:lnTo>
                    <a:pt x="134" y="91"/>
                  </a:lnTo>
                  <a:lnTo>
                    <a:pt x="124" y="109"/>
                  </a:lnTo>
                  <a:lnTo>
                    <a:pt x="108" y="125"/>
                  </a:lnTo>
                  <a:lnTo>
                    <a:pt x="90" y="134"/>
                  </a:lnTo>
                  <a:lnTo>
                    <a:pt x="69" y="138"/>
                  </a:lnTo>
                  <a:lnTo>
                    <a:pt x="47" y="134"/>
                  </a:lnTo>
                  <a:lnTo>
                    <a:pt x="27" y="125"/>
                  </a:lnTo>
                  <a:lnTo>
                    <a:pt x="13" y="109"/>
                  </a:lnTo>
                  <a:lnTo>
                    <a:pt x="3" y="91"/>
                  </a:lnTo>
                  <a:lnTo>
                    <a:pt x="0" y="69"/>
                  </a:lnTo>
                  <a:lnTo>
                    <a:pt x="3" y="47"/>
                  </a:lnTo>
                  <a:lnTo>
                    <a:pt x="13" y="28"/>
                  </a:lnTo>
                  <a:lnTo>
                    <a:pt x="27" y="13"/>
                  </a:lnTo>
                  <a:lnTo>
                    <a:pt x="47" y="4"/>
                  </a:lnTo>
                  <a:lnTo>
                    <a:pt x="69" y="0"/>
                  </a:lnTo>
                  <a:close/>
                </a:path>
              </a:pathLst>
            </a:custGeom>
            <a:solidFill>
              <a:srgbClr val="FFFFFF"/>
            </a:solidFill>
            <a:ln w="0">
              <a:solidFill>
                <a:srgbClr val="FFFFFF"/>
              </a:solid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grpSp>
        <p:nvGrpSpPr>
          <p:cNvPr id="308" name="Group 36">
            <a:extLst>
              <a:ext uri="{FF2B5EF4-FFF2-40B4-BE49-F238E27FC236}">
                <a16:creationId xmlns="" xmlns:a16="http://schemas.microsoft.com/office/drawing/2014/main" id="{678B5464-D30D-1B41-8B66-1B931B5259B6}"/>
              </a:ext>
            </a:extLst>
          </p:cNvPr>
          <p:cNvGrpSpPr>
            <a:grpSpLocks noChangeAspect="1"/>
          </p:cNvGrpSpPr>
          <p:nvPr/>
        </p:nvGrpSpPr>
        <p:grpSpPr bwMode="auto">
          <a:xfrm>
            <a:off x="3779406" y="4107515"/>
            <a:ext cx="335325" cy="301690"/>
            <a:chOff x="838" y="2757"/>
            <a:chExt cx="576" cy="435"/>
          </a:xfrm>
        </p:grpSpPr>
        <p:sp>
          <p:nvSpPr>
            <p:cNvPr id="309" name="Freeform 38">
              <a:extLst>
                <a:ext uri="{FF2B5EF4-FFF2-40B4-BE49-F238E27FC236}">
                  <a16:creationId xmlns="" xmlns:a16="http://schemas.microsoft.com/office/drawing/2014/main" id="{FC64A989-AF2D-0645-B43B-DB183DE4E441}"/>
                </a:ext>
              </a:extLst>
            </p:cNvPr>
            <p:cNvSpPr>
              <a:spLocks/>
            </p:cNvSpPr>
            <p:nvPr/>
          </p:nvSpPr>
          <p:spPr bwMode="white">
            <a:xfrm>
              <a:off x="838" y="2757"/>
              <a:ext cx="576" cy="435"/>
            </a:xfrm>
            <a:custGeom>
              <a:avLst/>
              <a:gdLst>
                <a:gd name="T0" fmla="*/ 131 w 2876"/>
                <a:gd name="T1" fmla="*/ 0 h 2173"/>
                <a:gd name="T2" fmla="*/ 2745 w 2876"/>
                <a:gd name="T3" fmla="*/ 0 h 2173"/>
                <a:gd name="T4" fmla="*/ 2775 w 2876"/>
                <a:gd name="T5" fmla="*/ 3 h 2173"/>
                <a:gd name="T6" fmla="*/ 2803 w 2876"/>
                <a:gd name="T7" fmla="*/ 13 h 2173"/>
                <a:gd name="T8" fmla="*/ 2827 w 2876"/>
                <a:gd name="T9" fmla="*/ 29 h 2173"/>
                <a:gd name="T10" fmla="*/ 2848 w 2876"/>
                <a:gd name="T11" fmla="*/ 49 h 2173"/>
                <a:gd name="T12" fmla="*/ 2862 w 2876"/>
                <a:gd name="T13" fmla="*/ 74 h 2173"/>
                <a:gd name="T14" fmla="*/ 2872 w 2876"/>
                <a:gd name="T15" fmla="*/ 101 h 2173"/>
                <a:gd name="T16" fmla="*/ 2876 w 2876"/>
                <a:gd name="T17" fmla="*/ 132 h 2173"/>
                <a:gd name="T18" fmla="*/ 2876 w 2876"/>
                <a:gd name="T19" fmla="*/ 2042 h 2173"/>
                <a:gd name="T20" fmla="*/ 2872 w 2876"/>
                <a:gd name="T21" fmla="*/ 2072 h 2173"/>
                <a:gd name="T22" fmla="*/ 2862 w 2876"/>
                <a:gd name="T23" fmla="*/ 2099 h 2173"/>
                <a:gd name="T24" fmla="*/ 2848 w 2876"/>
                <a:gd name="T25" fmla="*/ 2123 h 2173"/>
                <a:gd name="T26" fmla="*/ 2827 w 2876"/>
                <a:gd name="T27" fmla="*/ 2143 h 2173"/>
                <a:gd name="T28" fmla="*/ 2803 w 2876"/>
                <a:gd name="T29" fmla="*/ 2159 h 2173"/>
                <a:gd name="T30" fmla="*/ 2775 w 2876"/>
                <a:gd name="T31" fmla="*/ 2169 h 2173"/>
                <a:gd name="T32" fmla="*/ 2745 w 2876"/>
                <a:gd name="T33" fmla="*/ 2173 h 2173"/>
                <a:gd name="T34" fmla="*/ 131 w 2876"/>
                <a:gd name="T35" fmla="*/ 2173 h 2173"/>
                <a:gd name="T36" fmla="*/ 102 w 2876"/>
                <a:gd name="T37" fmla="*/ 2169 h 2173"/>
                <a:gd name="T38" fmla="*/ 74 w 2876"/>
                <a:gd name="T39" fmla="*/ 2159 h 2173"/>
                <a:gd name="T40" fmla="*/ 50 w 2876"/>
                <a:gd name="T41" fmla="*/ 2143 h 2173"/>
                <a:gd name="T42" fmla="*/ 30 w 2876"/>
                <a:gd name="T43" fmla="*/ 2123 h 2173"/>
                <a:gd name="T44" fmla="*/ 14 w 2876"/>
                <a:gd name="T45" fmla="*/ 2099 h 2173"/>
                <a:gd name="T46" fmla="*/ 4 w 2876"/>
                <a:gd name="T47" fmla="*/ 2072 h 2173"/>
                <a:gd name="T48" fmla="*/ 0 w 2876"/>
                <a:gd name="T49" fmla="*/ 2042 h 2173"/>
                <a:gd name="T50" fmla="*/ 0 w 2876"/>
                <a:gd name="T51" fmla="*/ 132 h 2173"/>
                <a:gd name="T52" fmla="*/ 4 w 2876"/>
                <a:gd name="T53" fmla="*/ 101 h 2173"/>
                <a:gd name="T54" fmla="*/ 14 w 2876"/>
                <a:gd name="T55" fmla="*/ 74 h 2173"/>
                <a:gd name="T56" fmla="*/ 30 w 2876"/>
                <a:gd name="T57" fmla="*/ 49 h 2173"/>
                <a:gd name="T58" fmla="*/ 50 w 2876"/>
                <a:gd name="T59" fmla="*/ 29 h 2173"/>
                <a:gd name="T60" fmla="*/ 74 w 2876"/>
                <a:gd name="T61" fmla="*/ 13 h 2173"/>
                <a:gd name="T62" fmla="*/ 102 w 2876"/>
                <a:gd name="T63" fmla="*/ 3 h 2173"/>
                <a:gd name="T64" fmla="*/ 131 w 2876"/>
                <a:gd name="T65" fmla="*/ 0 h 2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76" h="2173">
                  <a:moveTo>
                    <a:pt x="131" y="0"/>
                  </a:moveTo>
                  <a:lnTo>
                    <a:pt x="2745" y="0"/>
                  </a:lnTo>
                  <a:lnTo>
                    <a:pt x="2775" y="3"/>
                  </a:lnTo>
                  <a:lnTo>
                    <a:pt x="2803" y="13"/>
                  </a:lnTo>
                  <a:lnTo>
                    <a:pt x="2827" y="29"/>
                  </a:lnTo>
                  <a:lnTo>
                    <a:pt x="2848" y="49"/>
                  </a:lnTo>
                  <a:lnTo>
                    <a:pt x="2862" y="74"/>
                  </a:lnTo>
                  <a:lnTo>
                    <a:pt x="2872" y="101"/>
                  </a:lnTo>
                  <a:lnTo>
                    <a:pt x="2876" y="132"/>
                  </a:lnTo>
                  <a:lnTo>
                    <a:pt x="2876" y="2042"/>
                  </a:lnTo>
                  <a:lnTo>
                    <a:pt x="2872" y="2072"/>
                  </a:lnTo>
                  <a:lnTo>
                    <a:pt x="2862" y="2099"/>
                  </a:lnTo>
                  <a:lnTo>
                    <a:pt x="2848" y="2123"/>
                  </a:lnTo>
                  <a:lnTo>
                    <a:pt x="2827" y="2143"/>
                  </a:lnTo>
                  <a:lnTo>
                    <a:pt x="2803" y="2159"/>
                  </a:lnTo>
                  <a:lnTo>
                    <a:pt x="2775" y="2169"/>
                  </a:lnTo>
                  <a:lnTo>
                    <a:pt x="2745" y="2173"/>
                  </a:lnTo>
                  <a:lnTo>
                    <a:pt x="131" y="2173"/>
                  </a:lnTo>
                  <a:lnTo>
                    <a:pt x="102" y="2169"/>
                  </a:lnTo>
                  <a:lnTo>
                    <a:pt x="74" y="2159"/>
                  </a:lnTo>
                  <a:lnTo>
                    <a:pt x="50" y="2143"/>
                  </a:lnTo>
                  <a:lnTo>
                    <a:pt x="30" y="2123"/>
                  </a:lnTo>
                  <a:lnTo>
                    <a:pt x="14" y="2099"/>
                  </a:lnTo>
                  <a:lnTo>
                    <a:pt x="4" y="2072"/>
                  </a:lnTo>
                  <a:lnTo>
                    <a:pt x="0" y="2042"/>
                  </a:lnTo>
                  <a:lnTo>
                    <a:pt x="0" y="132"/>
                  </a:lnTo>
                  <a:lnTo>
                    <a:pt x="4" y="101"/>
                  </a:lnTo>
                  <a:lnTo>
                    <a:pt x="14" y="74"/>
                  </a:lnTo>
                  <a:lnTo>
                    <a:pt x="30" y="49"/>
                  </a:lnTo>
                  <a:lnTo>
                    <a:pt x="50" y="29"/>
                  </a:lnTo>
                  <a:lnTo>
                    <a:pt x="74" y="13"/>
                  </a:lnTo>
                  <a:lnTo>
                    <a:pt x="102" y="3"/>
                  </a:lnTo>
                  <a:lnTo>
                    <a:pt x="131"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10" name="Rectangle 39">
              <a:extLst>
                <a:ext uri="{FF2B5EF4-FFF2-40B4-BE49-F238E27FC236}">
                  <a16:creationId xmlns="" xmlns:a16="http://schemas.microsoft.com/office/drawing/2014/main" id="{172B8484-EA6C-3347-A3F2-C52FEF491CBE}"/>
                </a:ext>
              </a:extLst>
            </p:cNvPr>
            <p:cNvSpPr>
              <a:spLocks noChangeArrowheads="1"/>
            </p:cNvSpPr>
            <p:nvPr/>
          </p:nvSpPr>
          <p:spPr bwMode="auto">
            <a:xfrm>
              <a:off x="1077" y="2834"/>
              <a:ext cx="261" cy="283"/>
            </a:xfrm>
            <a:prstGeom prst="rect">
              <a:avLst/>
            </a:prstGeom>
            <a:solidFill>
              <a:srgbClr val="00B9F2"/>
            </a:solidFill>
            <a:ln w="0">
              <a:noFill/>
              <a:prstDash val="solid"/>
              <a:miter lim="800000"/>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11" name="Freeform 40">
              <a:extLst>
                <a:ext uri="{FF2B5EF4-FFF2-40B4-BE49-F238E27FC236}">
                  <a16:creationId xmlns="" xmlns:a16="http://schemas.microsoft.com/office/drawing/2014/main" id="{91648372-9537-1646-87DA-15051989BA40}"/>
                </a:ext>
              </a:extLst>
            </p:cNvPr>
            <p:cNvSpPr>
              <a:spLocks/>
            </p:cNvSpPr>
            <p:nvPr/>
          </p:nvSpPr>
          <p:spPr bwMode="auto">
            <a:xfrm>
              <a:off x="1077" y="2834"/>
              <a:ext cx="261" cy="283"/>
            </a:xfrm>
            <a:custGeom>
              <a:avLst/>
              <a:gdLst>
                <a:gd name="T0" fmla="*/ 405 w 1305"/>
                <a:gd name="T1" fmla="*/ 0 h 1419"/>
                <a:gd name="T2" fmla="*/ 406 w 1305"/>
                <a:gd name="T3" fmla="*/ 57 h 1419"/>
                <a:gd name="T4" fmla="*/ 435 w 1305"/>
                <a:gd name="T5" fmla="*/ 81 h 1419"/>
                <a:gd name="T6" fmla="*/ 469 w 1305"/>
                <a:gd name="T7" fmla="*/ 109 h 1419"/>
                <a:gd name="T8" fmla="*/ 503 w 1305"/>
                <a:gd name="T9" fmla="*/ 136 h 1419"/>
                <a:gd name="T10" fmla="*/ 536 w 1305"/>
                <a:gd name="T11" fmla="*/ 163 h 1419"/>
                <a:gd name="T12" fmla="*/ 560 w 1305"/>
                <a:gd name="T13" fmla="*/ 179 h 1419"/>
                <a:gd name="T14" fmla="*/ 591 w 1305"/>
                <a:gd name="T15" fmla="*/ 202 h 1419"/>
                <a:gd name="T16" fmla="*/ 630 w 1305"/>
                <a:gd name="T17" fmla="*/ 245 h 1419"/>
                <a:gd name="T18" fmla="*/ 671 w 1305"/>
                <a:gd name="T19" fmla="*/ 303 h 1419"/>
                <a:gd name="T20" fmla="*/ 712 w 1305"/>
                <a:gd name="T21" fmla="*/ 372 h 1419"/>
                <a:gd name="T22" fmla="*/ 747 w 1305"/>
                <a:gd name="T23" fmla="*/ 447 h 1419"/>
                <a:gd name="T24" fmla="*/ 774 w 1305"/>
                <a:gd name="T25" fmla="*/ 523 h 1419"/>
                <a:gd name="T26" fmla="*/ 787 w 1305"/>
                <a:gd name="T27" fmla="*/ 595 h 1419"/>
                <a:gd name="T28" fmla="*/ 788 w 1305"/>
                <a:gd name="T29" fmla="*/ 677 h 1419"/>
                <a:gd name="T30" fmla="*/ 786 w 1305"/>
                <a:gd name="T31" fmla="*/ 748 h 1419"/>
                <a:gd name="T32" fmla="*/ 785 w 1305"/>
                <a:gd name="T33" fmla="*/ 805 h 1419"/>
                <a:gd name="T34" fmla="*/ 786 w 1305"/>
                <a:gd name="T35" fmla="*/ 852 h 1419"/>
                <a:gd name="T36" fmla="*/ 825 w 1305"/>
                <a:gd name="T37" fmla="*/ 896 h 1419"/>
                <a:gd name="T38" fmla="*/ 857 w 1305"/>
                <a:gd name="T39" fmla="*/ 938 h 1419"/>
                <a:gd name="T40" fmla="*/ 885 w 1305"/>
                <a:gd name="T41" fmla="*/ 974 h 1419"/>
                <a:gd name="T42" fmla="*/ 918 w 1305"/>
                <a:gd name="T43" fmla="*/ 1012 h 1419"/>
                <a:gd name="T44" fmla="*/ 949 w 1305"/>
                <a:gd name="T45" fmla="*/ 1042 h 1419"/>
                <a:gd name="T46" fmla="*/ 976 w 1305"/>
                <a:gd name="T47" fmla="*/ 1036 h 1419"/>
                <a:gd name="T48" fmla="*/ 1001 w 1305"/>
                <a:gd name="T49" fmla="*/ 989 h 1419"/>
                <a:gd name="T50" fmla="*/ 1024 w 1305"/>
                <a:gd name="T51" fmla="*/ 928 h 1419"/>
                <a:gd name="T52" fmla="*/ 1044 w 1305"/>
                <a:gd name="T53" fmla="*/ 866 h 1419"/>
                <a:gd name="T54" fmla="*/ 1056 w 1305"/>
                <a:gd name="T55" fmla="*/ 811 h 1419"/>
                <a:gd name="T56" fmla="*/ 1062 w 1305"/>
                <a:gd name="T57" fmla="*/ 765 h 1419"/>
                <a:gd name="T58" fmla="*/ 1088 w 1305"/>
                <a:gd name="T59" fmla="*/ 708 h 1419"/>
                <a:gd name="T60" fmla="*/ 1132 w 1305"/>
                <a:gd name="T61" fmla="*/ 652 h 1419"/>
                <a:gd name="T62" fmla="*/ 1184 w 1305"/>
                <a:gd name="T63" fmla="*/ 598 h 1419"/>
                <a:gd name="T64" fmla="*/ 1237 w 1305"/>
                <a:gd name="T65" fmla="*/ 552 h 1419"/>
                <a:gd name="T66" fmla="*/ 1281 w 1305"/>
                <a:gd name="T67" fmla="*/ 519 h 1419"/>
                <a:gd name="T68" fmla="*/ 1305 w 1305"/>
                <a:gd name="T69" fmla="*/ 504 h 1419"/>
                <a:gd name="T70" fmla="*/ 0 w 1305"/>
                <a:gd name="T71" fmla="*/ 1419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5" h="1419">
                  <a:moveTo>
                    <a:pt x="0" y="0"/>
                  </a:moveTo>
                  <a:lnTo>
                    <a:pt x="405" y="0"/>
                  </a:lnTo>
                  <a:lnTo>
                    <a:pt x="405" y="30"/>
                  </a:lnTo>
                  <a:lnTo>
                    <a:pt x="406" y="57"/>
                  </a:lnTo>
                  <a:lnTo>
                    <a:pt x="420" y="69"/>
                  </a:lnTo>
                  <a:lnTo>
                    <a:pt x="435" y="81"/>
                  </a:lnTo>
                  <a:lnTo>
                    <a:pt x="455" y="97"/>
                  </a:lnTo>
                  <a:lnTo>
                    <a:pt x="469" y="109"/>
                  </a:lnTo>
                  <a:lnTo>
                    <a:pt x="485" y="123"/>
                  </a:lnTo>
                  <a:lnTo>
                    <a:pt x="503" y="136"/>
                  </a:lnTo>
                  <a:lnTo>
                    <a:pt x="520" y="151"/>
                  </a:lnTo>
                  <a:lnTo>
                    <a:pt x="536" y="163"/>
                  </a:lnTo>
                  <a:lnTo>
                    <a:pt x="550" y="173"/>
                  </a:lnTo>
                  <a:lnTo>
                    <a:pt x="560" y="179"/>
                  </a:lnTo>
                  <a:lnTo>
                    <a:pt x="574" y="187"/>
                  </a:lnTo>
                  <a:lnTo>
                    <a:pt x="591" y="202"/>
                  </a:lnTo>
                  <a:lnTo>
                    <a:pt x="609" y="221"/>
                  </a:lnTo>
                  <a:lnTo>
                    <a:pt x="630" y="245"/>
                  </a:lnTo>
                  <a:lnTo>
                    <a:pt x="651" y="273"/>
                  </a:lnTo>
                  <a:lnTo>
                    <a:pt x="671" y="303"/>
                  </a:lnTo>
                  <a:lnTo>
                    <a:pt x="693" y="337"/>
                  </a:lnTo>
                  <a:lnTo>
                    <a:pt x="712" y="372"/>
                  </a:lnTo>
                  <a:lnTo>
                    <a:pt x="732" y="410"/>
                  </a:lnTo>
                  <a:lnTo>
                    <a:pt x="747" y="447"/>
                  </a:lnTo>
                  <a:lnTo>
                    <a:pt x="762" y="485"/>
                  </a:lnTo>
                  <a:lnTo>
                    <a:pt x="774" y="523"/>
                  </a:lnTo>
                  <a:lnTo>
                    <a:pt x="782" y="560"/>
                  </a:lnTo>
                  <a:lnTo>
                    <a:pt x="787" y="595"/>
                  </a:lnTo>
                  <a:lnTo>
                    <a:pt x="788" y="635"/>
                  </a:lnTo>
                  <a:lnTo>
                    <a:pt x="788" y="677"/>
                  </a:lnTo>
                  <a:lnTo>
                    <a:pt x="787" y="724"/>
                  </a:lnTo>
                  <a:lnTo>
                    <a:pt x="786" y="748"/>
                  </a:lnTo>
                  <a:lnTo>
                    <a:pt x="785" y="777"/>
                  </a:lnTo>
                  <a:lnTo>
                    <a:pt x="785" y="805"/>
                  </a:lnTo>
                  <a:lnTo>
                    <a:pt x="785" y="832"/>
                  </a:lnTo>
                  <a:lnTo>
                    <a:pt x="786" y="852"/>
                  </a:lnTo>
                  <a:lnTo>
                    <a:pt x="805" y="873"/>
                  </a:lnTo>
                  <a:lnTo>
                    <a:pt x="825" y="896"/>
                  </a:lnTo>
                  <a:lnTo>
                    <a:pt x="846" y="925"/>
                  </a:lnTo>
                  <a:lnTo>
                    <a:pt x="857" y="938"/>
                  </a:lnTo>
                  <a:lnTo>
                    <a:pt x="871" y="955"/>
                  </a:lnTo>
                  <a:lnTo>
                    <a:pt x="885" y="974"/>
                  </a:lnTo>
                  <a:lnTo>
                    <a:pt x="901" y="994"/>
                  </a:lnTo>
                  <a:lnTo>
                    <a:pt x="918" y="1012"/>
                  </a:lnTo>
                  <a:lnTo>
                    <a:pt x="935" y="1029"/>
                  </a:lnTo>
                  <a:lnTo>
                    <a:pt x="949" y="1042"/>
                  </a:lnTo>
                  <a:lnTo>
                    <a:pt x="964" y="1051"/>
                  </a:lnTo>
                  <a:lnTo>
                    <a:pt x="976" y="1036"/>
                  </a:lnTo>
                  <a:lnTo>
                    <a:pt x="988" y="1014"/>
                  </a:lnTo>
                  <a:lnTo>
                    <a:pt x="1001" y="989"/>
                  </a:lnTo>
                  <a:lnTo>
                    <a:pt x="1013" y="960"/>
                  </a:lnTo>
                  <a:lnTo>
                    <a:pt x="1024" y="928"/>
                  </a:lnTo>
                  <a:lnTo>
                    <a:pt x="1035" y="896"/>
                  </a:lnTo>
                  <a:lnTo>
                    <a:pt x="1044" y="866"/>
                  </a:lnTo>
                  <a:lnTo>
                    <a:pt x="1051" y="837"/>
                  </a:lnTo>
                  <a:lnTo>
                    <a:pt x="1056" y="811"/>
                  </a:lnTo>
                  <a:lnTo>
                    <a:pt x="1058" y="792"/>
                  </a:lnTo>
                  <a:lnTo>
                    <a:pt x="1062" y="765"/>
                  </a:lnTo>
                  <a:lnTo>
                    <a:pt x="1073" y="737"/>
                  </a:lnTo>
                  <a:lnTo>
                    <a:pt x="1088" y="708"/>
                  </a:lnTo>
                  <a:lnTo>
                    <a:pt x="1109" y="679"/>
                  </a:lnTo>
                  <a:lnTo>
                    <a:pt x="1132" y="652"/>
                  </a:lnTo>
                  <a:lnTo>
                    <a:pt x="1157" y="624"/>
                  </a:lnTo>
                  <a:lnTo>
                    <a:pt x="1184" y="598"/>
                  </a:lnTo>
                  <a:lnTo>
                    <a:pt x="1212" y="574"/>
                  </a:lnTo>
                  <a:lnTo>
                    <a:pt x="1237" y="552"/>
                  </a:lnTo>
                  <a:lnTo>
                    <a:pt x="1260" y="533"/>
                  </a:lnTo>
                  <a:lnTo>
                    <a:pt x="1281" y="519"/>
                  </a:lnTo>
                  <a:lnTo>
                    <a:pt x="1291" y="510"/>
                  </a:lnTo>
                  <a:lnTo>
                    <a:pt x="1305" y="504"/>
                  </a:lnTo>
                  <a:lnTo>
                    <a:pt x="1305" y="1419"/>
                  </a:lnTo>
                  <a:lnTo>
                    <a:pt x="0" y="1419"/>
                  </a:lnTo>
                  <a:lnTo>
                    <a:pt x="0" y="0"/>
                  </a:lnTo>
                  <a:close/>
                </a:path>
              </a:pathLst>
            </a:custGeom>
            <a:solidFill>
              <a:srgbClr val="288135"/>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12" name="Freeform 41">
              <a:extLst>
                <a:ext uri="{FF2B5EF4-FFF2-40B4-BE49-F238E27FC236}">
                  <a16:creationId xmlns="" xmlns:a16="http://schemas.microsoft.com/office/drawing/2014/main" id="{E9A3F7ED-0CF2-9F41-85BB-2401EE350676}"/>
                </a:ext>
              </a:extLst>
            </p:cNvPr>
            <p:cNvSpPr>
              <a:spLocks/>
            </p:cNvSpPr>
            <p:nvPr/>
          </p:nvSpPr>
          <p:spPr bwMode="auto">
            <a:xfrm>
              <a:off x="1077" y="2834"/>
              <a:ext cx="261" cy="283"/>
            </a:xfrm>
            <a:custGeom>
              <a:avLst/>
              <a:gdLst>
                <a:gd name="T0" fmla="*/ 308 w 1305"/>
                <a:gd name="T1" fmla="*/ 0 h 1419"/>
                <a:gd name="T2" fmla="*/ 310 w 1305"/>
                <a:gd name="T3" fmla="*/ 55 h 1419"/>
                <a:gd name="T4" fmla="*/ 314 w 1305"/>
                <a:gd name="T5" fmla="*/ 97 h 1419"/>
                <a:gd name="T6" fmla="*/ 324 w 1305"/>
                <a:gd name="T7" fmla="*/ 117 h 1419"/>
                <a:gd name="T8" fmla="*/ 345 w 1305"/>
                <a:gd name="T9" fmla="*/ 132 h 1419"/>
                <a:gd name="T10" fmla="*/ 376 w 1305"/>
                <a:gd name="T11" fmla="*/ 157 h 1419"/>
                <a:gd name="T12" fmla="*/ 415 w 1305"/>
                <a:gd name="T13" fmla="*/ 190 h 1419"/>
                <a:gd name="T14" fmla="*/ 455 w 1305"/>
                <a:gd name="T15" fmla="*/ 222 h 1419"/>
                <a:gd name="T16" fmla="*/ 492 w 1305"/>
                <a:gd name="T17" fmla="*/ 250 h 1419"/>
                <a:gd name="T18" fmla="*/ 521 w 1305"/>
                <a:gd name="T19" fmla="*/ 267 h 1419"/>
                <a:gd name="T20" fmla="*/ 548 w 1305"/>
                <a:gd name="T21" fmla="*/ 289 h 1419"/>
                <a:gd name="T22" fmla="*/ 579 w 1305"/>
                <a:gd name="T23" fmla="*/ 332 h 1419"/>
                <a:gd name="T24" fmla="*/ 613 w 1305"/>
                <a:gd name="T25" fmla="*/ 390 h 1419"/>
                <a:gd name="T26" fmla="*/ 646 w 1305"/>
                <a:gd name="T27" fmla="*/ 456 h 1419"/>
                <a:gd name="T28" fmla="*/ 671 w 1305"/>
                <a:gd name="T29" fmla="*/ 520 h 1419"/>
                <a:gd name="T30" fmla="*/ 688 w 1305"/>
                <a:gd name="T31" fmla="*/ 578 h 1419"/>
                <a:gd name="T32" fmla="*/ 693 w 1305"/>
                <a:gd name="T33" fmla="*/ 626 h 1419"/>
                <a:gd name="T34" fmla="*/ 692 w 1305"/>
                <a:gd name="T35" fmla="*/ 681 h 1419"/>
                <a:gd name="T36" fmla="*/ 690 w 1305"/>
                <a:gd name="T37" fmla="*/ 742 h 1419"/>
                <a:gd name="T38" fmla="*/ 689 w 1305"/>
                <a:gd name="T39" fmla="*/ 801 h 1419"/>
                <a:gd name="T40" fmla="*/ 690 w 1305"/>
                <a:gd name="T41" fmla="*/ 855 h 1419"/>
                <a:gd name="T42" fmla="*/ 698 w 1305"/>
                <a:gd name="T43" fmla="*/ 896 h 1419"/>
                <a:gd name="T44" fmla="*/ 712 w 1305"/>
                <a:gd name="T45" fmla="*/ 916 h 1419"/>
                <a:gd name="T46" fmla="*/ 734 w 1305"/>
                <a:gd name="T47" fmla="*/ 937 h 1419"/>
                <a:gd name="T48" fmla="*/ 763 w 1305"/>
                <a:gd name="T49" fmla="*/ 973 h 1419"/>
                <a:gd name="T50" fmla="*/ 799 w 1305"/>
                <a:gd name="T51" fmla="*/ 1020 h 1419"/>
                <a:gd name="T52" fmla="*/ 840 w 1305"/>
                <a:gd name="T53" fmla="*/ 1070 h 1419"/>
                <a:gd name="T54" fmla="*/ 884 w 1305"/>
                <a:gd name="T55" fmla="*/ 1112 h 1419"/>
                <a:gd name="T56" fmla="*/ 930 w 1305"/>
                <a:gd name="T57" fmla="*/ 1141 h 1419"/>
                <a:gd name="T58" fmla="*/ 977 w 1305"/>
                <a:gd name="T59" fmla="*/ 1148 h 1419"/>
                <a:gd name="T60" fmla="*/ 1018 w 1305"/>
                <a:gd name="T61" fmla="*/ 1129 h 1419"/>
                <a:gd name="T62" fmla="*/ 1056 w 1305"/>
                <a:gd name="T63" fmla="*/ 1088 h 1419"/>
                <a:gd name="T64" fmla="*/ 1087 w 1305"/>
                <a:gd name="T65" fmla="*/ 1031 h 1419"/>
                <a:gd name="T66" fmla="*/ 1112 w 1305"/>
                <a:gd name="T67" fmla="*/ 967 h 1419"/>
                <a:gd name="T68" fmla="*/ 1133 w 1305"/>
                <a:gd name="T69" fmla="*/ 903 h 1419"/>
                <a:gd name="T70" fmla="*/ 1146 w 1305"/>
                <a:gd name="T71" fmla="*/ 847 h 1419"/>
                <a:gd name="T72" fmla="*/ 1154 w 1305"/>
                <a:gd name="T73" fmla="*/ 806 h 1419"/>
                <a:gd name="T74" fmla="*/ 1157 w 1305"/>
                <a:gd name="T75" fmla="*/ 781 h 1419"/>
                <a:gd name="T76" fmla="*/ 1177 w 1305"/>
                <a:gd name="T77" fmla="*/ 748 h 1419"/>
                <a:gd name="T78" fmla="*/ 1209 w 1305"/>
                <a:gd name="T79" fmla="*/ 711 h 1419"/>
                <a:gd name="T80" fmla="*/ 1248 w 1305"/>
                <a:gd name="T81" fmla="*/ 672 h 1419"/>
                <a:gd name="T82" fmla="*/ 1288 w 1305"/>
                <a:gd name="T83" fmla="*/ 637 h 1419"/>
                <a:gd name="T84" fmla="*/ 1305 w 1305"/>
                <a:gd name="T85" fmla="*/ 1419 h 1419"/>
                <a:gd name="T86" fmla="*/ 0 w 1305"/>
                <a:gd name="T87" fmla="*/ 0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05" h="1419">
                  <a:moveTo>
                    <a:pt x="0" y="0"/>
                  </a:moveTo>
                  <a:lnTo>
                    <a:pt x="308" y="0"/>
                  </a:lnTo>
                  <a:lnTo>
                    <a:pt x="310" y="29"/>
                  </a:lnTo>
                  <a:lnTo>
                    <a:pt x="310" y="55"/>
                  </a:lnTo>
                  <a:lnTo>
                    <a:pt x="312" y="78"/>
                  </a:lnTo>
                  <a:lnTo>
                    <a:pt x="314" y="97"/>
                  </a:lnTo>
                  <a:lnTo>
                    <a:pt x="318" y="110"/>
                  </a:lnTo>
                  <a:lnTo>
                    <a:pt x="324" y="117"/>
                  </a:lnTo>
                  <a:lnTo>
                    <a:pt x="333" y="122"/>
                  </a:lnTo>
                  <a:lnTo>
                    <a:pt x="345" y="132"/>
                  </a:lnTo>
                  <a:lnTo>
                    <a:pt x="359" y="143"/>
                  </a:lnTo>
                  <a:lnTo>
                    <a:pt x="376" y="157"/>
                  </a:lnTo>
                  <a:lnTo>
                    <a:pt x="395" y="173"/>
                  </a:lnTo>
                  <a:lnTo>
                    <a:pt x="415" y="190"/>
                  </a:lnTo>
                  <a:lnTo>
                    <a:pt x="435" y="205"/>
                  </a:lnTo>
                  <a:lnTo>
                    <a:pt x="455" y="222"/>
                  </a:lnTo>
                  <a:lnTo>
                    <a:pt x="474" y="237"/>
                  </a:lnTo>
                  <a:lnTo>
                    <a:pt x="492" y="250"/>
                  </a:lnTo>
                  <a:lnTo>
                    <a:pt x="508" y="260"/>
                  </a:lnTo>
                  <a:lnTo>
                    <a:pt x="521" y="267"/>
                  </a:lnTo>
                  <a:lnTo>
                    <a:pt x="533" y="276"/>
                  </a:lnTo>
                  <a:lnTo>
                    <a:pt x="548" y="289"/>
                  </a:lnTo>
                  <a:lnTo>
                    <a:pt x="564" y="309"/>
                  </a:lnTo>
                  <a:lnTo>
                    <a:pt x="579" y="332"/>
                  </a:lnTo>
                  <a:lnTo>
                    <a:pt x="596" y="360"/>
                  </a:lnTo>
                  <a:lnTo>
                    <a:pt x="613" y="390"/>
                  </a:lnTo>
                  <a:lnTo>
                    <a:pt x="630" y="422"/>
                  </a:lnTo>
                  <a:lnTo>
                    <a:pt x="646" y="456"/>
                  </a:lnTo>
                  <a:lnTo>
                    <a:pt x="659" y="488"/>
                  </a:lnTo>
                  <a:lnTo>
                    <a:pt x="671" y="520"/>
                  </a:lnTo>
                  <a:lnTo>
                    <a:pt x="681" y="550"/>
                  </a:lnTo>
                  <a:lnTo>
                    <a:pt x="688" y="578"/>
                  </a:lnTo>
                  <a:lnTo>
                    <a:pt x="692" y="602"/>
                  </a:lnTo>
                  <a:lnTo>
                    <a:pt x="693" y="626"/>
                  </a:lnTo>
                  <a:lnTo>
                    <a:pt x="693" y="653"/>
                  </a:lnTo>
                  <a:lnTo>
                    <a:pt x="692" y="681"/>
                  </a:lnTo>
                  <a:lnTo>
                    <a:pt x="690" y="711"/>
                  </a:lnTo>
                  <a:lnTo>
                    <a:pt x="690" y="742"/>
                  </a:lnTo>
                  <a:lnTo>
                    <a:pt x="689" y="772"/>
                  </a:lnTo>
                  <a:lnTo>
                    <a:pt x="689" y="801"/>
                  </a:lnTo>
                  <a:lnTo>
                    <a:pt x="689" y="829"/>
                  </a:lnTo>
                  <a:lnTo>
                    <a:pt x="690" y="855"/>
                  </a:lnTo>
                  <a:lnTo>
                    <a:pt x="693" y="878"/>
                  </a:lnTo>
                  <a:lnTo>
                    <a:pt x="698" y="896"/>
                  </a:lnTo>
                  <a:lnTo>
                    <a:pt x="704" y="909"/>
                  </a:lnTo>
                  <a:lnTo>
                    <a:pt x="712" y="916"/>
                  </a:lnTo>
                  <a:lnTo>
                    <a:pt x="722" y="924"/>
                  </a:lnTo>
                  <a:lnTo>
                    <a:pt x="734" y="937"/>
                  </a:lnTo>
                  <a:lnTo>
                    <a:pt x="747" y="954"/>
                  </a:lnTo>
                  <a:lnTo>
                    <a:pt x="763" y="973"/>
                  </a:lnTo>
                  <a:lnTo>
                    <a:pt x="780" y="996"/>
                  </a:lnTo>
                  <a:lnTo>
                    <a:pt x="799" y="1020"/>
                  </a:lnTo>
                  <a:lnTo>
                    <a:pt x="819" y="1046"/>
                  </a:lnTo>
                  <a:lnTo>
                    <a:pt x="840" y="1070"/>
                  </a:lnTo>
                  <a:lnTo>
                    <a:pt x="862" y="1092"/>
                  </a:lnTo>
                  <a:lnTo>
                    <a:pt x="884" y="1112"/>
                  </a:lnTo>
                  <a:lnTo>
                    <a:pt x="907" y="1129"/>
                  </a:lnTo>
                  <a:lnTo>
                    <a:pt x="930" y="1141"/>
                  </a:lnTo>
                  <a:lnTo>
                    <a:pt x="954" y="1148"/>
                  </a:lnTo>
                  <a:lnTo>
                    <a:pt x="977" y="1148"/>
                  </a:lnTo>
                  <a:lnTo>
                    <a:pt x="999" y="1142"/>
                  </a:lnTo>
                  <a:lnTo>
                    <a:pt x="1018" y="1129"/>
                  </a:lnTo>
                  <a:lnTo>
                    <a:pt x="1037" y="1111"/>
                  </a:lnTo>
                  <a:lnTo>
                    <a:pt x="1056" y="1088"/>
                  </a:lnTo>
                  <a:lnTo>
                    <a:pt x="1071" y="1061"/>
                  </a:lnTo>
                  <a:lnTo>
                    <a:pt x="1087" y="1031"/>
                  </a:lnTo>
                  <a:lnTo>
                    <a:pt x="1100" y="1000"/>
                  </a:lnTo>
                  <a:lnTo>
                    <a:pt x="1112" y="967"/>
                  </a:lnTo>
                  <a:lnTo>
                    <a:pt x="1123" y="934"/>
                  </a:lnTo>
                  <a:lnTo>
                    <a:pt x="1133" y="903"/>
                  </a:lnTo>
                  <a:lnTo>
                    <a:pt x="1140" y="874"/>
                  </a:lnTo>
                  <a:lnTo>
                    <a:pt x="1146" y="847"/>
                  </a:lnTo>
                  <a:lnTo>
                    <a:pt x="1151" y="824"/>
                  </a:lnTo>
                  <a:lnTo>
                    <a:pt x="1154" y="806"/>
                  </a:lnTo>
                  <a:lnTo>
                    <a:pt x="1155" y="793"/>
                  </a:lnTo>
                  <a:lnTo>
                    <a:pt x="1157" y="781"/>
                  </a:lnTo>
                  <a:lnTo>
                    <a:pt x="1164" y="765"/>
                  </a:lnTo>
                  <a:lnTo>
                    <a:pt x="1177" y="748"/>
                  </a:lnTo>
                  <a:lnTo>
                    <a:pt x="1191" y="730"/>
                  </a:lnTo>
                  <a:lnTo>
                    <a:pt x="1209" y="711"/>
                  </a:lnTo>
                  <a:lnTo>
                    <a:pt x="1229" y="691"/>
                  </a:lnTo>
                  <a:lnTo>
                    <a:pt x="1248" y="672"/>
                  </a:lnTo>
                  <a:lnTo>
                    <a:pt x="1268" y="654"/>
                  </a:lnTo>
                  <a:lnTo>
                    <a:pt x="1288" y="637"/>
                  </a:lnTo>
                  <a:lnTo>
                    <a:pt x="1305" y="621"/>
                  </a:lnTo>
                  <a:lnTo>
                    <a:pt x="1305" y="1419"/>
                  </a:lnTo>
                  <a:lnTo>
                    <a:pt x="0" y="1419"/>
                  </a:lnTo>
                  <a:lnTo>
                    <a:pt x="0" y="0"/>
                  </a:lnTo>
                  <a:close/>
                </a:path>
              </a:pathLst>
            </a:custGeom>
            <a:solidFill>
              <a:srgbClr val="AAD04B"/>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13" name="Freeform 42">
              <a:extLst>
                <a:ext uri="{FF2B5EF4-FFF2-40B4-BE49-F238E27FC236}">
                  <a16:creationId xmlns="" xmlns:a16="http://schemas.microsoft.com/office/drawing/2014/main" id="{57472E96-F458-C34A-B758-31D841183404}"/>
                </a:ext>
              </a:extLst>
            </p:cNvPr>
            <p:cNvSpPr>
              <a:spLocks/>
            </p:cNvSpPr>
            <p:nvPr/>
          </p:nvSpPr>
          <p:spPr bwMode="auto">
            <a:xfrm>
              <a:off x="1077" y="3004"/>
              <a:ext cx="117" cy="113"/>
            </a:xfrm>
            <a:custGeom>
              <a:avLst/>
              <a:gdLst>
                <a:gd name="T0" fmla="*/ 0 w 584"/>
                <a:gd name="T1" fmla="*/ 0 h 566"/>
                <a:gd name="T2" fmla="*/ 54 w 584"/>
                <a:gd name="T3" fmla="*/ 46 h 566"/>
                <a:gd name="T4" fmla="*/ 113 w 584"/>
                <a:gd name="T5" fmla="*/ 89 h 566"/>
                <a:gd name="T6" fmla="*/ 173 w 584"/>
                <a:gd name="T7" fmla="*/ 130 h 566"/>
                <a:gd name="T8" fmla="*/ 233 w 584"/>
                <a:gd name="T9" fmla="*/ 166 h 566"/>
                <a:gd name="T10" fmla="*/ 293 w 584"/>
                <a:gd name="T11" fmla="*/ 200 h 566"/>
                <a:gd name="T12" fmla="*/ 348 w 584"/>
                <a:gd name="T13" fmla="*/ 231 h 566"/>
                <a:gd name="T14" fmla="*/ 382 w 584"/>
                <a:gd name="T15" fmla="*/ 252 h 566"/>
                <a:gd name="T16" fmla="*/ 412 w 584"/>
                <a:gd name="T17" fmla="*/ 277 h 566"/>
                <a:gd name="T18" fmla="*/ 439 w 584"/>
                <a:gd name="T19" fmla="*/ 306 h 566"/>
                <a:gd name="T20" fmla="*/ 463 w 584"/>
                <a:gd name="T21" fmla="*/ 338 h 566"/>
                <a:gd name="T22" fmla="*/ 484 w 584"/>
                <a:gd name="T23" fmla="*/ 369 h 566"/>
                <a:gd name="T24" fmla="*/ 502 w 584"/>
                <a:gd name="T25" fmla="*/ 403 h 566"/>
                <a:gd name="T26" fmla="*/ 519 w 584"/>
                <a:gd name="T27" fmla="*/ 436 h 566"/>
                <a:gd name="T28" fmla="*/ 533 w 584"/>
                <a:gd name="T29" fmla="*/ 467 h 566"/>
                <a:gd name="T30" fmla="*/ 547 w 584"/>
                <a:gd name="T31" fmla="*/ 497 h 566"/>
                <a:gd name="T32" fmla="*/ 560 w 584"/>
                <a:gd name="T33" fmla="*/ 524 h 566"/>
                <a:gd name="T34" fmla="*/ 572 w 584"/>
                <a:gd name="T35" fmla="*/ 547 h 566"/>
                <a:gd name="T36" fmla="*/ 584 w 584"/>
                <a:gd name="T37" fmla="*/ 566 h 566"/>
                <a:gd name="T38" fmla="*/ 0 w 584"/>
                <a:gd name="T39" fmla="*/ 566 h 566"/>
                <a:gd name="T40" fmla="*/ 0 w 584"/>
                <a:gd name="T41"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4" h="566">
                  <a:moveTo>
                    <a:pt x="0" y="0"/>
                  </a:moveTo>
                  <a:lnTo>
                    <a:pt x="54" y="46"/>
                  </a:lnTo>
                  <a:lnTo>
                    <a:pt x="113" y="89"/>
                  </a:lnTo>
                  <a:lnTo>
                    <a:pt x="173" y="130"/>
                  </a:lnTo>
                  <a:lnTo>
                    <a:pt x="233" y="166"/>
                  </a:lnTo>
                  <a:lnTo>
                    <a:pt x="293" y="200"/>
                  </a:lnTo>
                  <a:lnTo>
                    <a:pt x="348" y="231"/>
                  </a:lnTo>
                  <a:lnTo>
                    <a:pt x="382" y="252"/>
                  </a:lnTo>
                  <a:lnTo>
                    <a:pt x="412" y="277"/>
                  </a:lnTo>
                  <a:lnTo>
                    <a:pt x="439" y="306"/>
                  </a:lnTo>
                  <a:lnTo>
                    <a:pt x="463" y="338"/>
                  </a:lnTo>
                  <a:lnTo>
                    <a:pt x="484" y="369"/>
                  </a:lnTo>
                  <a:lnTo>
                    <a:pt x="502" y="403"/>
                  </a:lnTo>
                  <a:lnTo>
                    <a:pt x="519" y="436"/>
                  </a:lnTo>
                  <a:lnTo>
                    <a:pt x="533" y="467"/>
                  </a:lnTo>
                  <a:lnTo>
                    <a:pt x="547" y="497"/>
                  </a:lnTo>
                  <a:lnTo>
                    <a:pt x="560" y="524"/>
                  </a:lnTo>
                  <a:lnTo>
                    <a:pt x="572" y="547"/>
                  </a:lnTo>
                  <a:lnTo>
                    <a:pt x="584" y="566"/>
                  </a:lnTo>
                  <a:lnTo>
                    <a:pt x="0" y="566"/>
                  </a:lnTo>
                  <a:lnTo>
                    <a:pt x="0" y="0"/>
                  </a:lnTo>
                  <a:close/>
                </a:path>
              </a:pathLst>
            </a:custGeom>
            <a:solidFill>
              <a:srgbClr val="D07507"/>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14" name="Freeform 43">
              <a:extLst>
                <a:ext uri="{FF2B5EF4-FFF2-40B4-BE49-F238E27FC236}">
                  <a16:creationId xmlns="" xmlns:a16="http://schemas.microsoft.com/office/drawing/2014/main" id="{2CB8BA63-0C5B-CA4E-91D3-C007E23F3772}"/>
                </a:ext>
              </a:extLst>
            </p:cNvPr>
            <p:cNvSpPr>
              <a:spLocks/>
            </p:cNvSpPr>
            <p:nvPr/>
          </p:nvSpPr>
          <p:spPr bwMode="auto">
            <a:xfrm>
              <a:off x="1077" y="3047"/>
              <a:ext cx="79" cy="70"/>
            </a:xfrm>
            <a:custGeom>
              <a:avLst/>
              <a:gdLst>
                <a:gd name="T0" fmla="*/ 0 w 393"/>
                <a:gd name="T1" fmla="*/ 0 h 352"/>
                <a:gd name="T2" fmla="*/ 53 w 393"/>
                <a:gd name="T3" fmla="*/ 20 h 352"/>
                <a:gd name="T4" fmla="*/ 108 w 393"/>
                <a:gd name="T5" fmla="*/ 40 h 352"/>
                <a:gd name="T6" fmla="*/ 163 w 393"/>
                <a:gd name="T7" fmla="*/ 61 h 352"/>
                <a:gd name="T8" fmla="*/ 218 w 393"/>
                <a:gd name="T9" fmla="*/ 84 h 352"/>
                <a:gd name="T10" fmla="*/ 270 w 393"/>
                <a:gd name="T11" fmla="*/ 111 h 352"/>
                <a:gd name="T12" fmla="*/ 295 w 393"/>
                <a:gd name="T13" fmla="*/ 130 h 352"/>
                <a:gd name="T14" fmla="*/ 318 w 393"/>
                <a:gd name="T15" fmla="*/ 152 h 352"/>
                <a:gd name="T16" fmla="*/ 336 w 393"/>
                <a:gd name="T17" fmla="*/ 177 h 352"/>
                <a:gd name="T18" fmla="*/ 352 w 393"/>
                <a:gd name="T19" fmla="*/ 204 h 352"/>
                <a:gd name="T20" fmla="*/ 365 w 393"/>
                <a:gd name="T21" fmla="*/ 233 h 352"/>
                <a:gd name="T22" fmla="*/ 375 w 393"/>
                <a:gd name="T23" fmla="*/ 263 h 352"/>
                <a:gd name="T24" fmla="*/ 383 w 393"/>
                <a:gd name="T25" fmla="*/ 293 h 352"/>
                <a:gd name="T26" fmla="*/ 389 w 393"/>
                <a:gd name="T27" fmla="*/ 323 h 352"/>
                <a:gd name="T28" fmla="*/ 393 w 393"/>
                <a:gd name="T29" fmla="*/ 352 h 352"/>
                <a:gd name="T30" fmla="*/ 0 w 393"/>
                <a:gd name="T31" fmla="*/ 352 h 352"/>
                <a:gd name="T32" fmla="*/ 0 w 393"/>
                <a:gd name="T3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3" h="352">
                  <a:moveTo>
                    <a:pt x="0" y="0"/>
                  </a:moveTo>
                  <a:lnTo>
                    <a:pt x="53" y="20"/>
                  </a:lnTo>
                  <a:lnTo>
                    <a:pt x="108" y="40"/>
                  </a:lnTo>
                  <a:lnTo>
                    <a:pt x="163" y="61"/>
                  </a:lnTo>
                  <a:lnTo>
                    <a:pt x="218" y="84"/>
                  </a:lnTo>
                  <a:lnTo>
                    <a:pt x="270" y="111"/>
                  </a:lnTo>
                  <a:lnTo>
                    <a:pt x="295" y="130"/>
                  </a:lnTo>
                  <a:lnTo>
                    <a:pt x="318" y="152"/>
                  </a:lnTo>
                  <a:lnTo>
                    <a:pt x="336" y="177"/>
                  </a:lnTo>
                  <a:lnTo>
                    <a:pt x="352" y="204"/>
                  </a:lnTo>
                  <a:lnTo>
                    <a:pt x="365" y="233"/>
                  </a:lnTo>
                  <a:lnTo>
                    <a:pt x="375" y="263"/>
                  </a:lnTo>
                  <a:lnTo>
                    <a:pt x="383" y="293"/>
                  </a:lnTo>
                  <a:lnTo>
                    <a:pt x="389" y="323"/>
                  </a:lnTo>
                  <a:lnTo>
                    <a:pt x="393" y="352"/>
                  </a:lnTo>
                  <a:lnTo>
                    <a:pt x="0" y="352"/>
                  </a:lnTo>
                  <a:lnTo>
                    <a:pt x="0" y="0"/>
                  </a:lnTo>
                  <a:close/>
                </a:path>
              </a:pathLst>
            </a:custGeom>
            <a:solidFill>
              <a:srgbClr val="FABE3C"/>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15" name="Freeform 44">
              <a:extLst>
                <a:ext uri="{FF2B5EF4-FFF2-40B4-BE49-F238E27FC236}">
                  <a16:creationId xmlns="" xmlns:a16="http://schemas.microsoft.com/office/drawing/2014/main" id="{1B500A5B-D65E-2B43-A287-9034CBFC1C3E}"/>
                </a:ext>
              </a:extLst>
            </p:cNvPr>
            <p:cNvSpPr>
              <a:spLocks noEditPoints="1"/>
            </p:cNvSpPr>
            <p:nvPr/>
          </p:nvSpPr>
          <p:spPr bwMode="auto">
            <a:xfrm>
              <a:off x="1082" y="2886"/>
              <a:ext cx="80" cy="188"/>
            </a:xfrm>
            <a:custGeom>
              <a:avLst/>
              <a:gdLst>
                <a:gd name="T0" fmla="*/ 225 w 401"/>
                <a:gd name="T1" fmla="*/ 715 h 939"/>
                <a:gd name="T2" fmla="*/ 269 w 401"/>
                <a:gd name="T3" fmla="*/ 737 h 939"/>
                <a:gd name="T4" fmla="*/ 300 w 401"/>
                <a:gd name="T5" fmla="*/ 775 h 939"/>
                <a:gd name="T6" fmla="*/ 312 w 401"/>
                <a:gd name="T7" fmla="*/ 825 h 939"/>
                <a:gd name="T8" fmla="*/ 300 w 401"/>
                <a:gd name="T9" fmla="*/ 875 h 939"/>
                <a:gd name="T10" fmla="*/ 269 w 401"/>
                <a:gd name="T11" fmla="*/ 913 h 939"/>
                <a:gd name="T12" fmla="*/ 225 w 401"/>
                <a:gd name="T13" fmla="*/ 935 h 939"/>
                <a:gd name="T14" fmla="*/ 173 w 401"/>
                <a:gd name="T15" fmla="*/ 935 h 939"/>
                <a:gd name="T16" fmla="*/ 128 w 401"/>
                <a:gd name="T17" fmla="*/ 913 h 939"/>
                <a:gd name="T18" fmla="*/ 97 w 401"/>
                <a:gd name="T19" fmla="*/ 875 h 939"/>
                <a:gd name="T20" fmla="*/ 84 w 401"/>
                <a:gd name="T21" fmla="*/ 825 h 939"/>
                <a:gd name="T22" fmla="*/ 97 w 401"/>
                <a:gd name="T23" fmla="*/ 775 h 939"/>
                <a:gd name="T24" fmla="*/ 128 w 401"/>
                <a:gd name="T25" fmla="*/ 737 h 939"/>
                <a:gd name="T26" fmla="*/ 173 w 401"/>
                <a:gd name="T27" fmla="*/ 715 h 939"/>
                <a:gd name="T28" fmla="*/ 328 w 401"/>
                <a:gd name="T29" fmla="*/ 252 h 939"/>
                <a:gd name="T30" fmla="*/ 365 w 401"/>
                <a:gd name="T31" fmla="*/ 263 h 939"/>
                <a:gd name="T32" fmla="*/ 392 w 401"/>
                <a:gd name="T33" fmla="*/ 289 h 939"/>
                <a:gd name="T34" fmla="*/ 401 w 401"/>
                <a:gd name="T35" fmla="*/ 327 h 939"/>
                <a:gd name="T36" fmla="*/ 392 w 401"/>
                <a:gd name="T37" fmla="*/ 364 h 939"/>
                <a:gd name="T38" fmla="*/ 365 w 401"/>
                <a:gd name="T39" fmla="*/ 391 h 939"/>
                <a:gd name="T40" fmla="*/ 328 w 401"/>
                <a:gd name="T41" fmla="*/ 401 h 939"/>
                <a:gd name="T42" fmla="*/ 290 w 401"/>
                <a:gd name="T43" fmla="*/ 391 h 939"/>
                <a:gd name="T44" fmla="*/ 263 w 401"/>
                <a:gd name="T45" fmla="*/ 364 h 939"/>
                <a:gd name="T46" fmla="*/ 254 w 401"/>
                <a:gd name="T47" fmla="*/ 327 h 939"/>
                <a:gd name="T48" fmla="*/ 263 w 401"/>
                <a:gd name="T49" fmla="*/ 289 h 939"/>
                <a:gd name="T50" fmla="*/ 290 w 401"/>
                <a:gd name="T51" fmla="*/ 263 h 939"/>
                <a:gd name="T52" fmla="*/ 328 w 401"/>
                <a:gd name="T53" fmla="*/ 252 h 939"/>
                <a:gd name="T54" fmla="*/ 94 w 401"/>
                <a:gd name="T55" fmla="*/ 4 h 939"/>
                <a:gd name="T56" fmla="*/ 127 w 401"/>
                <a:gd name="T57" fmla="*/ 22 h 939"/>
                <a:gd name="T58" fmla="*/ 146 w 401"/>
                <a:gd name="T59" fmla="*/ 55 h 939"/>
                <a:gd name="T60" fmla="*/ 146 w 401"/>
                <a:gd name="T61" fmla="*/ 95 h 939"/>
                <a:gd name="T62" fmla="*/ 127 w 401"/>
                <a:gd name="T63" fmla="*/ 127 h 939"/>
                <a:gd name="T64" fmla="*/ 94 w 401"/>
                <a:gd name="T65" fmla="*/ 147 h 939"/>
                <a:gd name="T66" fmla="*/ 54 w 401"/>
                <a:gd name="T67" fmla="*/ 147 h 939"/>
                <a:gd name="T68" fmla="*/ 22 w 401"/>
                <a:gd name="T69" fmla="*/ 127 h 939"/>
                <a:gd name="T70" fmla="*/ 2 w 401"/>
                <a:gd name="T71" fmla="*/ 95 h 939"/>
                <a:gd name="T72" fmla="*/ 2 w 401"/>
                <a:gd name="T73" fmla="*/ 55 h 939"/>
                <a:gd name="T74" fmla="*/ 22 w 401"/>
                <a:gd name="T75" fmla="*/ 22 h 939"/>
                <a:gd name="T76" fmla="*/ 54 w 401"/>
                <a:gd name="T77" fmla="*/ 4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1" h="939">
                  <a:moveTo>
                    <a:pt x="198" y="711"/>
                  </a:moveTo>
                  <a:lnTo>
                    <a:pt x="225" y="715"/>
                  </a:lnTo>
                  <a:lnTo>
                    <a:pt x="248" y="723"/>
                  </a:lnTo>
                  <a:lnTo>
                    <a:pt x="269" y="737"/>
                  </a:lnTo>
                  <a:lnTo>
                    <a:pt x="286" y="755"/>
                  </a:lnTo>
                  <a:lnTo>
                    <a:pt x="300" y="775"/>
                  </a:lnTo>
                  <a:lnTo>
                    <a:pt x="308" y="800"/>
                  </a:lnTo>
                  <a:lnTo>
                    <a:pt x="312" y="825"/>
                  </a:lnTo>
                  <a:lnTo>
                    <a:pt x="308" y="852"/>
                  </a:lnTo>
                  <a:lnTo>
                    <a:pt x="300" y="875"/>
                  </a:lnTo>
                  <a:lnTo>
                    <a:pt x="286" y="896"/>
                  </a:lnTo>
                  <a:lnTo>
                    <a:pt x="269" y="913"/>
                  </a:lnTo>
                  <a:lnTo>
                    <a:pt x="248" y="927"/>
                  </a:lnTo>
                  <a:lnTo>
                    <a:pt x="225" y="935"/>
                  </a:lnTo>
                  <a:lnTo>
                    <a:pt x="198" y="939"/>
                  </a:lnTo>
                  <a:lnTo>
                    <a:pt x="173" y="935"/>
                  </a:lnTo>
                  <a:lnTo>
                    <a:pt x="149" y="927"/>
                  </a:lnTo>
                  <a:lnTo>
                    <a:pt x="128" y="913"/>
                  </a:lnTo>
                  <a:lnTo>
                    <a:pt x="110" y="896"/>
                  </a:lnTo>
                  <a:lnTo>
                    <a:pt x="97" y="875"/>
                  </a:lnTo>
                  <a:lnTo>
                    <a:pt x="88" y="852"/>
                  </a:lnTo>
                  <a:lnTo>
                    <a:pt x="84" y="825"/>
                  </a:lnTo>
                  <a:lnTo>
                    <a:pt x="88" y="800"/>
                  </a:lnTo>
                  <a:lnTo>
                    <a:pt x="97" y="775"/>
                  </a:lnTo>
                  <a:lnTo>
                    <a:pt x="110" y="755"/>
                  </a:lnTo>
                  <a:lnTo>
                    <a:pt x="128" y="737"/>
                  </a:lnTo>
                  <a:lnTo>
                    <a:pt x="149" y="723"/>
                  </a:lnTo>
                  <a:lnTo>
                    <a:pt x="173" y="715"/>
                  </a:lnTo>
                  <a:lnTo>
                    <a:pt x="198" y="711"/>
                  </a:lnTo>
                  <a:close/>
                  <a:moveTo>
                    <a:pt x="328" y="252"/>
                  </a:moveTo>
                  <a:lnTo>
                    <a:pt x="347" y="256"/>
                  </a:lnTo>
                  <a:lnTo>
                    <a:pt x="365" y="263"/>
                  </a:lnTo>
                  <a:lnTo>
                    <a:pt x="379" y="274"/>
                  </a:lnTo>
                  <a:lnTo>
                    <a:pt x="392" y="289"/>
                  </a:lnTo>
                  <a:lnTo>
                    <a:pt x="399" y="306"/>
                  </a:lnTo>
                  <a:lnTo>
                    <a:pt x="401" y="327"/>
                  </a:lnTo>
                  <a:lnTo>
                    <a:pt x="399" y="346"/>
                  </a:lnTo>
                  <a:lnTo>
                    <a:pt x="392" y="364"/>
                  </a:lnTo>
                  <a:lnTo>
                    <a:pt x="379" y="379"/>
                  </a:lnTo>
                  <a:lnTo>
                    <a:pt x="365" y="391"/>
                  </a:lnTo>
                  <a:lnTo>
                    <a:pt x="347" y="398"/>
                  </a:lnTo>
                  <a:lnTo>
                    <a:pt x="328" y="401"/>
                  </a:lnTo>
                  <a:lnTo>
                    <a:pt x="308" y="398"/>
                  </a:lnTo>
                  <a:lnTo>
                    <a:pt x="290" y="391"/>
                  </a:lnTo>
                  <a:lnTo>
                    <a:pt x="276" y="379"/>
                  </a:lnTo>
                  <a:lnTo>
                    <a:pt x="263" y="364"/>
                  </a:lnTo>
                  <a:lnTo>
                    <a:pt x="256" y="346"/>
                  </a:lnTo>
                  <a:lnTo>
                    <a:pt x="254" y="327"/>
                  </a:lnTo>
                  <a:lnTo>
                    <a:pt x="256" y="306"/>
                  </a:lnTo>
                  <a:lnTo>
                    <a:pt x="263" y="289"/>
                  </a:lnTo>
                  <a:lnTo>
                    <a:pt x="276" y="274"/>
                  </a:lnTo>
                  <a:lnTo>
                    <a:pt x="290" y="263"/>
                  </a:lnTo>
                  <a:lnTo>
                    <a:pt x="308" y="256"/>
                  </a:lnTo>
                  <a:lnTo>
                    <a:pt x="328" y="252"/>
                  </a:lnTo>
                  <a:close/>
                  <a:moveTo>
                    <a:pt x="75" y="0"/>
                  </a:moveTo>
                  <a:lnTo>
                    <a:pt x="94" y="4"/>
                  </a:lnTo>
                  <a:lnTo>
                    <a:pt x="112" y="11"/>
                  </a:lnTo>
                  <a:lnTo>
                    <a:pt x="127" y="22"/>
                  </a:lnTo>
                  <a:lnTo>
                    <a:pt x="139" y="38"/>
                  </a:lnTo>
                  <a:lnTo>
                    <a:pt x="146" y="55"/>
                  </a:lnTo>
                  <a:lnTo>
                    <a:pt x="149" y="75"/>
                  </a:lnTo>
                  <a:lnTo>
                    <a:pt x="146" y="95"/>
                  </a:lnTo>
                  <a:lnTo>
                    <a:pt x="139" y="113"/>
                  </a:lnTo>
                  <a:lnTo>
                    <a:pt x="127" y="127"/>
                  </a:lnTo>
                  <a:lnTo>
                    <a:pt x="112" y="139"/>
                  </a:lnTo>
                  <a:lnTo>
                    <a:pt x="94" y="147"/>
                  </a:lnTo>
                  <a:lnTo>
                    <a:pt x="75" y="149"/>
                  </a:lnTo>
                  <a:lnTo>
                    <a:pt x="54" y="147"/>
                  </a:lnTo>
                  <a:lnTo>
                    <a:pt x="37" y="139"/>
                  </a:lnTo>
                  <a:lnTo>
                    <a:pt x="22" y="127"/>
                  </a:lnTo>
                  <a:lnTo>
                    <a:pt x="11" y="113"/>
                  </a:lnTo>
                  <a:lnTo>
                    <a:pt x="2" y="95"/>
                  </a:lnTo>
                  <a:lnTo>
                    <a:pt x="0" y="75"/>
                  </a:lnTo>
                  <a:lnTo>
                    <a:pt x="2" y="55"/>
                  </a:lnTo>
                  <a:lnTo>
                    <a:pt x="11" y="38"/>
                  </a:lnTo>
                  <a:lnTo>
                    <a:pt x="22" y="22"/>
                  </a:lnTo>
                  <a:lnTo>
                    <a:pt x="37" y="11"/>
                  </a:lnTo>
                  <a:lnTo>
                    <a:pt x="54" y="4"/>
                  </a:lnTo>
                  <a:lnTo>
                    <a:pt x="75" y="0"/>
                  </a:lnTo>
                  <a:close/>
                </a:path>
              </a:pathLst>
            </a:custGeom>
            <a:solidFill>
              <a:srgbClr val="FFFFFF"/>
            </a:solidFill>
            <a:ln w="0">
              <a:solidFill>
                <a:srgbClr val="FFFFFF"/>
              </a:solid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16" name="Freeform 45">
              <a:extLst>
                <a:ext uri="{FF2B5EF4-FFF2-40B4-BE49-F238E27FC236}">
                  <a16:creationId xmlns="" xmlns:a16="http://schemas.microsoft.com/office/drawing/2014/main" id="{EEB301B3-9931-BA4D-91D9-C09124A266A1}"/>
                </a:ext>
              </a:extLst>
            </p:cNvPr>
            <p:cNvSpPr>
              <a:spLocks noEditPoints="1"/>
            </p:cNvSpPr>
            <p:nvPr/>
          </p:nvSpPr>
          <p:spPr bwMode="auto">
            <a:xfrm>
              <a:off x="865" y="2784"/>
              <a:ext cx="522" cy="382"/>
            </a:xfrm>
            <a:custGeom>
              <a:avLst/>
              <a:gdLst>
                <a:gd name="T0" fmla="*/ 242 w 2614"/>
                <a:gd name="T1" fmla="*/ 506 h 1910"/>
                <a:gd name="T2" fmla="*/ 706 w 2614"/>
                <a:gd name="T3" fmla="*/ 506 h 1910"/>
                <a:gd name="T4" fmla="*/ 706 w 2614"/>
                <a:gd name="T5" fmla="*/ 617 h 1910"/>
                <a:gd name="T6" fmla="*/ 242 w 2614"/>
                <a:gd name="T7" fmla="*/ 617 h 1910"/>
                <a:gd name="T8" fmla="*/ 242 w 2614"/>
                <a:gd name="T9" fmla="*/ 506 h 1910"/>
                <a:gd name="T10" fmla="*/ 242 w 2614"/>
                <a:gd name="T11" fmla="*/ 250 h 1910"/>
                <a:gd name="T12" fmla="*/ 706 w 2614"/>
                <a:gd name="T13" fmla="*/ 250 h 1910"/>
                <a:gd name="T14" fmla="*/ 706 w 2614"/>
                <a:gd name="T15" fmla="*/ 362 h 1910"/>
                <a:gd name="T16" fmla="*/ 242 w 2614"/>
                <a:gd name="T17" fmla="*/ 362 h 1910"/>
                <a:gd name="T18" fmla="*/ 242 w 2614"/>
                <a:gd name="T19" fmla="*/ 250 h 1910"/>
                <a:gd name="T20" fmla="*/ 944 w 2614"/>
                <a:gd name="T21" fmla="*/ 130 h 1910"/>
                <a:gd name="T22" fmla="*/ 944 w 2614"/>
                <a:gd name="T23" fmla="*/ 1789 h 1910"/>
                <a:gd name="T24" fmla="*/ 2488 w 2614"/>
                <a:gd name="T25" fmla="*/ 1789 h 1910"/>
                <a:gd name="T26" fmla="*/ 2488 w 2614"/>
                <a:gd name="T27" fmla="*/ 130 h 1910"/>
                <a:gd name="T28" fmla="*/ 944 w 2614"/>
                <a:gd name="T29" fmla="*/ 130 h 1910"/>
                <a:gd name="T30" fmla="*/ 114 w 2614"/>
                <a:gd name="T31" fmla="*/ 123 h 1910"/>
                <a:gd name="T32" fmla="*/ 114 w 2614"/>
                <a:gd name="T33" fmla="*/ 1796 h 1910"/>
                <a:gd name="T34" fmla="*/ 823 w 2614"/>
                <a:gd name="T35" fmla="*/ 1796 h 1910"/>
                <a:gd name="T36" fmla="*/ 823 w 2614"/>
                <a:gd name="T37" fmla="*/ 123 h 1910"/>
                <a:gd name="T38" fmla="*/ 114 w 2614"/>
                <a:gd name="T39" fmla="*/ 123 h 1910"/>
                <a:gd name="T40" fmla="*/ 0 w 2614"/>
                <a:gd name="T41" fmla="*/ 0 h 1910"/>
                <a:gd name="T42" fmla="*/ 2614 w 2614"/>
                <a:gd name="T43" fmla="*/ 0 h 1910"/>
                <a:gd name="T44" fmla="*/ 2614 w 2614"/>
                <a:gd name="T45" fmla="*/ 1910 h 1910"/>
                <a:gd name="T46" fmla="*/ 0 w 2614"/>
                <a:gd name="T47" fmla="*/ 1910 h 1910"/>
                <a:gd name="T48" fmla="*/ 0 w 2614"/>
                <a:gd name="T49" fmla="*/ 0 h 1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14" h="1910">
                  <a:moveTo>
                    <a:pt x="242" y="506"/>
                  </a:moveTo>
                  <a:lnTo>
                    <a:pt x="706" y="506"/>
                  </a:lnTo>
                  <a:lnTo>
                    <a:pt x="706" y="617"/>
                  </a:lnTo>
                  <a:lnTo>
                    <a:pt x="242" y="617"/>
                  </a:lnTo>
                  <a:lnTo>
                    <a:pt x="242" y="506"/>
                  </a:lnTo>
                  <a:close/>
                  <a:moveTo>
                    <a:pt x="242" y="250"/>
                  </a:moveTo>
                  <a:lnTo>
                    <a:pt x="706" y="250"/>
                  </a:lnTo>
                  <a:lnTo>
                    <a:pt x="706" y="362"/>
                  </a:lnTo>
                  <a:lnTo>
                    <a:pt x="242" y="362"/>
                  </a:lnTo>
                  <a:lnTo>
                    <a:pt x="242" y="250"/>
                  </a:lnTo>
                  <a:close/>
                  <a:moveTo>
                    <a:pt x="944" y="130"/>
                  </a:moveTo>
                  <a:lnTo>
                    <a:pt x="944" y="1789"/>
                  </a:lnTo>
                  <a:lnTo>
                    <a:pt x="2488" y="1789"/>
                  </a:lnTo>
                  <a:lnTo>
                    <a:pt x="2488" y="130"/>
                  </a:lnTo>
                  <a:lnTo>
                    <a:pt x="944" y="130"/>
                  </a:lnTo>
                  <a:close/>
                  <a:moveTo>
                    <a:pt x="114" y="123"/>
                  </a:moveTo>
                  <a:lnTo>
                    <a:pt x="114" y="1796"/>
                  </a:lnTo>
                  <a:lnTo>
                    <a:pt x="823" y="1796"/>
                  </a:lnTo>
                  <a:lnTo>
                    <a:pt x="823" y="123"/>
                  </a:lnTo>
                  <a:lnTo>
                    <a:pt x="114" y="123"/>
                  </a:lnTo>
                  <a:close/>
                  <a:moveTo>
                    <a:pt x="0" y="0"/>
                  </a:moveTo>
                  <a:lnTo>
                    <a:pt x="2614" y="0"/>
                  </a:lnTo>
                  <a:lnTo>
                    <a:pt x="2614" y="1910"/>
                  </a:lnTo>
                  <a:lnTo>
                    <a:pt x="0" y="1910"/>
                  </a:lnTo>
                  <a:lnTo>
                    <a:pt x="0"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sp>
        <p:nvSpPr>
          <p:cNvPr id="317" name="TextBox 112">
            <a:extLst>
              <a:ext uri="{FF2B5EF4-FFF2-40B4-BE49-F238E27FC236}">
                <a16:creationId xmlns="" xmlns:a16="http://schemas.microsoft.com/office/drawing/2014/main" id="{5A5D8044-0E20-5040-9853-433AEB968DE3}"/>
              </a:ext>
            </a:extLst>
          </p:cNvPr>
          <p:cNvSpPr txBox="1"/>
          <p:nvPr/>
        </p:nvSpPr>
        <p:spPr>
          <a:xfrm>
            <a:off x="3579916" y="2980610"/>
            <a:ext cx="727744" cy="192032"/>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ja-JP" altLang="en-US" sz="945" b="1">
                <a:solidFill>
                  <a:prstClr val="white"/>
                </a:solidFill>
                <a:latin typeface="Meiryo UI" panose="020B0604030504040204" pitchFamily="34" charset="-128"/>
                <a:ea typeface="Meiryo UI" panose="020B0604030504040204" pitchFamily="34" charset="-128"/>
                <a:cs typeface=""/>
              </a:rPr>
              <a:t>ダッシュボード</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sp>
        <p:nvSpPr>
          <p:cNvPr id="318" name="TextBox 114">
            <a:extLst>
              <a:ext uri="{FF2B5EF4-FFF2-40B4-BE49-F238E27FC236}">
                <a16:creationId xmlns="" xmlns:a16="http://schemas.microsoft.com/office/drawing/2014/main" id="{A0E99BB7-866A-F54D-AE4C-32B9F1D98617}"/>
              </a:ext>
            </a:extLst>
          </p:cNvPr>
          <p:cNvSpPr txBox="1"/>
          <p:nvPr/>
        </p:nvSpPr>
        <p:spPr>
          <a:xfrm>
            <a:off x="3609604" y="3699996"/>
            <a:ext cx="674937" cy="156233"/>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ja-JP" altLang="en-US" sz="945" b="1">
                <a:solidFill>
                  <a:prstClr val="white"/>
                </a:solidFill>
                <a:latin typeface="Meiryo UI" panose="020B0604030504040204" pitchFamily="34" charset="-128"/>
                <a:ea typeface="Meiryo UI" panose="020B0604030504040204" pitchFamily="34" charset="-128"/>
                <a:cs typeface=""/>
              </a:rPr>
              <a:t>モバイル</a:t>
            </a:r>
            <a:endParaRPr kumimoji="0" lang="en-US" altLang="ja-JP" sz="945" b="1" dirty="0">
              <a:solidFill>
                <a:prstClr val="white"/>
              </a:solidFill>
              <a:latin typeface="Meiryo UI" panose="020B0604030504040204" pitchFamily="34" charset="-128"/>
              <a:ea typeface="Meiryo UI" panose="020B0604030504040204" pitchFamily="34" charset="-128"/>
              <a:cs typeface=""/>
            </a:endParaRPr>
          </a:p>
          <a:p>
            <a:pPr algn="ctr" defTabSz="479949" eaLnBrk="0" hangingPunct="0">
              <a:lnSpc>
                <a:spcPts val="1417"/>
              </a:lnSpc>
              <a:defRPr/>
            </a:pPr>
            <a:r>
              <a:rPr kumimoji="0" lang="ja-JP" altLang="en-US" sz="945" b="1">
                <a:solidFill>
                  <a:prstClr val="white"/>
                </a:solidFill>
                <a:latin typeface="Meiryo UI" panose="020B0604030504040204" pitchFamily="34" charset="-128"/>
                <a:ea typeface="Meiryo UI" panose="020B0604030504040204" pitchFamily="34" charset="-128"/>
                <a:cs typeface=""/>
              </a:rPr>
              <a:t>デスクトップ</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sp>
        <p:nvSpPr>
          <p:cNvPr id="319" name="TextBox 115">
            <a:extLst>
              <a:ext uri="{FF2B5EF4-FFF2-40B4-BE49-F238E27FC236}">
                <a16:creationId xmlns="" xmlns:a16="http://schemas.microsoft.com/office/drawing/2014/main" id="{314BF934-FC1E-4948-A21C-19B48FA70674}"/>
              </a:ext>
            </a:extLst>
          </p:cNvPr>
          <p:cNvSpPr txBox="1"/>
          <p:nvPr/>
        </p:nvSpPr>
        <p:spPr>
          <a:xfrm>
            <a:off x="3616141" y="4968342"/>
            <a:ext cx="674937" cy="156233"/>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ja-JP" altLang="en-US" sz="945" b="1">
                <a:solidFill>
                  <a:prstClr val="white"/>
                </a:solidFill>
                <a:latin typeface="Meiryo UI" panose="020B0604030504040204" pitchFamily="34" charset="-128"/>
                <a:ea typeface="Meiryo UI" panose="020B0604030504040204" pitchFamily="34" charset="-128"/>
                <a:cs typeface=""/>
              </a:rPr>
              <a:t>データ</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sp>
        <p:nvSpPr>
          <p:cNvPr id="320" name="Rounded Rectangle 9">
            <a:extLst>
              <a:ext uri="{FF2B5EF4-FFF2-40B4-BE49-F238E27FC236}">
                <a16:creationId xmlns="" xmlns:a16="http://schemas.microsoft.com/office/drawing/2014/main" id="{855994C3-F50C-DB4B-AFCE-7355615445DA}"/>
              </a:ext>
            </a:extLst>
          </p:cNvPr>
          <p:cNvSpPr/>
          <p:nvPr/>
        </p:nvSpPr>
        <p:spPr bwMode="auto">
          <a:xfrm>
            <a:off x="4972678" y="2488156"/>
            <a:ext cx="1434209" cy="2677132"/>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none" lIns="71990" tIns="35996" rIns="71990" bIns="35996" numCol="1" rtlCol="0" anchor="ctr" anchorCtr="0" compatLnSpc="1">
            <a:prstTxWarp prst="textNoShape">
              <a:avLst/>
            </a:prstTxWarp>
          </a:bodyPr>
          <a:lstStyle>
            <a:defPPr>
              <a:defRPr lang="en-US"/>
            </a:defPPr>
            <a:lvl1pPr marL="0" algn="l" defTabSz="457181" rtl="0" eaLnBrk="1" latinLnBrk="0" hangingPunct="1">
              <a:defRPr sz="1800" kern="1200">
                <a:solidFill>
                  <a:schemeClr val="lt1"/>
                </a:solidFill>
                <a:latin typeface="+mn-lt"/>
                <a:ea typeface="+mn-ea"/>
                <a:cs typeface="+mn-cs"/>
              </a:defRPr>
            </a:lvl1pPr>
            <a:lvl2pPr marL="457181" algn="l" defTabSz="457181" rtl="0" eaLnBrk="1" latinLnBrk="0" hangingPunct="1">
              <a:defRPr sz="1800" kern="1200">
                <a:solidFill>
                  <a:schemeClr val="lt1"/>
                </a:solidFill>
                <a:latin typeface="+mn-lt"/>
                <a:ea typeface="+mn-ea"/>
                <a:cs typeface="+mn-cs"/>
              </a:defRPr>
            </a:lvl2pPr>
            <a:lvl3pPr marL="914362" algn="l" defTabSz="457181" rtl="0" eaLnBrk="1" latinLnBrk="0" hangingPunct="1">
              <a:defRPr sz="1800" kern="1200">
                <a:solidFill>
                  <a:schemeClr val="lt1"/>
                </a:solidFill>
                <a:latin typeface="+mn-lt"/>
                <a:ea typeface="+mn-ea"/>
                <a:cs typeface="+mn-cs"/>
              </a:defRPr>
            </a:lvl3pPr>
            <a:lvl4pPr marL="1371543" algn="l" defTabSz="457181" rtl="0" eaLnBrk="1" latinLnBrk="0" hangingPunct="1">
              <a:defRPr sz="1800" kern="1200">
                <a:solidFill>
                  <a:schemeClr val="lt1"/>
                </a:solidFill>
                <a:latin typeface="+mn-lt"/>
                <a:ea typeface="+mn-ea"/>
                <a:cs typeface="+mn-cs"/>
              </a:defRPr>
            </a:lvl4pPr>
            <a:lvl5pPr marL="1828724" algn="l" defTabSz="457181" rtl="0" eaLnBrk="1" latinLnBrk="0" hangingPunct="1">
              <a:defRPr sz="1800" kern="1200">
                <a:solidFill>
                  <a:schemeClr val="lt1"/>
                </a:solidFill>
                <a:latin typeface="+mn-lt"/>
                <a:ea typeface="+mn-ea"/>
                <a:cs typeface="+mn-cs"/>
              </a:defRPr>
            </a:lvl5pPr>
            <a:lvl6pPr marL="2285905" algn="l" defTabSz="457181" rtl="0" eaLnBrk="1" latinLnBrk="0" hangingPunct="1">
              <a:defRPr sz="1800" kern="1200">
                <a:solidFill>
                  <a:schemeClr val="lt1"/>
                </a:solidFill>
                <a:latin typeface="+mn-lt"/>
                <a:ea typeface="+mn-ea"/>
                <a:cs typeface="+mn-cs"/>
              </a:defRPr>
            </a:lvl6pPr>
            <a:lvl7pPr marL="2743086" algn="l" defTabSz="457181" rtl="0" eaLnBrk="1" latinLnBrk="0" hangingPunct="1">
              <a:defRPr sz="1800" kern="1200">
                <a:solidFill>
                  <a:schemeClr val="lt1"/>
                </a:solidFill>
                <a:latin typeface="+mn-lt"/>
                <a:ea typeface="+mn-ea"/>
                <a:cs typeface="+mn-cs"/>
              </a:defRPr>
            </a:lvl7pPr>
            <a:lvl8pPr marL="3200266" algn="l" defTabSz="457181" rtl="0" eaLnBrk="1" latinLnBrk="0" hangingPunct="1">
              <a:defRPr sz="1800" kern="1200">
                <a:solidFill>
                  <a:schemeClr val="lt1"/>
                </a:solidFill>
                <a:latin typeface="+mn-lt"/>
                <a:ea typeface="+mn-ea"/>
                <a:cs typeface="+mn-cs"/>
              </a:defRPr>
            </a:lvl8pPr>
            <a:lvl9pPr marL="3657448" algn="l" defTabSz="457181" rtl="0" eaLnBrk="1" latinLnBrk="0" hangingPunct="1">
              <a:defRPr sz="1800" kern="1200">
                <a:solidFill>
                  <a:schemeClr val="lt1"/>
                </a:solidFill>
                <a:latin typeface="+mn-lt"/>
                <a:ea typeface="+mn-ea"/>
                <a:cs typeface="+mn-cs"/>
              </a:defRPr>
            </a:lvl9pPr>
          </a:lstStyle>
          <a:p>
            <a:pPr algn="ctr" defTabSz="479949" eaLnBrk="0" fontAlgn="base" hangingPunct="0">
              <a:spcBef>
                <a:spcPct val="0"/>
              </a:spcBef>
              <a:spcAft>
                <a:spcPct val="0"/>
              </a:spcAft>
              <a:defRPr/>
            </a:pPr>
            <a:endParaRPr kumimoji="0" lang="en-US" sz="1102" b="1" dirty="0">
              <a:solidFill>
                <a:srgbClr val="000000"/>
              </a:solidFill>
              <a:latin typeface="Meiryo UI" panose="020B0604030504040204" pitchFamily="34" charset="-128"/>
              <a:ea typeface="Meiryo UI" panose="020B0604030504040204" pitchFamily="34" charset="-128"/>
              <a:cs typeface=""/>
            </a:endParaRPr>
          </a:p>
        </p:txBody>
      </p:sp>
      <p:grpSp>
        <p:nvGrpSpPr>
          <p:cNvPr id="321" name="Group 12">
            <a:extLst>
              <a:ext uri="{FF2B5EF4-FFF2-40B4-BE49-F238E27FC236}">
                <a16:creationId xmlns="" xmlns:a16="http://schemas.microsoft.com/office/drawing/2014/main" id="{D7984572-CF74-8B45-BB7C-25CF9D6603EF}"/>
              </a:ext>
            </a:extLst>
          </p:cNvPr>
          <p:cNvGrpSpPr/>
          <p:nvPr/>
        </p:nvGrpSpPr>
        <p:grpSpPr>
          <a:xfrm>
            <a:off x="5138993" y="2654844"/>
            <a:ext cx="1143211" cy="1067534"/>
            <a:chOff x="3906555" y="2896116"/>
            <a:chExt cx="806450" cy="606425"/>
          </a:xfrm>
        </p:grpSpPr>
        <p:sp>
          <p:nvSpPr>
            <p:cNvPr id="322" name="Rectangle 13">
              <a:extLst>
                <a:ext uri="{FF2B5EF4-FFF2-40B4-BE49-F238E27FC236}">
                  <a16:creationId xmlns="" xmlns:a16="http://schemas.microsoft.com/office/drawing/2014/main" id="{41D2C3B1-EB00-8B4F-8099-506E081BBB59}"/>
                </a:ext>
              </a:extLst>
            </p:cNvPr>
            <p:cNvSpPr>
              <a:spLocks noChangeArrowheads="1"/>
            </p:cNvSpPr>
            <p:nvPr/>
          </p:nvSpPr>
          <p:spPr bwMode="white">
            <a:xfrm>
              <a:off x="3906555" y="2896116"/>
              <a:ext cx="806450" cy="606425"/>
            </a:xfrm>
            <a:prstGeom prst="rect">
              <a:avLst/>
            </a:prstGeom>
            <a:noFill/>
            <a:ln w="0">
              <a:noFill/>
              <a:prstDash val="solid"/>
              <a:miter lim="800000"/>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23" name="Freeform 14">
              <a:extLst>
                <a:ext uri="{FF2B5EF4-FFF2-40B4-BE49-F238E27FC236}">
                  <a16:creationId xmlns="" xmlns:a16="http://schemas.microsoft.com/office/drawing/2014/main" id="{98714392-B295-004E-A938-2FDA99B6DB0D}"/>
                </a:ext>
              </a:extLst>
            </p:cNvPr>
            <p:cNvSpPr>
              <a:spLocks noEditPoints="1"/>
            </p:cNvSpPr>
            <p:nvPr/>
          </p:nvSpPr>
          <p:spPr bwMode="auto">
            <a:xfrm>
              <a:off x="3944655" y="2934216"/>
              <a:ext cx="730250" cy="530225"/>
            </a:xfrm>
            <a:custGeom>
              <a:avLst/>
              <a:gdLst>
                <a:gd name="T0" fmla="*/ 120 w 2298"/>
                <a:gd name="T1" fmla="*/ 119 h 1670"/>
                <a:gd name="T2" fmla="*/ 120 w 2298"/>
                <a:gd name="T3" fmla="*/ 1551 h 1670"/>
                <a:gd name="T4" fmla="*/ 2178 w 2298"/>
                <a:gd name="T5" fmla="*/ 1551 h 1670"/>
                <a:gd name="T6" fmla="*/ 2178 w 2298"/>
                <a:gd name="T7" fmla="*/ 119 h 1670"/>
                <a:gd name="T8" fmla="*/ 120 w 2298"/>
                <a:gd name="T9" fmla="*/ 119 h 1670"/>
                <a:gd name="T10" fmla="*/ 0 w 2298"/>
                <a:gd name="T11" fmla="*/ 0 h 1670"/>
                <a:gd name="T12" fmla="*/ 2298 w 2298"/>
                <a:gd name="T13" fmla="*/ 0 h 1670"/>
                <a:gd name="T14" fmla="*/ 2298 w 2298"/>
                <a:gd name="T15" fmla="*/ 1670 h 1670"/>
                <a:gd name="T16" fmla="*/ 0 w 2298"/>
                <a:gd name="T17" fmla="*/ 1670 h 1670"/>
                <a:gd name="T18" fmla="*/ 0 w 2298"/>
                <a:gd name="T19" fmla="*/ 0 h 1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8" h="1670">
                  <a:moveTo>
                    <a:pt x="120" y="119"/>
                  </a:moveTo>
                  <a:lnTo>
                    <a:pt x="120" y="1551"/>
                  </a:lnTo>
                  <a:lnTo>
                    <a:pt x="2178" y="1551"/>
                  </a:lnTo>
                  <a:lnTo>
                    <a:pt x="2178" y="119"/>
                  </a:lnTo>
                  <a:lnTo>
                    <a:pt x="120" y="119"/>
                  </a:lnTo>
                  <a:close/>
                  <a:moveTo>
                    <a:pt x="0" y="0"/>
                  </a:moveTo>
                  <a:lnTo>
                    <a:pt x="2298" y="0"/>
                  </a:lnTo>
                  <a:lnTo>
                    <a:pt x="2298" y="1670"/>
                  </a:lnTo>
                  <a:lnTo>
                    <a:pt x="0" y="1670"/>
                  </a:lnTo>
                  <a:lnTo>
                    <a:pt x="0"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24" name="Rectangle 15">
              <a:extLst>
                <a:ext uri="{FF2B5EF4-FFF2-40B4-BE49-F238E27FC236}">
                  <a16:creationId xmlns="" xmlns:a16="http://schemas.microsoft.com/office/drawing/2014/main" id="{5522E5B6-4D5B-FE4B-8E08-DF39C2545BD5}"/>
                </a:ext>
              </a:extLst>
            </p:cNvPr>
            <p:cNvSpPr>
              <a:spLocks noChangeArrowheads="1"/>
            </p:cNvSpPr>
            <p:nvPr/>
          </p:nvSpPr>
          <p:spPr bwMode="auto">
            <a:xfrm>
              <a:off x="4020855" y="3010416"/>
              <a:ext cx="577850" cy="377825"/>
            </a:xfrm>
            <a:prstGeom prst="rect">
              <a:avLst/>
            </a:prstGeom>
            <a:solidFill>
              <a:srgbClr val="FABE3C"/>
            </a:solidFill>
            <a:ln w="0">
              <a:noFill/>
              <a:prstDash val="solid"/>
              <a:miter lim="800000"/>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25" name="Freeform 16">
              <a:extLst>
                <a:ext uri="{FF2B5EF4-FFF2-40B4-BE49-F238E27FC236}">
                  <a16:creationId xmlns="" xmlns:a16="http://schemas.microsoft.com/office/drawing/2014/main" id="{6CB7C4F3-526C-484E-95C1-8DFE00B5E5A7}"/>
                </a:ext>
              </a:extLst>
            </p:cNvPr>
            <p:cNvSpPr>
              <a:spLocks/>
            </p:cNvSpPr>
            <p:nvPr/>
          </p:nvSpPr>
          <p:spPr bwMode="auto">
            <a:xfrm>
              <a:off x="4020855" y="3156466"/>
              <a:ext cx="230188" cy="231775"/>
            </a:xfrm>
            <a:custGeom>
              <a:avLst/>
              <a:gdLst>
                <a:gd name="T0" fmla="*/ 0 w 724"/>
                <a:gd name="T1" fmla="*/ 0 h 730"/>
                <a:gd name="T2" fmla="*/ 406 w 724"/>
                <a:gd name="T3" fmla="*/ 190 h 730"/>
                <a:gd name="T4" fmla="*/ 666 w 724"/>
                <a:gd name="T5" fmla="*/ 460 h 730"/>
                <a:gd name="T6" fmla="*/ 724 w 724"/>
                <a:gd name="T7" fmla="*/ 730 h 730"/>
                <a:gd name="T8" fmla="*/ 0 w 724"/>
                <a:gd name="T9" fmla="*/ 730 h 730"/>
                <a:gd name="T10" fmla="*/ 0 w 724"/>
                <a:gd name="T11" fmla="*/ 0 h 730"/>
              </a:gdLst>
              <a:ahLst/>
              <a:cxnLst>
                <a:cxn ang="0">
                  <a:pos x="T0" y="T1"/>
                </a:cxn>
                <a:cxn ang="0">
                  <a:pos x="T2" y="T3"/>
                </a:cxn>
                <a:cxn ang="0">
                  <a:pos x="T4" y="T5"/>
                </a:cxn>
                <a:cxn ang="0">
                  <a:pos x="T6" y="T7"/>
                </a:cxn>
                <a:cxn ang="0">
                  <a:pos x="T8" y="T9"/>
                </a:cxn>
                <a:cxn ang="0">
                  <a:pos x="T10" y="T11"/>
                </a:cxn>
              </a:cxnLst>
              <a:rect l="0" t="0" r="r" b="b"/>
              <a:pathLst>
                <a:path w="724" h="730">
                  <a:moveTo>
                    <a:pt x="0" y="0"/>
                  </a:moveTo>
                  <a:lnTo>
                    <a:pt x="406" y="190"/>
                  </a:lnTo>
                  <a:lnTo>
                    <a:pt x="666" y="460"/>
                  </a:lnTo>
                  <a:lnTo>
                    <a:pt x="724" y="730"/>
                  </a:lnTo>
                  <a:lnTo>
                    <a:pt x="0" y="730"/>
                  </a:lnTo>
                  <a:lnTo>
                    <a:pt x="0" y="0"/>
                  </a:lnTo>
                  <a:close/>
                </a:path>
              </a:pathLst>
            </a:custGeom>
            <a:solidFill>
              <a:srgbClr val="FC8734"/>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26" name="Freeform 17">
              <a:extLst>
                <a:ext uri="{FF2B5EF4-FFF2-40B4-BE49-F238E27FC236}">
                  <a16:creationId xmlns="" xmlns:a16="http://schemas.microsoft.com/office/drawing/2014/main" id="{323AB5D2-8FEB-734F-97BE-C4FD335AE65B}"/>
                </a:ext>
              </a:extLst>
            </p:cNvPr>
            <p:cNvSpPr>
              <a:spLocks/>
            </p:cNvSpPr>
            <p:nvPr/>
          </p:nvSpPr>
          <p:spPr bwMode="auto">
            <a:xfrm>
              <a:off x="4039905" y="3010416"/>
              <a:ext cx="469900" cy="377825"/>
            </a:xfrm>
            <a:custGeom>
              <a:avLst/>
              <a:gdLst>
                <a:gd name="T0" fmla="*/ 189 w 1481"/>
                <a:gd name="T1" fmla="*/ 0 h 1192"/>
                <a:gd name="T2" fmla="*/ 172 w 1481"/>
                <a:gd name="T3" fmla="*/ 65 h 1192"/>
                <a:gd name="T4" fmla="*/ 178 w 1481"/>
                <a:gd name="T5" fmla="*/ 122 h 1192"/>
                <a:gd name="T6" fmla="*/ 207 w 1481"/>
                <a:gd name="T7" fmla="*/ 170 h 1192"/>
                <a:gd name="T8" fmla="*/ 257 w 1481"/>
                <a:gd name="T9" fmla="*/ 210 h 1192"/>
                <a:gd name="T10" fmla="*/ 322 w 1481"/>
                <a:gd name="T11" fmla="*/ 248 h 1192"/>
                <a:gd name="T12" fmla="*/ 397 w 1481"/>
                <a:gd name="T13" fmla="*/ 293 h 1192"/>
                <a:gd name="T14" fmla="*/ 474 w 1481"/>
                <a:gd name="T15" fmla="*/ 346 h 1192"/>
                <a:gd name="T16" fmla="*/ 544 w 1481"/>
                <a:gd name="T17" fmla="*/ 404 h 1192"/>
                <a:gd name="T18" fmla="*/ 601 w 1481"/>
                <a:gd name="T19" fmla="*/ 468 h 1192"/>
                <a:gd name="T20" fmla="*/ 636 w 1481"/>
                <a:gd name="T21" fmla="*/ 536 h 1192"/>
                <a:gd name="T22" fmla="*/ 670 w 1481"/>
                <a:gd name="T23" fmla="*/ 613 h 1192"/>
                <a:gd name="T24" fmla="*/ 720 w 1481"/>
                <a:gd name="T25" fmla="*/ 677 h 1192"/>
                <a:gd name="T26" fmla="*/ 784 w 1481"/>
                <a:gd name="T27" fmla="*/ 730 h 1192"/>
                <a:gd name="T28" fmla="*/ 856 w 1481"/>
                <a:gd name="T29" fmla="*/ 774 h 1192"/>
                <a:gd name="T30" fmla="*/ 935 w 1481"/>
                <a:gd name="T31" fmla="*/ 809 h 1192"/>
                <a:gd name="T32" fmla="*/ 1074 w 1481"/>
                <a:gd name="T33" fmla="*/ 864 h 1192"/>
                <a:gd name="T34" fmla="*/ 1194 w 1481"/>
                <a:gd name="T35" fmla="*/ 919 h 1192"/>
                <a:gd name="T36" fmla="*/ 1294 w 1481"/>
                <a:gd name="T37" fmla="*/ 973 h 1192"/>
                <a:gd name="T38" fmla="*/ 1376 w 1481"/>
                <a:gd name="T39" fmla="*/ 1035 h 1192"/>
                <a:gd name="T40" fmla="*/ 1438 w 1481"/>
                <a:gd name="T41" fmla="*/ 1106 h 1192"/>
                <a:gd name="T42" fmla="*/ 1481 w 1481"/>
                <a:gd name="T43" fmla="*/ 1192 h 1192"/>
                <a:gd name="T44" fmla="*/ 999 w 1481"/>
                <a:gd name="T45" fmla="*/ 1164 h 1192"/>
                <a:gd name="T46" fmla="*/ 984 w 1481"/>
                <a:gd name="T47" fmla="*/ 1104 h 1192"/>
                <a:gd name="T48" fmla="*/ 964 w 1481"/>
                <a:gd name="T49" fmla="*/ 1057 h 1192"/>
                <a:gd name="T50" fmla="*/ 920 w 1481"/>
                <a:gd name="T51" fmla="*/ 1019 h 1192"/>
                <a:gd name="T52" fmla="*/ 859 w 1481"/>
                <a:gd name="T53" fmla="*/ 983 h 1192"/>
                <a:gd name="T54" fmla="*/ 790 w 1481"/>
                <a:gd name="T55" fmla="*/ 951 h 1192"/>
                <a:gd name="T56" fmla="*/ 723 w 1481"/>
                <a:gd name="T57" fmla="*/ 929 h 1192"/>
                <a:gd name="T58" fmla="*/ 669 w 1481"/>
                <a:gd name="T59" fmla="*/ 915 h 1192"/>
                <a:gd name="T60" fmla="*/ 600 w 1481"/>
                <a:gd name="T61" fmla="*/ 893 h 1192"/>
                <a:gd name="T62" fmla="*/ 544 w 1481"/>
                <a:gd name="T63" fmla="*/ 856 h 1192"/>
                <a:gd name="T64" fmla="*/ 501 w 1481"/>
                <a:gd name="T65" fmla="*/ 806 h 1192"/>
                <a:gd name="T66" fmla="*/ 468 w 1481"/>
                <a:gd name="T67" fmla="*/ 748 h 1192"/>
                <a:gd name="T68" fmla="*/ 442 w 1481"/>
                <a:gd name="T69" fmla="*/ 685 h 1192"/>
                <a:gd name="T70" fmla="*/ 421 w 1481"/>
                <a:gd name="T71" fmla="*/ 621 h 1192"/>
                <a:gd name="T72" fmla="*/ 404 w 1481"/>
                <a:gd name="T73" fmla="*/ 559 h 1192"/>
                <a:gd name="T74" fmla="*/ 387 w 1481"/>
                <a:gd name="T75" fmla="*/ 503 h 1192"/>
                <a:gd name="T76" fmla="*/ 369 w 1481"/>
                <a:gd name="T77" fmla="*/ 456 h 1192"/>
                <a:gd name="T78" fmla="*/ 347 w 1481"/>
                <a:gd name="T79" fmla="*/ 422 h 1192"/>
                <a:gd name="T80" fmla="*/ 321 w 1481"/>
                <a:gd name="T81" fmla="*/ 405 h 1192"/>
                <a:gd name="T82" fmla="*/ 277 w 1481"/>
                <a:gd name="T83" fmla="*/ 403 h 1192"/>
                <a:gd name="T84" fmla="*/ 220 w 1481"/>
                <a:gd name="T85" fmla="*/ 394 h 1192"/>
                <a:gd name="T86" fmla="*/ 162 w 1481"/>
                <a:gd name="T87" fmla="*/ 374 h 1192"/>
                <a:gd name="T88" fmla="*/ 110 w 1481"/>
                <a:gd name="T89" fmla="*/ 345 h 1192"/>
                <a:gd name="T90" fmla="*/ 70 w 1481"/>
                <a:gd name="T91" fmla="*/ 308 h 1192"/>
                <a:gd name="T92" fmla="*/ 51 w 1481"/>
                <a:gd name="T93" fmla="*/ 266 h 1192"/>
                <a:gd name="T94" fmla="*/ 56 w 1481"/>
                <a:gd name="T95" fmla="*/ 201 h 1192"/>
                <a:gd name="T96" fmla="*/ 61 w 1481"/>
                <a:gd name="T97" fmla="*/ 134 h 1192"/>
                <a:gd name="T98" fmla="*/ 57 w 1481"/>
                <a:gd name="T99" fmla="*/ 88 h 1192"/>
                <a:gd name="T100" fmla="*/ 47 w 1481"/>
                <a:gd name="T101" fmla="*/ 57 h 1192"/>
                <a:gd name="T102" fmla="*/ 34 w 1481"/>
                <a:gd name="T103" fmla="*/ 35 h 1192"/>
                <a:gd name="T104" fmla="*/ 18 w 1481"/>
                <a:gd name="T105" fmla="*/ 18 h 1192"/>
                <a:gd name="T106" fmla="*/ 0 w 1481"/>
                <a:gd name="T107" fmla="*/ 0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1" h="1192">
                  <a:moveTo>
                    <a:pt x="0" y="0"/>
                  </a:moveTo>
                  <a:lnTo>
                    <a:pt x="189" y="0"/>
                  </a:lnTo>
                  <a:lnTo>
                    <a:pt x="177" y="34"/>
                  </a:lnTo>
                  <a:lnTo>
                    <a:pt x="172" y="65"/>
                  </a:lnTo>
                  <a:lnTo>
                    <a:pt x="172" y="95"/>
                  </a:lnTo>
                  <a:lnTo>
                    <a:pt x="178" y="122"/>
                  </a:lnTo>
                  <a:lnTo>
                    <a:pt x="190" y="147"/>
                  </a:lnTo>
                  <a:lnTo>
                    <a:pt x="207" y="170"/>
                  </a:lnTo>
                  <a:lnTo>
                    <a:pt x="230" y="192"/>
                  </a:lnTo>
                  <a:lnTo>
                    <a:pt x="257" y="210"/>
                  </a:lnTo>
                  <a:lnTo>
                    <a:pt x="287" y="227"/>
                  </a:lnTo>
                  <a:lnTo>
                    <a:pt x="322" y="248"/>
                  </a:lnTo>
                  <a:lnTo>
                    <a:pt x="358" y="270"/>
                  </a:lnTo>
                  <a:lnTo>
                    <a:pt x="397" y="293"/>
                  </a:lnTo>
                  <a:lnTo>
                    <a:pt x="435" y="319"/>
                  </a:lnTo>
                  <a:lnTo>
                    <a:pt x="474" y="346"/>
                  </a:lnTo>
                  <a:lnTo>
                    <a:pt x="510" y="375"/>
                  </a:lnTo>
                  <a:lnTo>
                    <a:pt x="544" y="404"/>
                  </a:lnTo>
                  <a:lnTo>
                    <a:pt x="576" y="435"/>
                  </a:lnTo>
                  <a:lnTo>
                    <a:pt x="601" y="468"/>
                  </a:lnTo>
                  <a:lnTo>
                    <a:pt x="622" y="502"/>
                  </a:lnTo>
                  <a:lnTo>
                    <a:pt x="636" y="536"/>
                  </a:lnTo>
                  <a:lnTo>
                    <a:pt x="651" y="577"/>
                  </a:lnTo>
                  <a:lnTo>
                    <a:pt x="670" y="613"/>
                  </a:lnTo>
                  <a:lnTo>
                    <a:pt x="693" y="647"/>
                  </a:lnTo>
                  <a:lnTo>
                    <a:pt x="720" y="677"/>
                  </a:lnTo>
                  <a:lnTo>
                    <a:pt x="751" y="705"/>
                  </a:lnTo>
                  <a:lnTo>
                    <a:pt x="784" y="730"/>
                  </a:lnTo>
                  <a:lnTo>
                    <a:pt x="819" y="753"/>
                  </a:lnTo>
                  <a:lnTo>
                    <a:pt x="856" y="774"/>
                  </a:lnTo>
                  <a:lnTo>
                    <a:pt x="895" y="792"/>
                  </a:lnTo>
                  <a:lnTo>
                    <a:pt x="935" y="809"/>
                  </a:lnTo>
                  <a:lnTo>
                    <a:pt x="1006" y="838"/>
                  </a:lnTo>
                  <a:lnTo>
                    <a:pt x="1074" y="864"/>
                  </a:lnTo>
                  <a:lnTo>
                    <a:pt x="1136" y="892"/>
                  </a:lnTo>
                  <a:lnTo>
                    <a:pt x="1194" y="919"/>
                  </a:lnTo>
                  <a:lnTo>
                    <a:pt x="1246" y="945"/>
                  </a:lnTo>
                  <a:lnTo>
                    <a:pt x="1294" y="973"/>
                  </a:lnTo>
                  <a:lnTo>
                    <a:pt x="1337" y="1003"/>
                  </a:lnTo>
                  <a:lnTo>
                    <a:pt x="1376" y="1035"/>
                  </a:lnTo>
                  <a:lnTo>
                    <a:pt x="1410" y="1069"/>
                  </a:lnTo>
                  <a:lnTo>
                    <a:pt x="1438" y="1106"/>
                  </a:lnTo>
                  <a:lnTo>
                    <a:pt x="1462" y="1146"/>
                  </a:lnTo>
                  <a:lnTo>
                    <a:pt x="1481" y="1192"/>
                  </a:lnTo>
                  <a:lnTo>
                    <a:pt x="1003" y="1192"/>
                  </a:lnTo>
                  <a:lnTo>
                    <a:pt x="999" y="1164"/>
                  </a:lnTo>
                  <a:lnTo>
                    <a:pt x="993" y="1134"/>
                  </a:lnTo>
                  <a:lnTo>
                    <a:pt x="984" y="1104"/>
                  </a:lnTo>
                  <a:lnTo>
                    <a:pt x="975" y="1075"/>
                  </a:lnTo>
                  <a:lnTo>
                    <a:pt x="964" y="1057"/>
                  </a:lnTo>
                  <a:lnTo>
                    <a:pt x="945" y="1037"/>
                  </a:lnTo>
                  <a:lnTo>
                    <a:pt x="920" y="1019"/>
                  </a:lnTo>
                  <a:lnTo>
                    <a:pt x="891" y="1001"/>
                  </a:lnTo>
                  <a:lnTo>
                    <a:pt x="859" y="983"/>
                  </a:lnTo>
                  <a:lnTo>
                    <a:pt x="825" y="967"/>
                  </a:lnTo>
                  <a:lnTo>
                    <a:pt x="790" y="951"/>
                  </a:lnTo>
                  <a:lnTo>
                    <a:pt x="755" y="939"/>
                  </a:lnTo>
                  <a:lnTo>
                    <a:pt x="723" y="929"/>
                  </a:lnTo>
                  <a:lnTo>
                    <a:pt x="693" y="920"/>
                  </a:lnTo>
                  <a:lnTo>
                    <a:pt x="669" y="915"/>
                  </a:lnTo>
                  <a:lnTo>
                    <a:pt x="633" y="907"/>
                  </a:lnTo>
                  <a:lnTo>
                    <a:pt x="600" y="893"/>
                  </a:lnTo>
                  <a:lnTo>
                    <a:pt x="570" y="877"/>
                  </a:lnTo>
                  <a:lnTo>
                    <a:pt x="544" y="856"/>
                  </a:lnTo>
                  <a:lnTo>
                    <a:pt x="521" y="832"/>
                  </a:lnTo>
                  <a:lnTo>
                    <a:pt x="501" y="806"/>
                  </a:lnTo>
                  <a:lnTo>
                    <a:pt x="484" y="777"/>
                  </a:lnTo>
                  <a:lnTo>
                    <a:pt x="468" y="748"/>
                  </a:lnTo>
                  <a:lnTo>
                    <a:pt x="454" y="717"/>
                  </a:lnTo>
                  <a:lnTo>
                    <a:pt x="442" y="685"/>
                  </a:lnTo>
                  <a:lnTo>
                    <a:pt x="431" y="653"/>
                  </a:lnTo>
                  <a:lnTo>
                    <a:pt x="421" y="621"/>
                  </a:lnTo>
                  <a:lnTo>
                    <a:pt x="413" y="590"/>
                  </a:lnTo>
                  <a:lnTo>
                    <a:pt x="404" y="559"/>
                  </a:lnTo>
                  <a:lnTo>
                    <a:pt x="396" y="530"/>
                  </a:lnTo>
                  <a:lnTo>
                    <a:pt x="387" y="503"/>
                  </a:lnTo>
                  <a:lnTo>
                    <a:pt x="379" y="478"/>
                  </a:lnTo>
                  <a:lnTo>
                    <a:pt x="369" y="456"/>
                  </a:lnTo>
                  <a:lnTo>
                    <a:pt x="359" y="438"/>
                  </a:lnTo>
                  <a:lnTo>
                    <a:pt x="347" y="422"/>
                  </a:lnTo>
                  <a:lnTo>
                    <a:pt x="335" y="411"/>
                  </a:lnTo>
                  <a:lnTo>
                    <a:pt x="321" y="405"/>
                  </a:lnTo>
                  <a:lnTo>
                    <a:pt x="304" y="403"/>
                  </a:lnTo>
                  <a:lnTo>
                    <a:pt x="277" y="403"/>
                  </a:lnTo>
                  <a:lnTo>
                    <a:pt x="249" y="400"/>
                  </a:lnTo>
                  <a:lnTo>
                    <a:pt x="220" y="394"/>
                  </a:lnTo>
                  <a:lnTo>
                    <a:pt x="190" y="386"/>
                  </a:lnTo>
                  <a:lnTo>
                    <a:pt x="162" y="374"/>
                  </a:lnTo>
                  <a:lnTo>
                    <a:pt x="134" y="360"/>
                  </a:lnTo>
                  <a:lnTo>
                    <a:pt x="110" y="345"/>
                  </a:lnTo>
                  <a:lnTo>
                    <a:pt x="88" y="328"/>
                  </a:lnTo>
                  <a:lnTo>
                    <a:pt x="70" y="308"/>
                  </a:lnTo>
                  <a:lnTo>
                    <a:pt x="58" y="288"/>
                  </a:lnTo>
                  <a:lnTo>
                    <a:pt x="51" y="266"/>
                  </a:lnTo>
                  <a:lnTo>
                    <a:pt x="51" y="243"/>
                  </a:lnTo>
                  <a:lnTo>
                    <a:pt x="56" y="201"/>
                  </a:lnTo>
                  <a:lnTo>
                    <a:pt x="59" y="166"/>
                  </a:lnTo>
                  <a:lnTo>
                    <a:pt x="61" y="134"/>
                  </a:lnTo>
                  <a:lnTo>
                    <a:pt x="59" y="109"/>
                  </a:lnTo>
                  <a:lnTo>
                    <a:pt x="57" y="88"/>
                  </a:lnTo>
                  <a:lnTo>
                    <a:pt x="53" y="71"/>
                  </a:lnTo>
                  <a:lnTo>
                    <a:pt x="47" y="57"/>
                  </a:lnTo>
                  <a:lnTo>
                    <a:pt x="41" y="45"/>
                  </a:lnTo>
                  <a:lnTo>
                    <a:pt x="34" y="35"/>
                  </a:lnTo>
                  <a:lnTo>
                    <a:pt x="27" y="27"/>
                  </a:lnTo>
                  <a:lnTo>
                    <a:pt x="18" y="18"/>
                  </a:lnTo>
                  <a:lnTo>
                    <a:pt x="9" y="10"/>
                  </a:lnTo>
                  <a:lnTo>
                    <a:pt x="0" y="0"/>
                  </a:lnTo>
                  <a:close/>
                </a:path>
              </a:pathLst>
            </a:custGeom>
            <a:solidFill>
              <a:srgbClr val="007AC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27" name="Freeform 18">
              <a:extLst>
                <a:ext uri="{FF2B5EF4-FFF2-40B4-BE49-F238E27FC236}">
                  <a16:creationId xmlns="" xmlns:a16="http://schemas.microsoft.com/office/drawing/2014/main" id="{B9C13BF4-8839-2146-88D9-68670E175348}"/>
                </a:ext>
              </a:extLst>
            </p:cNvPr>
            <p:cNvSpPr>
              <a:spLocks/>
            </p:cNvSpPr>
            <p:nvPr/>
          </p:nvSpPr>
          <p:spPr bwMode="auto">
            <a:xfrm>
              <a:off x="4297080" y="3010416"/>
              <a:ext cx="301625" cy="309563"/>
            </a:xfrm>
            <a:custGeom>
              <a:avLst/>
              <a:gdLst>
                <a:gd name="T0" fmla="*/ 0 w 949"/>
                <a:gd name="T1" fmla="*/ 0 h 978"/>
                <a:gd name="T2" fmla="*/ 949 w 949"/>
                <a:gd name="T3" fmla="*/ 0 h 978"/>
                <a:gd name="T4" fmla="*/ 949 w 949"/>
                <a:gd name="T5" fmla="*/ 978 h 978"/>
                <a:gd name="T6" fmla="*/ 913 w 949"/>
                <a:gd name="T7" fmla="*/ 976 h 978"/>
                <a:gd name="T8" fmla="*/ 871 w 949"/>
                <a:gd name="T9" fmla="*/ 972 h 978"/>
                <a:gd name="T10" fmla="*/ 826 w 949"/>
                <a:gd name="T11" fmla="*/ 968 h 978"/>
                <a:gd name="T12" fmla="*/ 779 w 949"/>
                <a:gd name="T13" fmla="*/ 964 h 978"/>
                <a:gd name="T14" fmla="*/ 734 w 949"/>
                <a:gd name="T15" fmla="*/ 958 h 978"/>
                <a:gd name="T16" fmla="*/ 692 w 949"/>
                <a:gd name="T17" fmla="*/ 950 h 978"/>
                <a:gd name="T18" fmla="*/ 661 w 949"/>
                <a:gd name="T19" fmla="*/ 939 h 978"/>
                <a:gd name="T20" fmla="*/ 630 w 949"/>
                <a:gd name="T21" fmla="*/ 922 h 978"/>
                <a:gd name="T22" fmla="*/ 600 w 949"/>
                <a:gd name="T23" fmla="*/ 899 h 978"/>
                <a:gd name="T24" fmla="*/ 570 w 949"/>
                <a:gd name="T25" fmla="*/ 872 h 978"/>
                <a:gd name="T26" fmla="*/ 539 w 949"/>
                <a:gd name="T27" fmla="*/ 839 h 978"/>
                <a:gd name="T28" fmla="*/ 509 w 949"/>
                <a:gd name="T29" fmla="*/ 804 h 978"/>
                <a:gd name="T30" fmla="*/ 480 w 949"/>
                <a:gd name="T31" fmla="*/ 766 h 978"/>
                <a:gd name="T32" fmla="*/ 452 w 949"/>
                <a:gd name="T33" fmla="*/ 727 h 978"/>
                <a:gd name="T34" fmla="*/ 426 w 949"/>
                <a:gd name="T35" fmla="*/ 688 h 978"/>
                <a:gd name="T36" fmla="*/ 402 w 949"/>
                <a:gd name="T37" fmla="*/ 648 h 978"/>
                <a:gd name="T38" fmla="*/ 379 w 949"/>
                <a:gd name="T39" fmla="*/ 611 h 978"/>
                <a:gd name="T40" fmla="*/ 357 w 949"/>
                <a:gd name="T41" fmla="*/ 575 h 978"/>
                <a:gd name="T42" fmla="*/ 337 w 949"/>
                <a:gd name="T43" fmla="*/ 548 h 978"/>
                <a:gd name="T44" fmla="*/ 314 w 949"/>
                <a:gd name="T45" fmla="*/ 523 h 978"/>
                <a:gd name="T46" fmla="*/ 289 w 949"/>
                <a:gd name="T47" fmla="*/ 503 h 978"/>
                <a:gd name="T48" fmla="*/ 262 w 949"/>
                <a:gd name="T49" fmla="*/ 486 h 978"/>
                <a:gd name="T50" fmla="*/ 235 w 949"/>
                <a:gd name="T51" fmla="*/ 471 h 978"/>
                <a:gd name="T52" fmla="*/ 207 w 949"/>
                <a:gd name="T53" fmla="*/ 459 h 978"/>
                <a:gd name="T54" fmla="*/ 179 w 949"/>
                <a:gd name="T55" fmla="*/ 447 h 978"/>
                <a:gd name="T56" fmla="*/ 152 w 949"/>
                <a:gd name="T57" fmla="*/ 435 h 978"/>
                <a:gd name="T58" fmla="*/ 126 w 949"/>
                <a:gd name="T59" fmla="*/ 423 h 978"/>
                <a:gd name="T60" fmla="*/ 103 w 949"/>
                <a:gd name="T61" fmla="*/ 410 h 978"/>
                <a:gd name="T62" fmla="*/ 81 w 949"/>
                <a:gd name="T63" fmla="*/ 395 h 978"/>
                <a:gd name="T64" fmla="*/ 63 w 949"/>
                <a:gd name="T65" fmla="*/ 377 h 978"/>
                <a:gd name="T66" fmla="*/ 48 w 949"/>
                <a:gd name="T67" fmla="*/ 357 h 978"/>
                <a:gd name="T68" fmla="*/ 33 w 949"/>
                <a:gd name="T69" fmla="*/ 324 h 978"/>
                <a:gd name="T70" fmla="*/ 23 w 949"/>
                <a:gd name="T71" fmla="*/ 293 h 978"/>
                <a:gd name="T72" fmla="*/ 17 w 949"/>
                <a:gd name="T73" fmla="*/ 264 h 978"/>
                <a:gd name="T74" fmla="*/ 15 w 949"/>
                <a:gd name="T75" fmla="*/ 236 h 978"/>
                <a:gd name="T76" fmla="*/ 16 w 949"/>
                <a:gd name="T77" fmla="*/ 209 h 978"/>
                <a:gd name="T78" fmla="*/ 17 w 949"/>
                <a:gd name="T79" fmla="*/ 184 h 978"/>
                <a:gd name="T80" fmla="*/ 19 w 949"/>
                <a:gd name="T81" fmla="*/ 160 h 978"/>
                <a:gd name="T82" fmla="*/ 22 w 949"/>
                <a:gd name="T83" fmla="*/ 138 h 978"/>
                <a:gd name="T84" fmla="*/ 23 w 949"/>
                <a:gd name="T85" fmla="*/ 117 h 978"/>
                <a:gd name="T86" fmla="*/ 21 w 949"/>
                <a:gd name="T87" fmla="*/ 88 h 978"/>
                <a:gd name="T88" fmla="*/ 16 w 949"/>
                <a:gd name="T89" fmla="*/ 58 h 978"/>
                <a:gd name="T90" fmla="*/ 9 w 949"/>
                <a:gd name="T91" fmla="*/ 28 h 978"/>
                <a:gd name="T92" fmla="*/ 0 w 949"/>
                <a:gd name="T93" fmla="*/ 0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9" h="978">
                  <a:moveTo>
                    <a:pt x="0" y="0"/>
                  </a:moveTo>
                  <a:lnTo>
                    <a:pt x="949" y="0"/>
                  </a:lnTo>
                  <a:lnTo>
                    <a:pt x="949" y="978"/>
                  </a:lnTo>
                  <a:lnTo>
                    <a:pt x="913" y="976"/>
                  </a:lnTo>
                  <a:lnTo>
                    <a:pt x="871" y="972"/>
                  </a:lnTo>
                  <a:lnTo>
                    <a:pt x="826" y="968"/>
                  </a:lnTo>
                  <a:lnTo>
                    <a:pt x="779" y="964"/>
                  </a:lnTo>
                  <a:lnTo>
                    <a:pt x="734" y="958"/>
                  </a:lnTo>
                  <a:lnTo>
                    <a:pt x="692" y="950"/>
                  </a:lnTo>
                  <a:lnTo>
                    <a:pt x="661" y="939"/>
                  </a:lnTo>
                  <a:lnTo>
                    <a:pt x="630" y="922"/>
                  </a:lnTo>
                  <a:lnTo>
                    <a:pt x="600" y="899"/>
                  </a:lnTo>
                  <a:lnTo>
                    <a:pt x="570" y="872"/>
                  </a:lnTo>
                  <a:lnTo>
                    <a:pt x="539" y="839"/>
                  </a:lnTo>
                  <a:lnTo>
                    <a:pt x="509" y="804"/>
                  </a:lnTo>
                  <a:lnTo>
                    <a:pt x="480" y="766"/>
                  </a:lnTo>
                  <a:lnTo>
                    <a:pt x="452" y="727"/>
                  </a:lnTo>
                  <a:lnTo>
                    <a:pt x="426" y="688"/>
                  </a:lnTo>
                  <a:lnTo>
                    <a:pt x="402" y="648"/>
                  </a:lnTo>
                  <a:lnTo>
                    <a:pt x="379" y="611"/>
                  </a:lnTo>
                  <a:lnTo>
                    <a:pt x="357" y="575"/>
                  </a:lnTo>
                  <a:lnTo>
                    <a:pt x="337" y="548"/>
                  </a:lnTo>
                  <a:lnTo>
                    <a:pt x="314" y="523"/>
                  </a:lnTo>
                  <a:lnTo>
                    <a:pt x="289" y="503"/>
                  </a:lnTo>
                  <a:lnTo>
                    <a:pt x="262" y="486"/>
                  </a:lnTo>
                  <a:lnTo>
                    <a:pt x="235" y="471"/>
                  </a:lnTo>
                  <a:lnTo>
                    <a:pt x="207" y="459"/>
                  </a:lnTo>
                  <a:lnTo>
                    <a:pt x="179" y="447"/>
                  </a:lnTo>
                  <a:lnTo>
                    <a:pt x="152" y="435"/>
                  </a:lnTo>
                  <a:lnTo>
                    <a:pt x="126" y="423"/>
                  </a:lnTo>
                  <a:lnTo>
                    <a:pt x="103" y="410"/>
                  </a:lnTo>
                  <a:lnTo>
                    <a:pt x="81" y="395"/>
                  </a:lnTo>
                  <a:lnTo>
                    <a:pt x="63" y="377"/>
                  </a:lnTo>
                  <a:lnTo>
                    <a:pt x="48" y="357"/>
                  </a:lnTo>
                  <a:lnTo>
                    <a:pt x="33" y="324"/>
                  </a:lnTo>
                  <a:lnTo>
                    <a:pt x="23" y="293"/>
                  </a:lnTo>
                  <a:lnTo>
                    <a:pt x="17" y="264"/>
                  </a:lnTo>
                  <a:lnTo>
                    <a:pt x="15" y="236"/>
                  </a:lnTo>
                  <a:lnTo>
                    <a:pt x="16" y="209"/>
                  </a:lnTo>
                  <a:lnTo>
                    <a:pt x="17" y="184"/>
                  </a:lnTo>
                  <a:lnTo>
                    <a:pt x="19" y="160"/>
                  </a:lnTo>
                  <a:lnTo>
                    <a:pt x="22" y="138"/>
                  </a:lnTo>
                  <a:lnTo>
                    <a:pt x="23" y="117"/>
                  </a:lnTo>
                  <a:lnTo>
                    <a:pt x="21" y="88"/>
                  </a:lnTo>
                  <a:lnTo>
                    <a:pt x="16" y="58"/>
                  </a:lnTo>
                  <a:lnTo>
                    <a:pt x="9" y="28"/>
                  </a:lnTo>
                  <a:lnTo>
                    <a:pt x="0" y="0"/>
                  </a:lnTo>
                  <a:close/>
                </a:path>
              </a:pathLst>
            </a:custGeom>
            <a:solidFill>
              <a:srgbClr val="4BA635"/>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28" name="Freeform 19">
              <a:extLst>
                <a:ext uri="{FF2B5EF4-FFF2-40B4-BE49-F238E27FC236}">
                  <a16:creationId xmlns="" xmlns:a16="http://schemas.microsoft.com/office/drawing/2014/main" id="{362C794B-ACC2-784A-84EF-941E0AF12242}"/>
                </a:ext>
              </a:extLst>
            </p:cNvPr>
            <p:cNvSpPr>
              <a:spLocks/>
            </p:cNvSpPr>
            <p:nvPr/>
          </p:nvSpPr>
          <p:spPr bwMode="auto">
            <a:xfrm>
              <a:off x="4112930" y="3172341"/>
              <a:ext cx="82550" cy="82550"/>
            </a:xfrm>
            <a:custGeom>
              <a:avLst/>
              <a:gdLst>
                <a:gd name="T0" fmla="*/ 129 w 259"/>
                <a:gd name="T1" fmla="*/ 0 h 260"/>
                <a:gd name="T2" fmla="*/ 160 w 259"/>
                <a:gd name="T3" fmla="*/ 3 h 260"/>
                <a:gd name="T4" fmla="*/ 186 w 259"/>
                <a:gd name="T5" fmla="*/ 13 h 260"/>
                <a:gd name="T6" fmla="*/ 210 w 259"/>
                <a:gd name="T7" fmla="*/ 29 h 260"/>
                <a:gd name="T8" fmla="*/ 231 w 259"/>
                <a:gd name="T9" fmla="*/ 49 h 260"/>
                <a:gd name="T10" fmla="*/ 245 w 259"/>
                <a:gd name="T11" fmla="*/ 72 h 260"/>
                <a:gd name="T12" fmla="*/ 256 w 259"/>
                <a:gd name="T13" fmla="*/ 100 h 260"/>
                <a:gd name="T14" fmla="*/ 259 w 259"/>
                <a:gd name="T15" fmla="*/ 130 h 260"/>
                <a:gd name="T16" fmla="*/ 256 w 259"/>
                <a:gd name="T17" fmla="*/ 159 h 260"/>
                <a:gd name="T18" fmla="*/ 245 w 259"/>
                <a:gd name="T19" fmla="*/ 187 h 260"/>
                <a:gd name="T20" fmla="*/ 231 w 259"/>
                <a:gd name="T21" fmla="*/ 211 h 260"/>
                <a:gd name="T22" fmla="*/ 210 w 259"/>
                <a:gd name="T23" fmla="*/ 231 h 260"/>
                <a:gd name="T24" fmla="*/ 186 w 259"/>
                <a:gd name="T25" fmla="*/ 246 h 260"/>
                <a:gd name="T26" fmla="*/ 160 w 259"/>
                <a:gd name="T27" fmla="*/ 256 h 260"/>
                <a:gd name="T28" fmla="*/ 129 w 259"/>
                <a:gd name="T29" fmla="*/ 260 h 260"/>
                <a:gd name="T30" fmla="*/ 99 w 259"/>
                <a:gd name="T31" fmla="*/ 256 h 260"/>
                <a:gd name="T32" fmla="*/ 72 w 259"/>
                <a:gd name="T33" fmla="*/ 246 h 260"/>
                <a:gd name="T34" fmla="*/ 48 w 259"/>
                <a:gd name="T35" fmla="*/ 231 h 260"/>
                <a:gd name="T36" fmla="*/ 28 w 259"/>
                <a:gd name="T37" fmla="*/ 211 h 260"/>
                <a:gd name="T38" fmla="*/ 13 w 259"/>
                <a:gd name="T39" fmla="*/ 187 h 260"/>
                <a:gd name="T40" fmla="*/ 4 w 259"/>
                <a:gd name="T41" fmla="*/ 159 h 260"/>
                <a:gd name="T42" fmla="*/ 0 w 259"/>
                <a:gd name="T43" fmla="*/ 130 h 260"/>
                <a:gd name="T44" fmla="*/ 4 w 259"/>
                <a:gd name="T45" fmla="*/ 100 h 260"/>
                <a:gd name="T46" fmla="*/ 13 w 259"/>
                <a:gd name="T47" fmla="*/ 72 h 260"/>
                <a:gd name="T48" fmla="*/ 28 w 259"/>
                <a:gd name="T49" fmla="*/ 49 h 260"/>
                <a:gd name="T50" fmla="*/ 48 w 259"/>
                <a:gd name="T51" fmla="*/ 29 h 260"/>
                <a:gd name="T52" fmla="*/ 72 w 259"/>
                <a:gd name="T53" fmla="*/ 13 h 260"/>
                <a:gd name="T54" fmla="*/ 99 w 259"/>
                <a:gd name="T55" fmla="*/ 3 h 260"/>
                <a:gd name="T56" fmla="*/ 129 w 259"/>
                <a:gd name="T5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260">
                  <a:moveTo>
                    <a:pt x="129" y="0"/>
                  </a:moveTo>
                  <a:lnTo>
                    <a:pt x="160" y="3"/>
                  </a:lnTo>
                  <a:lnTo>
                    <a:pt x="186" y="13"/>
                  </a:lnTo>
                  <a:lnTo>
                    <a:pt x="210" y="29"/>
                  </a:lnTo>
                  <a:lnTo>
                    <a:pt x="231" y="49"/>
                  </a:lnTo>
                  <a:lnTo>
                    <a:pt x="245" y="72"/>
                  </a:lnTo>
                  <a:lnTo>
                    <a:pt x="256" y="100"/>
                  </a:lnTo>
                  <a:lnTo>
                    <a:pt x="259" y="130"/>
                  </a:lnTo>
                  <a:lnTo>
                    <a:pt x="256" y="159"/>
                  </a:lnTo>
                  <a:lnTo>
                    <a:pt x="245" y="187"/>
                  </a:lnTo>
                  <a:lnTo>
                    <a:pt x="231" y="211"/>
                  </a:lnTo>
                  <a:lnTo>
                    <a:pt x="210" y="231"/>
                  </a:lnTo>
                  <a:lnTo>
                    <a:pt x="186" y="246"/>
                  </a:lnTo>
                  <a:lnTo>
                    <a:pt x="160" y="256"/>
                  </a:lnTo>
                  <a:lnTo>
                    <a:pt x="129" y="260"/>
                  </a:lnTo>
                  <a:lnTo>
                    <a:pt x="99" y="256"/>
                  </a:lnTo>
                  <a:lnTo>
                    <a:pt x="72" y="246"/>
                  </a:lnTo>
                  <a:lnTo>
                    <a:pt x="48" y="231"/>
                  </a:lnTo>
                  <a:lnTo>
                    <a:pt x="28" y="211"/>
                  </a:lnTo>
                  <a:lnTo>
                    <a:pt x="13" y="187"/>
                  </a:lnTo>
                  <a:lnTo>
                    <a:pt x="4" y="159"/>
                  </a:lnTo>
                  <a:lnTo>
                    <a:pt x="0" y="130"/>
                  </a:lnTo>
                  <a:lnTo>
                    <a:pt x="4" y="100"/>
                  </a:lnTo>
                  <a:lnTo>
                    <a:pt x="13" y="72"/>
                  </a:lnTo>
                  <a:lnTo>
                    <a:pt x="28" y="49"/>
                  </a:lnTo>
                  <a:lnTo>
                    <a:pt x="48" y="29"/>
                  </a:lnTo>
                  <a:lnTo>
                    <a:pt x="72" y="13"/>
                  </a:lnTo>
                  <a:lnTo>
                    <a:pt x="99" y="3"/>
                  </a:lnTo>
                  <a:lnTo>
                    <a:pt x="129"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29" name="Freeform 20">
              <a:extLst>
                <a:ext uri="{FF2B5EF4-FFF2-40B4-BE49-F238E27FC236}">
                  <a16:creationId xmlns="" xmlns:a16="http://schemas.microsoft.com/office/drawing/2014/main" id="{29C29D3E-DC3F-C84C-BF2A-8F18D68522C5}"/>
                </a:ext>
              </a:extLst>
            </p:cNvPr>
            <p:cNvSpPr>
              <a:spLocks/>
            </p:cNvSpPr>
            <p:nvPr/>
          </p:nvSpPr>
          <p:spPr bwMode="auto">
            <a:xfrm>
              <a:off x="4200242" y="3264416"/>
              <a:ext cx="88900" cy="88900"/>
            </a:xfrm>
            <a:custGeom>
              <a:avLst/>
              <a:gdLst>
                <a:gd name="T0" fmla="*/ 140 w 279"/>
                <a:gd name="T1" fmla="*/ 0 h 279"/>
                <a:gd name="T2" fmla="*/ 171 w 279"/>
                <a:gd name="T3" fmla="*/ 3 h 279"/>
                <a:gd name="T4" fmla="*/ 202 w 279"/>
                <a:gd name="T5" fmla="*/ 14 h 279"/>
                <a:gd name="T6" fmla="*/ 227 w 279"/>
                <a:gd name="T7" fmla="*/ 30 h 279"/>
                <a:gd name="T8" fmla="*/ 249 w 279"/>
                <a:gd name="T9" fmla="*/ 52 h 279"/>
                <a:gd name="T10" fmla="*/ 266 w 279"/>
                <a:gd name="T11" fmla="*/ 78 h 279"/>
                <a:gd name="T12" fmla="*/ 275 w 279"/>
                <a:gd name="T13" fmla="*/ 107 h 279"/>
                <a:gd name="T14" fmla="*/ 279 w 279"/>
                <a:gd name="T15" fmla="*/ 139 h 279"/>
                <a:gd name="T16" fmla="*/ 275 w 279"/>
                <a:gd name="T17" fmla="*/ 171 h 279"/>
                <a:gd name="T18" fmla="*/ 266 w 279"/>
                <a:gd name="T19" fmla="*/ 200 h 279"/>
                <a:gd name="T20" fmla="*/ 249 w 279"/>
                <a:gd name="T21" fmla="*/ 227 h 279"/>
                <a:gd name="T22" fmla="*/ 227 w 279"/>
                <a:gd name="T23" fmla="*/ 249 h 279"/>
                <a:gd name="T24" fmla="*/ 202 w 279"/>
                <a:gd name="T25" fmla="*/ 264 h 279"/>
                <a:gd name="T26" fmla="*/ 171 w 279"/>
                <a:gd name="T27" fmla="*/ 275 h 279"/>
                <a:gd name="T28" fmla="*/ 140 w 279"/>
                <a:gd name="T29" fmla="*/ 279 h 279"/>
                <a:gd name="T30" fmla="*/ 107 w 279"/>
                <a:gd name="T31" fmla="*/ 275 h 279"/>
                <a:gd name="T32" fmla="*/ 78 w 279"/>
                <a:gd name="T33" fmla="*/ 264 h 279"/>
                <a:gd name="T34" fmla="*/ 53 w 279"/>
                <a:gd name="T35" fmla="*/ 249 h 279"/>
                <a:gd name="T36" fmla="*/ 31 w 279"/>
                <a:gd name="T37" fmla="*/ 227 h 279"/>
                <a:gd name="T38" fmla="*/ 14 w 279"/>
                <a:gd name="T39" fmla="*/ 200 h 279"/>
                <a:gd name="T40" fmla="*/ 3 w 279"/>
                <a:gd name="T41" fmla="*/ 171 h 279"/>
                <a:gd name="T42" fmla="*/ 0 w 279"/>
                <a:gd name="T43" fmla="*/ 139 h 279"/>
                <a:gd name="T44" fmla="*/ 3 w 279"/>
                <a:gd name="T45" fmla="*/ 107 h 279"/>
                <a:gd name="T46" fmla="*/ 14 w 279"/>
                <a:gd name="T47" fmla="*/ 78 h 279"/>
                <a:gd name="T48" fmla="*/ 31 w 279"/>
                <a:gd name="T49" fmla="*/ 52 h 279"/>
                <a:gd name="T50" fmla="*/ 53 w 279"/>
                <a:gd name="T51" fmla="*/ 30 h 279"/>
                <a:gd name="T52" fmla="*/ 78 w 279"/>
                <a:gd name="T53" fmla="*/ 14 h 279"/>
                <a:gd name="T54" fmla="*/ 107 w 279"/>
                <a:gd name="T55" fmla="*/ 3 h 279"/>
                <a:gd name="T56" fmla="*/ 140 w 279"/>
                <a:gd name="T5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9" h="279">
                  <a:moveTo>
                    <a:pt x="140" y="0"/>
                  </a:moveTo>
                  <a:lnTo>
                    <a:pt x="171" y="3"/>
                  </a:lnTo>
                  <a:lnTo>
                    <a:pt x="202" y="14"/>
                  </a:lnTo>
                  <a:lnTo>
                    <a:pt x="227" y="30"/>
                  </a:lnTo>
                  <a:lnTo>
                    <a:pt x="249" y="52"/>
                  </a:lnTo>
                  <a:lnTo>
                    <a:pt x="266" y="78"/>
                  </a:lnTo>
                  <a:lnTo>
                    <a:pt x="275" y="107"/>
                  </a:lnTo>
                  <a:lnTo>
                    <a:pt x="279" y="139"/>
                  </a:lnTo>
                  <a:lnTo>
                    <a:pt x="275" y="171"/>
                  </a:lnTo>
                  <a:lnTo>
                    <a:pt x="266" y="200"/>
                  </a:lnTo>
                  <a:lnTo>
                    <a:pt x="249" y="227"/>
                  </a:lnTo>
                  <a:lnTo>
                    <a:pt x="227" y="249"/>
                  </a:lnTo>
                  <a:lnTo>
                    <a:pt x="202" y="264"/>
                  </a:lnTo>
                  <a:lnTo>
                    <a:pt x="171" y="275"/>
                  </a:lnTo>
                  <a:lnTo>
                    <a:pt x="140" y="279"/>
                  </a:lnTo>
                  <a:lnTo>
                    <a:pt x="107" y="275"/>
                  </a:lnTo>
                  <a:lnTo>
                    <a:pt x="78" y="264"/>
                  </a:lnTo>
                  <a:lnTo>
                    <a:pt x="53" y="249"/>
                  </a:lnTo>
                  <a:lnTo>
                    <a:pt x="31" y="227"/>
                  </a:lnTo>
                  <a:lnTo>
                    <a:pt x="14" y="200"/>
                  </a:lnTo>
                  <a:lnTo>
                    <a:pt x="3" y="171"/>
                  </a:lnTo>
                  <a:lnTo>
                    <a:pt x="0" y="139"/>
                  </a:lnTo>
                  <a:lnTo>
                    <a:pt x="3" y="107"/>
                  </a:lnTo>
                  <a:lnTo>
                    <a:pt x="14" y="78"/>
                  </a:lnTo>
                  <a:lnTo>
                    <a:pt x="31" y="52"/>
                  </a:lnTo>
                  <a:lnTo>
                    <a:pt x="53" y="30"/>
                  </a:lnTo>
                  <a:lnTo>
                    <a:pt x="78" y="14"/>
                  </a:lnTo>
                  <a:lnTo>
                    <a:pt x="107" y="3"/>
                  </a:lnTo>
                  <a:lnTo>
                    <a:pt x="140"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30" name="Freeform 21">
              <a:extLst>
                <a:ext uri="{FF2B5EF4-FFF2-40B4-BE49-F238E27FC236}">
                  <a16:creationId xmlns="" xmlns:a16="http://schemas.microsoft.com/office/drawing/2014/main" id="{BDDB4C71-8716-0445-87D3-80788F817D0C}"/>
                </a:ext>
              </a:extLst>
            </p:cNvPr>
            <p:cNvSpPr>
              <a:spLocks/>
            </p:cNvSpPr>
            <p:nvPr/>
          </p:nvSpPr>
          <p:spPr bwMode="auto">
            <a:xfrm>
              <a:off x="4387567" y="3221554"/>
              <a:ext cx="98425" cy="98425"/>
            </a:xfrm>
            <a:custGeom>
              <a:avLst/>
              <a:gdLst>
                <a:gd name="T0" fmla="*/ 155 w 310"/>
                <a:gd name="T1" fmla="*/ 0 h 309"/>
                <a:gd name="T2" fmla="*/ 186 w 310"/>
                <a:gd name="T3" fmla="*/ 2 h 309"/>
                <a:gd name="T4" fmla="*/ 215 w 310"/>
                <a:gd name="T5" fmla="*/ 12 h 309"/>
                <a:gd name="T6" fmla="*/ 242 w 310"/>
                <a:gd name="T7" fmla="*/ 27 h 309"/>
                <a:gd name="T8" fmla="*/ 265 w 310"/>
                <a:gd name="T9" fmla="*/ 45 h 309"/>
                <a:gd name="T10" fmla="*/ 283 w 310"/>
                <a:gd name="T11" fmla="*/ 68 h 309"/>
                <a:gd name="T12" fmla="*/ 297 w 310"/>
                <a:gd name="T13" fmla="*/ 94 h 309"/>
                <a:gd name="T14" fmla="*/ 306 w 310"/>
                <a:gd name="T15" fmla="*/ 123 h 309"/>
                <a:gd name="T16" fmla="*/ 310 w 310"/>
                <a:gd name="T17" fmla="*/ 155 h 309"/>
                <a:gd name="T18" fmla="*/ 306 w 310"/>
                <a:gd name="T19" fmla="*/ 185 h 309"/>
                <a:gd name="T20" fmla="*/ 297 w 310"/>
                <a:gd name="T21" fmla="*/ 214 h 309"/>
                <a:gd name="T22" fmla="*/ 283 w 310"/>
                <a:gd name="T23" fmla="*/ 241 h 309"/>
                <a:gd name="T24" fmla="*/ 265 w 310"/>
                <a:gd name="T25" fmla="*/ 264 h 309"/>
                <a:gd name="T26" fmla="*/ 242 w 310"/>
                <a:gd name="T27" fmla="*/ 283 h 309"/>
                <a:gd name="T28" fmla="*/ 215 w 310"/>
                <a:gd name="T29" fmla="*/ 296 h 309"/>
                <a:gd name="T30" fmla="*/ 186 w 310"/>
                <a:gd name="T31" fmla="*/ 306 h 309"/>
                <a:gd name="T32" fmla="*/ 155 w 310"/>
                <a:gd name="T33" fmla="*/ 309 h 309"/>
                <a:gd name="T34" fmla="*/ 123 w 310"/>
                <a:gd name="T35" fmla="*/ 306 h 309"/>
                <a:gd name="T36" fmla="*/ 94 w 310"/>
                <a:gd name="T37" fmla="*/ 296 h 309"/>
                <a:gd name="T38" fmla="*/ 69 w 310"/>
                <a:gd name="T39" fmla="*/ 283 h 309"/>
                <a:gd name="T40" fmla="*/ 46 w 310"/>
                <a:gd name="T41" fmla="*/ 264 h 309"/>
                <a:gd name="T42" fmla="*/ 27 w 310"/>
                <a:gd name="T43" fmla="*/ 241 h 309"/>
                <a:gd name="T44" fmla="*/ 12 w 310"/>
                <a:gd name="T45" fmla="*/ 214 h 309"/>
                <a:gd name="T46" fmla="*/ 4 w 310"/>
                <a:gd name="T47" fmla="*/ 185 h 309"/>
                <a:gd name="T48" fmla="*/ 0 w 310"/>
                <a:gd name="T49" fmla="*/ 155 h 309"/>
                <a:gd name="T50" fmla="*/ 4 w 310"/>
                <a:gd name="T51" fmla="*/ 123 h 309"/>
                <a:gd name="T52" fmla="*/ 12 w 310"/>
                <a:gd name="T53" fmla="*/ 94 h 309"/>
                <a:gd name="T54" fmla="*/ 27 w 310"/>
                <a:gd name="T55" fmla="*/ 68 h 309"/>
                <a:gd name="T56" fmla="*/ 46 w 310"/>
                <a:gd name="T57" fmla="*/ 45 h 309"/>
                <a:gd name="T58" fmla="*/ 69 w 310"/>
                <a:gd name="T59" fmla="*/ 27 h 309"/>
                <a:gd name="T60" fmla="*/ 94 w 310"/>
                <a:gd name="T61" fmla="*/ 12 h 309"/>
                <a:gd name="T62" fmla="*/ 123 w 310"/>
                <a:gd name="T63" fmla="*/ 2 h 309"/>
                <a:gd name="T64" fmla="*/ 155 w 310"/>
                <a:gd name="T65"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0" h="309">
                  <a:moveTo>
                    <a:pt x="155" y="0"/>
                  </a:moveTo>
                  <a:lnTo>
                    <a:pt x="186" y="2"/>
                  </a:lnTo>
                  <a:lnTo>
                    <a:pt x="215" y="12"/>
                  </a:lnTo>
                  <a:lnTo>
                    <a:pt x="242" y="27"/>
                  </a:lnTo>
                  <a:lnTo>
                    <a:pt x="265" y="45"/>
                  </a:lnTo>
                  <a:lnTo>
                    <a:pt x="283" y="68"/>
                  </a:lnTo>
                  <a:lnTo>
                    <a:pt x="297" y="94"/>
                  </a:lnTo>
                  <a:lnTo>
                    <a:pt x="306" y="123"/>
                  </a:lnTo>
                  <a:lnTo>
                    <a:pt x="310" y="155"/>
                  </a:lnTo>
                  <a:lnTo>
                    <a:pt x="306" y="185"/>
                  </a:lnTo>
                  <a:lnTo>
                    <a:pt x="297" y="214"/>
                  </a:lnTo>
                  <a:lnTo>
                    <a:pt x="283" y="241"/>
                  </a:lnTo>
                  <a:lnTo>
                    <a:pt x="265" y="264"/>
                  </a:lnTo>
                  <a:lnTo>
                    <a:pt x="242" y="283"/>
                  </a:lnTo>
                  <a:lnTo>
                    <a:pt x="215" y="296"/>
                  </a:lnTo>
                  <a:lnTo>
                    <a:pt x="186" y="306"/>
                  </a:lnTo>
                  <a:lnTo>
                    <a:pt x="155" y="309"/>
                  </a:lnTo>
                  <a:lnTo>
                    <a:pt x="123" y="306"/>
                  </a:lnTo>
                  <a:lnTo>
                    <a:pt x="94" y="296"/>
                  </a:lnTo>
                  <a:lnTo>
                    <a:pt x="69" y="283"/>
                  </a:lnTo>
                  <a:lnTo>
                    <a:pt x="46" y="264"/>
                  </a:lnTo>
                  <a:lnTo>
                    <a:pt x="27" y="241"/>
                  </a:lnTo>
                  <a:lnTo>
                    <a:pt x="12" y="214"/>
                  </a:lnTo>
                  <a:lnTo>
                    <a:pt x="4" y="185"/>
                  </a:lnTo>
                  <a:lnTo>
                    <a:pt x="0" y="155"/>
                  </a:lnTo>
                  <a:lnTo>
                    <a:pt x="4" y="123"/>
                  </a:lnTo>
                  <a:lnTo>
                    <a:pt x="12" y="94"/>
                  </a:lnTo>
                  <a:lnTo>
                    <a:pt x="27" y="68"/>
                  </a:lnTo>
                  <a:lnTo>
                    <a:pt x="46" y="45"/>
                  </a:lnTo>
                  <a:lnTo>
                    <a:pt x="69" y="27"/>
                  </a:lnTo>
                  <a:lnTo>
                    <a:pt x="94" y="12"/>
                  </a:lnTo>
                  <a:lnTo>
                    <a:pt x="123" y="2"/>
                  </a:lnTo>
                  <a:lnTo>
                    <a:pt x="155"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31" name="Freeform 22">
              <a:extLst>
                <a:ext uri="{FF2B5EF4-FFF2-40B4-BE49-F238E27FC236}">
                  <a16:creationId xmlns="" xmlns:a16="http://schemas.microsoft.com/office/drawing/2014/main" id="{8E4359AE-2A97-4A4E-9432-C98CD72CA443}"/>
                </a:ext>
              </a:extLst>
            </p:cNvPr>
            <p:cNvSpPr>
              <a:spLocks/>
            </p:cNvSpPr>
            <p:nvPr/>
          </p:nvSpPr>
          <p:spPr bwMode="auto">
            <a:xfrm>
              <a:off x="4485992" y="3123129"/>
              <a:ext cx="53975" cy="53975"/>
            </a:xfrm>
            <a:custGeom>
              <a:avLst/>
              <a:gdLst>
                <a:gd name="T0" fmla="*/ 85 w 170"/>
                <a:gd name="T1" fmla="*/ 0 h 170"/>
                <a:gd name="T2" fmla="*/ 108 w 170"/>
                <a:gd name="T3" fmla="*/ 4 h 170"/>
                <a:gd name="T4" fmla="*/ 129 w 170"/>
                <a:gd name="T5" fmla="*/ 12 h 170"/>
                <a:gd name="T6" fmla="*/ 145 w 170"/>
                <a:gd name="T7" fmla="*/ 26 h 170"/>
                <a:gd name="T8" fmla="*/ 159 w 170"/>
                <a:gd name="T9" fmla="*/ 43 h 170"/>
                <a:gd name="T10" fmla="*/ 167 w 170"/>
                <a:gd name="T11" fmla="*/ 63 h 170"/>
                <a:gd name="T12" fmla="*/ 170 w 170"/>
                <a:gd name="T13" fmla="*/ 85 h 170"/>
                <a:gd name="T14" fmla="*/ 167 w 170"/>
                <a:gd name="T15" fmla="*/ 108 h 170"/>
                <a:gd name="T16" fmla="*/ 159 w 170"/>
                <a:gd name="T17" fmla="*/ 129 h 170"/>
                <a:gd name="T18" fmla="*/ 145 w 170"/>
                <a:gd name="T19" fmla="*/ 145 h 170"/>
                <a:gd name="T20" fmla="*/ 129 w 170"/>
                <a:gd name="T21" fmla="*/ 159 h 170"/>
                <a:gd name="T22" fmla="*/ 108 w 170"/>
                <a:gd name="T23" fmla="*/ 167 h 170"/>
                <a:gd name="T24" fmla="*/ 85 w 170"/>
                <a:gd name="T25" fmla="*/ 170 h 170"/>
                <a:gd name="T26" fmla="*/ 63 w 170"/>
                <a:gd name="T27" fmla="*/ 167 h 170"/>
                <a:gd name="T28" fmla="*/ 43 w 170"/>
                <a:gd name="T29" fmla="*/ 159 h 170"/>
                <a:gd name="T30" fmla="*/ 26 w 170"/>
                <a:gd name="T31" fmla="*/ 145 h 170"/>
                <a:gd name="T32" fmla="*/ 12 w 170"/>
                <a:gd name="T33" fmla="*/ 129 h 170"/>
                <a:gd name="T34" fmla="*/ 4 w 170"/>
                <a:gd name="T35" fmla="*/ 108 h 170"/>
                <a:gd name="T36" fmla="*/ 0 w 170"/>
                <a:gd name="T37" fmla="*/ 85 h 170"/>
                <a:gd name="T38" fmla="*/ 4 w 170"/>
                <a:gd name="T39" fmla="*/ 63 h 170"/>
                <a:gd name="T40" fmla="*/ 12 w 170"/>
                <a:gd name="T41" fmla="*/ 43 h 170"/>
                <a:gd name="T42" fmla="*/ 26 w 170"/>
                <a:gd name="T43" fmla="*/ 26 h 170"/>
                <a:gd name="T44" fmla="*/ 43 w 170"/>
                <a:gd name="T45" fmla="*/ 12 h 170"/>
                <a:gd name="T46" fmla="*/ 63 w 170"/>
                <a:gd name="T47" fmla="*/ 4 h 170"/>
                <a:gd name="T48" fmla="*/ 85 w 170"/>
                <a:gd name="T4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170">
                  <a:moveTo>
                    <a:pt x="85" y="0"/>
                  </a:moveTo>
                  <a:lnTo>
                    <a:pt x="108" y="4"/>
                  </a:lnTo>
                  <a:lnTo>
                    <a:pt x="129" y="12"/>
                  </a:lnTo>
                  <a:lnTo>
                    <a:pt x="145" y="26"/>
                  </a:lnTo>
                  <a:lnTo>
                    <a:pt x="159" y="43"/>
                  </a:lnTo>
                  <a:lnTo>
                    <a:pt x="167" y="63"/>
                  </a:lnTo>
                  <a:lnTo>
                    <a:pt x="170" y="85"/>
                  </a:lnTo>
                  <a:lnTo>
                    <a:pt x="167" y="108"/>
                  </a:lnTo>
                  <a:lnTo>
                    <a:pt x="159" y="129"/>
                  </a:lnTo>
                  <a:lnTo>
                    <a:pt x="145" y="145"/>
                  </a:lnTo>
                  <a:lnTo>
                    <a:pt x="129" y="159"/>
                  </a:lnTo>
                  <a:lnTo>
                    <a:pt x="108" y="167"/>
                  </a:lnTo>
                  <a:lnTo>
                    <a:pt x="85" y="170"/>
                  </a:lnTo>
                  <a:lnTo>
                    <a:pt x="63" y="167"/>
                  </a:lnTo>
                  <a:lnTo>
                    <a:pt x="43" y="159"/>
                  </a:lnTo>
                  <a:lnTo>
                    <a:pt x="26" y="145"/>
                  </a:lnTo>
                  <a:lnTo>
                    <a:pt x="12" y="129"/>
                  </a:lnTo>
                  <a:lnTo>
                    <a:pt x="4" y="108"/>
                  </a:lnTo>
                  <a:lnTo>
                    <a:pt x="0" y="85"/>
                  </a:lnTo>
                  <a:lnTo>
                    <a:pt x="4" y="63"/>
                  </a:lnTo>
                  <a:lnTo>
                    <a:pt x="12" y="43"/>
                  </a:lnTo>
                  <a:lnTo>
                    <a:pt x="26" y="26"/>
                  </a:lnTo>
                  <a:lnTo>
                    <a:pt x="43" y="12"/>
                  </a:lnTo>
                  <a:lnTo>
                    <a:pt x="63" y="4"/>
                  </a:lnTo>
                  <a:lnTo>
                    <a:pt x="85" y="0"/>
                  </a:lnTo>
                  <a:close/>
                </a:path>
              </a:pathLst>
            </a:custGeom>
            <a:solidFill>
              <a:srgbClr val="F7C237"/>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32" name="Freeform 23">
              <a:extLst>
                <a:ext uri="{FF2B5EF4-FFF2-40B4-BE49-F238E27FC236}">
                  <a16:creationId xmlns="" xmlns:a16="http://schemas.microsoft.com/office/drawing/2014/main" id="{D2E239F5-BDBA-DF4A-8CE6-BEA5DC5CB018}"/>
                </a:ext>
              </a:extLst>
            </p:cNvPr>
            <p:cNvSpPr>
              <a:spLocks/>
            </p:cNvSpPr>
            <p:nvPr/>
          </p:nvSpPr>
          <p:spPr bwMode="auto">
            <a:xfrm>
              <a:off x="4392330" y="3032641"/>
              <a:ext cx="80963" cy="82550"/>
            </a:xfrm>
            <a:custGeom>
              <a:avLst/>
              <a:gdLst>
                <a:gd name="T0" fmla="*/ 128 w 256"/>
                <a:gd name="T1" fmla="*/ 0 h 257"/>
                <a:gd name="T2" fmla="*/ 157 w 256"/>
                <a:gd name="T3" fmla="*/ 4 h 257"/>
                <a:gd name="T4" fmla="*/ 184 w 256"/>
                <a:gd name="T5" fmla="*/ 14 h 257"/>
                <a:gd name="T6" fmla="*/ 208 w 256"/>
                <a:gd name="T7" fmla="*/ 29 h 257"/>
                <a:gd name="T8" fmla="*/ 227 w 256"/>
                <a:gd name="T9" fmla="*/ 49 h 257"/>
                <a:gd name="T10" fmla="*/ 243 w 256"/>
                <a:gd name="T11" fmla="*/ 73 h 257"/>
                <a:gd name="T12" fmla="*/ 253 w 256"/>
                <a:gd name="T13" fmla="*/ 100 h 257"/>
                <a:gd name="T14" fmla="*/ 256 w 256"/>
                <a:gd name="T15" fmla="*/ 129 h 257"/>
                <a:gd name="T16" fmla="*/ 253 w 256"/>
                <a:gd name="T17" fmla="*/ 158 h 257"/>
                <a:gd name="T18" fmla="*/ 243 w 256"/>
                <a:gd name="T19" fmla="*/ 185 h 257"/>
                <a:gd name="T20" fmla="*/ 227 w 256"/>
                <a:gd name="T21" fmla="*/ 208 h 257"/>
                <a:gd name="T22" fmla="*/ 208 w 256"/>
                <a:gd name="T23" fmla="*/ 229 h 257"/>
                <a:gd name="T24" fmla="*/ 184 w 256"/>
                <a:gd name="T25" fmla="*/ 243 h 257"/>
                <a:gd name="T26" fmla="*/ 157 w 256"/>
                <a:gd name="T27" fmla="*/ 253 h 257"/>
                <a:gd name="T28" fmla="*/ 128 w 256"/>
                <a:gd name="T29" fmla="*/ 257 h 257"/>
                <a:gd name="T30" fmla="*/ 99 w 256"/>
                <a:gd name="T31" fmla="*/ 253 h 257"/>
                <a:gd name="T32" fmla="*/ 71 w 256"/>
                <a:gd name="T33" fmla="*/ 243 h 257"/>
                <a:gd name="T34" fmla="*/ 48 w 256"/>
                <a:gd name="T35" fmla="*/ 229 h 257"/>
                <a:gd name="T36" fmla="*/ 28 w 256"/>
                <a:gd name="T37" fmla="*/ 208 h 257"/>
                <a:gd name="T38" fmla="*/ 13 w 256"/>
                <a:gd name="T39" fmla="*/ 185 h 257"/>
                <a:gd name="T40" fmla="*/ 4 w 256"/>
                <a:gd name="T41" fmla="*/ 158 h 257"/>
                <a:gd name="T42" fmla="*/ 0 w 256"/>
                <a:gd name="T43" fmla="*/ 129 h 257"/>
                <a:gd name="T44" fmla="*/ 4 w 256"/>
                <a:gd name="T45" fmla="*/ 100 h 257"/>
                <a:gd name="T46" fmla="*/ 13 w 256"/>
                <a:gd name="T47" fmla="*/ 73 h 257"/>
                <a:gd name="T48" fmla="*/ 28 w 256"/>
                <a:gd name="T49" fmla="*/ 49 h 257"/>
                <a:gd name="T50" fmla="*/ 48 w 256"/>
                <a:gd name="T51" fmla="*/ 29 h 257"/>
                <a:gd name="T52" fmla="*/ 71 w 256"/>
                <a:gd name="T53" fmla="*/ 14 h 257"/>
                <a:gd name="T54" fmla="*/ 99 w 256"/>
                <a:gd name="T55" fmla="*/ 4 h 257"/>
                <a:gd name="T56" fmla="*/ 128 w 256"/>
                <a:gd name="T5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6" h="257">
                  <a:moveTo>
                    <a:pt x="128" y="0"/>
                  </a:moveTo>
                  <a:lnTo>
                    <a:pt x="157" y="4"/>
                  </a:lnTo>
                  <a:lnTo>
                    <a:pt x="184" y="14"/>
                  </a:lnTo>
                  <a:lnTo>
                    <a:pt x="208" y="29"/>
                  </a:lnTo>
                  <a:lnTo>
                    <a:pt x="227" y="49"/>
                  </a:lnTo>
                  <a:lnTo>
                    <a:pt x="243" y="73"/>
                  </a:lnTo>
                  <a:lnTo>
                    <a:pt x="253" y="100"/>
                  </a:lnTo>
                  <a:lnTo>
                    <a:pt x="256" y="129"/>
                  </a:lnTo>
                  <a:lnTo>
                    <a:pt x="253" y="158"/>
                  </a:lnTo>
                  <a:lnTo>
                    <a:pt x="243" y="185"/>
                  </a:lnTo>
                  <a:lnTo>
                    <a:pt x="227" y="208"/>
                  </a:lnTo>
                  <a:lnTo>
                    <a:pt x="208" y="229"/>
                  </a:lnTo>
                  <a:lnTo>
                    <a:pt x="184" y="243"/>
                  </a:lnTo>
                  <a:lnTo>
                    <a:pt x="157" y="253"/>
                  </a:lnTo>
                  <a:lnTo>
                    <a:pt x="128" y="257"/>
                  </a:lnTo>
                  <a:lnTo>
                    <a:pt x="99" y="253"/>
                  </a:lnTo>
                  <a:lnTo>
                    <a:pt x="71" y="243"/>
                  </a:lnTo>
                  <a:lnTo>
                    <a:pt x="48" y="229"/>
                  </a:lnTo>
                  <a:lnTo>
                    <a:pt x="28" y="208"/>
                  </a:lnTo>
                  <a:lnTo>
                    <a:pt x="13" y="185"/>
                  </a:lnTo>
                  <a:lnTo>
                    <a:pt x="4" y="158"/>
                  </a:lnTo>
                  <a:lnTo>
                    <a:pt x="0" y="129"/>
                  </a:lnTo>
                  <a:lnTo>
                    <a:pt x="4" y="100"/>
                  </a:lnTo>
                  <a:lnTo>
                    <a:pt x="13" y="73"/>
                  </a:lnTo>
                  <a:lnTo>
                    <a:pt x="28" y="49"/>
                  </a:lnTo>
                  <a:lnTo>
                    <a:pt x="48" y="29"/>
                  </a:lnTo>
                  <a:lnTo>
                    <a:pt x="71" y="14"/>
                  </a:lnTo>
                  <a:lnTo>
                    <a:pt x="99" y="4"/>
                  </a:lnTo>
                  <a:lnTo>
                    <a:pt x="128"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33" name="Freeform 24">
              <a:extLst>
                <a:ext uri="{FF2B5EF4-FFF2-40B4-BE49-F238E27FC236}">
                  <a16:creationId xmlns="" xmlns:a16="http://schemas.microsoft.com/office/drawing/2014/main" id="{B5DEEB53-26EF-1647-829C-B11EC433895A}"/>
                </a:ext>
              </a:extLst>
            </p:cNvPr>
            <p:cNvSpPr>
              <a:spLocks/>
            </p:cNvSpPr>
            <p:nvPr/>
          </p:nvSpPr>
          <p:spPr bwMode="auto">
            <a:xfrm>
              <a:off x="4208180" y="3058041"/>
              <a:ext cx="44450" cy="44450"/>
            </a:xfrm>
            <a:custGeom>
              <a:avLst/>
              <a:gdLst>
                <a:gd name="T0" fmla="*/ 69 w 138"/>
                <a:gd name="T1" fmla="*/ 0 h 139"/>
                <a:gd name="T2" fmla="*/ 90 w 138"/>
                <a:gd name="T3" fmla="*/ 4 h 139"/>
                <a:gd name="T4" fmla="*/ 110 w 138"/>
                <a:gd name="T5" fmla="*/ 15 h 139"/>
                <a:gd name="T6" fmla="*/ 124 w 138"/>
                <a:gd name="T7" fmla="*/ 29 h 139"/>
                <a:gd name="T8" fmla="*/ 134 w 138"/>
                <a:gd name="T9" fmla="*/ 48 h 139"/>
                <a:gd name="T10" fmla="*/ 138 w 138"/>
                <a:gd name="T11" fmla="*/ 70 h 139"/>
                <a:gd name="T12" fmla="*/ 134 w 138"/>
                <a:gd name="T13" fmla="*/ 92 h 139"/>
                <a:gd name="T14" fmla="*/ 124 w 138"/>
                <a:gd name="T15" fmla="*/ 110 h 139"/>
                <a:gd name="T16" fmla="*/ 110 w 138"/>
                <a:gd name="T17" fmla="*/ 126 h 139"/>
                <a:gd name="T18" fmla="*/ 90 w 138"/>
                <a:gd name="T19" fmla="*/ 135 h 139"/>
                <a:gd name="T20" fmla="*/ 69 w 138"/>
                <a:gd name="T21" fmla="*/ 139 h 139"/>
                <a:gd name="T22" fmla="*/ 47 w 138"/>
                <a:gd name="T23" fmla="*/ 135 h 139"/>
                <a:gd name="T24" fmla="*/ 28 w 138"/>
                <a:gd name="T25" fmla="*/ 126 h 139"/>
                <a:gd name="T26" fmla="*/ 13 w 138"/>
                <a:gd name="T27" fmla="*/ 110 h 139"/>
                <a:gd name="T28" fmla="*/ 3 w 138"/>
                <a:gd name="T29" fmla="*/ 92 h 139"/>
                <a:gd name="T30" fmla="*/ 0 w 138"/>
                <a:gd name="T31" fmla="*/ 70 h 139"/>
                <a:gd name="T32" fmla="*/ 3 w 138"/>
                <a:gd name="T33" fmla="*/ 48 h 139"/>
                <a:gd name="T34" fmla="*/ 13 w 138"/>
                <a:gd name="T35" fmla="*/ 29 h 139"/>
                <a:gd name="T36" fmla="*/ 28 w 138"/>
                <a:gd name="T37" fmla="*/ 15 h 139"/>
                <a:gd name="T38" fmla="*/ 47 w 138"/>
                <a:gd name="T39" fmla="*/ 4 h 139"/>
                <a:gd name="T40" fmla="*/ 69 w 138"/>
                <a:gd name="T41"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 h="139">
                  <a:moveTo>
                    <a:pt x="69" y="0"/>
                  </a:moveTo>
                  <a:lnTo>
                    <a:pt x="90" y="4"/>
                  </a:lnTo>
                  <a:lnTo>
                    <a:pt x="110" y="15"/>
                  </a:lnTo>
                  <a:lnTo>
                    <a:pt x="124" y="29"/>
                  </a:lnTo>
                  <a:lnTo>
                    <a:pt x="134" y="48"/>
                  </a:lnTo>
                  <a:lnTo>
                    <a:pt x="138" y="70"/>
                  </a:lnTo>
                  <a:lnTo>
                    <a:pt x="134" y="92"/>
                  </a:lnTo>
                  <a:lnTo>
                    <a:pt x="124" y="110"/>
                  </a:lnTo>
                  <a:lnTo>
                    <a:pt x="110" y="126"/>
                  </a:lnTo>
                  <a:lnTo>
                    <a:pt x="90" y="135"/>
                  </a:lnTo>
                  <a:lnTo>
                    <a:pt x="69" y="139"/>
                  </a:lnTo>
                  <a:lnTo>
                    <a:pt x="47" y="135"/>
                  </a:lnTo>
                  <a:lnTo>
                    <a:pt x="28" y="126"/>
                  </a:lnTo>
                  <a:lnTo>
                    <a:pt x="13" y="110"/>
                  </a:lnTo>
                  <a:lnTo>
                    <a:pt x="3" y="92"/>
                  </a:lnTo>
                  <a:lnTo>
                    <a:pt x="0" y="70"/>
                  </a:lnTo>
                  <a:lnTo>
                    <a:pt x="3" y="48"/>
                  </a:lnTo>
                  <a:lnTo>
                    <a:pt x="13" y="29"/>
                  </a:lnTo>
                  <a:lnTo>
                    <a:pt x="28" y="15"/>
                  </a:lnTo>
                  <a:lnTo>
                    <a:pt x="47" y="4"/>
                  </a:lnTo>
                  <a:lnTo>
                    <a:pt x="69"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34" name="Freeform 25">
              <a:extLst>
                <a:ext uri="{FF2B5EF4-FFF2-40B4-BE49-F238E27FC236}">
                  <a16:creationId xmlns="" xmlns:a16="http://schemas.microsoft.com/office/drawing/2014/main" id="{1E5052BB-B01C-E841-A491-9CCBF80BADE5}"/>
                </a:ext>
              </a:extLst>
            </p:cNvPr>
            <p:cNvSpPr>
              <a:spLocks/>
            </p:cNvSpPr>
            <p:nvPr/>
          </p:nvSpPr>
          <p:spPr bwMode="auto">
            <a:xfrm>
              <a:off x="4382805" y="3226316"/>
              <a:ext cx="215900" cy="161925"/>
            </a:xfrm>
            <a:custGeom>
              <a:avLst/>
              <a:gdLst>
                <a:gd name="T0" fmla="*/ 679 w 679"/>
                <a:gd name="T1" fmla="*/ 0 h 513"/>
                <a:gd name="T2" fmla="*/ 679 w 679"/>
                <a:gd name="T3" fmla="*/ 69 h 513"/>
                <a:gd name="T4" fmla="*/ 193 w 679"/>
                <a:gd name="T5" fmla="*/ 170 h 513"/>
                <a:gd name="T6" fmla="*/ 72 w 679"/>
                <a:gd name="T7" fmla="*/ 513 h 513"/>
                <a:gd name="T8" fmla="*/ 0 w 679"/>
                <a:gd name="T9" fmla="*/ 513 h 513"/>
                <a:gd name="T10" fmla="*/ 142 w 679"/>
                <a:gd name="T11" fmla="*/ 110 h 513"/>
                <a:gd name="T12" fmla="*/ 679 w 679"/>
                <a:gd name="T13" fmla="*/ 0 h 513"/>
              </a:gdLst>
              <a:ahLst/>
              <a:cxnLst>
                <a:cxn ang="0">
                  <a:pos x="T0" y="T1"/>
                </a:cxn>
                <a:cxn ang="0">
                  <a:pos x="T2" y="T3"/>
                </a:cxn>
                <a:cxn ang="0">
                  <a:pos x="T4" y="T5"/>
                </a:cxn>
                <a:cxn ang="0">
                  <a:pos x="T6" y="T7"/>
                </a:cxn>
                <a:cxn ang="0">
                  <a:pos x="T8" y="T9"/>
                </a:cxn>
                <a:cxn ang="0">
                  <a:pos x="T10" y="T11"/>
                </a:cxn>
                <a:cxn ang="0">
                  <a:pos x="T12" y="T13"/>
                </a:cxn>
              </a:cxnLst>
              <a:rect l="0" t="0" r="r" b="b"/>
              <a:pathLst>
                <a:path w="679" h="513">
                  <a:moveTo>
                    <a:pt x="679" y="0"/>
                  </a:moveTo>
                  <a:lnTo>
                    <a:pt x="679" y="69"/>
                  </a:lnTo>
                  <a:lnTo>
                    <a:pt x="193" y="170"/>
                  </a:lnTo>
                  <a:lnTo>
                    <a:pt x="72" y="513"/>
                  </a:lnTo>
                  <a:lnTo>
                    <a:pt x="0" y="513"/>
                  </a:lnTo>
                  <a:lnTo>
                    <a:pt x="142" y="110"/>
                  </a:lnTo>
                  <a:lnTo>
                    <a:pt x="679"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35" name="Freeform 26">
              <a:extLst>
                <a:ext uri="{FF2B5EF4-FFF2-40B4-BE49-F238E27FC236}">
                  <a16:creationId xmlns="" xmlns:a16="http://schemas.microsoft.com/office/drawing/2014/main" id="{3B3F66BC-F79E-0F47-B43F-BA8AAAADA949}"/>
                </a:ext>
              </a:extLst>
            </p:cNvPr>
            <p:cNvSpPr>
              <a:spLocks/>
            </p:cNvSpPr>
            <p:nvPr/>
          </p:nvSpPr>
          <p:spPr bwMode="auto">
            <a:xfrm>
              <a:off x="4020855" y="3010416"/>
              <a:ext cx="430213" cy="377825"/>
            </a:xfrm>
            <a:custGeom>
              <a:avLst/>
              <a:gdLst>
                <a:gd name="T0" fmla="*/ 1285 w 1353"/>
                <a:gd name="T1" fmla="*/ 0 h 1192"/>
                <a:gd name="T2" fmla="*/ 1353 w 1353"/>
                <a:gd name="T3" fmla="*/ 0 h 1192"/>
                <a:gd name="T4" fmla="*/ 1329 w 1353"/>
                <a:gd name="T5" fmla="*/ 222 h 1192"/>
                <a:gd name="T6" fmla="*/ 475 w 1353"/>
                <a:gd name="T7" fmla="*/ 653 h 1192"/>
                <a:gd name="T8" fmla="*/ 728 w 1353"/>
                <a:gd name="T9" fmla="*/ 922 h 1192"/>
                <a:gd name="T10" fmla="*/ 752 w 1353"/>
                <a:gd name="T11" fmla="*/ 1192 h 1192"/>
                <a:gd name="T12" fmla="*/ 684 w 1353"/>
                <a:gd name="T13" fmla="*/ 1192 h 1192"/>
                <a:gd name="T14" fmla="*/ 662 w 1353"/>
                <a:gd name="T15" fmla="*/ 951 h 1192"/>
                <a:gd name="T16" fmla="*/ 434 w 1353"/>
                <a:gd name="T17" fmla="*/ 708 h 1192"/>
                <a:gd name="T18" fmla="*/ 278 w 1353"/>
                <a:gd name="T19" fmla="*/ 1192 h 1192"/>
                <a:gd name="T20" fmla="*/ 207 w 1353"/>
                <a:gd name="T21" fmla="*/ 1192 h 1192"/>
                <a:gd name="T22" fmla="*/ 378 w 1353"/>
                <a:gd name="T23" fmla="*/ 661 h 1192"/>
                <a:gd name="T24" fmla="*/ 0 w 1353"/>
                <a:gd name="T25" fmla="*/ 497 h 1192"/>
                <a:gd name="T26" fmla="*/ 0 w 1353"/>
                <a:gd name="T27" fmla="*/ 422 h 1192"/>
                <a:gd name="T28" fmla="*/ 418 w 1353"/>
                <a:gd name="T29" fmla="*/ 606 h 1192"/>
                <a:gd name="T30" fmla="*/ 1266 w 1353"/>
                <a:gd name="T31" fmla="*/ 179 h 1192"/>
                <a:gd name="T32" fmla="*/ 1285 w 1353"/>
                <a:gd name="T33" fmla="*/ 0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3" h="1192">
                  <a:moveTo>
                    <a:pt x="1285" y="0"/>
                  </a:moveTo>
                  <a:lnTo>
                    <a:pt x="1353" y="0"/>
                  </a:lnTo>
                  <a:lnTo>
                    <a:pt x="1329" y="222"/>
                  </a:lnTo>
                  <a:lnTo>
                    <a:pt x="475" y="653"/>
                  </a:lnTo>
                  <a:lnTo>
                    <a:pt x="728" y="922"/>
                  </a:lnTo>
                  <a:lnTo>
                    <a:pt x="752" y="1192"/>
                  </a:lnTo>
                  <a:lnTo>
                    <a:pt x="684" y="1192"/>
                  </a:lnTo>
                  <a:lnTo>
                    <a:pt x="662" y="951"/>
                  </a:lnTo>
                  <a:lnTo>
                    <a:pt x="434" y="708"/>
                  </a:lnTo>
                  <a:lnTo>
                    <a:pt x="278" y="1192"/>
                  </a:lnTo>
                  <a:lnTo>
                    <a:pt x="207" y="1192"/>
                  </a:lnTo>
                  <a:lnTo>
                    <a:pt x="378" y="661"/>
                  </a:lnTo>
                  <a:lnTo>
                    <a:pt x="0" y="497"/>
                  </a:lnTo>
                  <a:lnTo>
                    <a:pt x="0" y="422"/>
                  </a:lnTo>
                  <a:lnTo>
                    <a:pt x="418" y="606"/>
                  </a:lnTo>
                  <a:lnTo>
                    <a:pt x="1266" y="179"/>
                  </a:lnTo>
                  <a:lnTo>
                    <a:pt x="1285"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36" name="Freeform 27">
              <a:extLst>
                <a:ext uri="{FF2B5EF4-FFF2-40B4-BE49-F238E27FC236}">
                  <a16:creationId xmlns="" xmlns:a16="http://schemas.microsoft.com/office/drawing/2014/main" id="{65DF01F4-E68D-1E4B-A362-4D06CC993EC1}"/>
                </a:ext>
              </a:extLst>
            </p:cNvPr>
            <p:cNvSpPr>
              <a:spLocks/>
            </p:cNvSpPr>
            <p:nvPr/>
          </p:nvSpPr>
          <p:spPr bwMode="auto">
            <a:xfrm>
              <a:off x="4133567" y="3192979"/>
              <a:ext cx="41275" cy="41275"/>
            </a:xfrm>
            <a:custGeom>
              <a:avLst/>
              <a:gdLst>
                <a:gd name="T0" fmla="*/ 64 w 128"/>
                <a:gd name="T1" fmla="*/ 0 h 129"/>
                <a:gd name="T2" fmla="*/ 85 w 128"/>
                <a:gd name="T3" fmla="*/ 3 h 129"/>
                <a:gd name="T4" fmla="*/ 102 w 128"/>
                <a:gd name="T5" fmla="*/ 13 h 129"/>
                <a:gd name="T6" fmla="*/ 116 w 128"/>
                <a:gd name="T7" fmla="*/ 26 h 129"/>
                <a:gd name="T8" fmla="*/ 125 w 128"/>
                <a:gd name="T9" fmla="*/ 45 h 129"/>
                <a:gd name="T10" fmla="*/ 128 w 128"/>
                <a:gd name="T11" fmla="*/ 65 h 129"/>
                <a:gd name="T12" fmla="*/ 125 w 128"/>
                <a:gd name="T13" fmla="*/ 85 h 129"/>
                <a:gd name="T14" fmla="*/ 116 w 128"/>
                <a:gd name="T15" fmla="*/ 103 h 129"/>
                <a:gd name="T16" fmla="*/ 102 w 128"/>
                <a:gd name="T17" fmla="*/ 116 h 129"/>
                <a:gd name="T18" fmla="*/ 85 w 128"/>
                <a:gd name="T19" fmla="*/ 126 h 129"/>
                <a:gd name="T20" fmla="*/ 64 w 128"/>
                <a:gd name="T21" fmla="*/ 129 h 129"/>
                <a:gd name="T22" fmla="*/ 44 w 128"/>
                <a:gd name="T23" fmla="*/ 126 h 129"/>
                <a:gd name="T24" fmla="*/ 27 w 128"/>
                <a:gd name="T25" fmla="*/ 116 h 129"/>
                <a:gd name="T26" fmla="*/ 12 w 128"/>
                <a:gd name="T27" fmla="*/ 103 h 129"/>
                <a:gd name="T28" fmla="*/ 4 w 128"/>
                <a:gd name="T29" fmla="*/ 85 h 129"/>
                <a:gd name="T30" fmla="*/ 0 w 128"/>
                <a:gd name="T31" fmla="*/ 65 h 129"/>
                <a:gd name="T32" fmla="*/ 4 w 128"/>
                <a:gd name="T33" fmla="*/ 45 h 129"/>
                <a:gd name="T34" fmla="*/ 12 w 128"/>
                <a:gd name="T35" fmla="*/ 26 h 129"/>
                <a:gd name="T36" fmla="*/ 27 w 128"/>
                <a:gd name="T37" fmla="*/ 13 h 129"/>
                <a:gd name="T38" fmla="*/ 44 w 128"/>
                <a:gd name="T39" fmla="*/ 3 h 129"/>
                <a:gd name="T40" fmla="*/ 64 w 128"/>
                <a:gd name="T4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9">
                  <a:moveTo>
                    <a:pt x="64" y="0"/>
                  </a:moveTo>
                  <a:lnTo>
                    <a:pt x="85" y="3"/>
                  </a:lnTo>
                  <a:lnTo>
                    <a:pt x="102" y="13"/>
                  </a:lnTo>
                  <a:lnTo>
                    <a:pt x="116" y="26"/>
                  </a:lnTo>
                  <a:lnTo>
                    <a:pt x="125" y="45"/>
                  </a:lnTo>
                  <a:lnTo>
                    <a:pt x="128" y="65"/>
                  </a:lnTo>
                  <a:lnTo>
                    <a:pt x="125" y="85"/>
                  </a:lnTo>
                  <a:lnTo>
                    <a:pt x="116" y="103"/>
                  </a:lnTo>
                  <a:lnTo>
                    <a:pt x="102" y="116"/>
                  </a:lnTo>
                  <a:lnTo>
                    <a:pt x="85" y="126"/>
                  </a:lnTo>
                  <a:lnTo>
                    <a:pt x="64" y="129"/>
                  </a:lnTo>
                  <a:lnTo>
                    <a:pt x="44" y="126"/>
                  </a:lnTo>
                  <a:lnTo>
                    <a:pt x="27" y="116"/>
                  </a:lnTo>
                  <a:lnTo>
                    <a:pt x="12" y="103"/>
                  </a:lnTo>
                  <a:lnTo>
                    <a:pt x="4" y="85"/>
                  </a:lnTo>
                  <a:lnTo>
                    <a:pt x="0" y="65"/>
                  </a:lnTo>
                  <a:lnTo>
                    <a:pt x="4" y="45"/>
                  </a:lnTo>
                  <a:lnTo>
                    <a:pt x="12" y="26"/>
                  </a:lnTo>
                  <a:lnTo>
                    <a:pt x="27" y="13"/>
                  </a:lnTo>
                  <a:lnTo>
                    <a:pt x="44" y="3"/>
                  </a:lnTo>
                  <a:lnTo>
                    <a:pt x="64" y="0"/>
                  </a:lnTo>
                  <a:close/>
                </a:path>
              </a:pathLst>
            </a:custGeom>
            <a:solidFill>
              <a:srgbClr val="C75800"/>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37" name="Freeform 28">
              <a:extLst>
                <a:ext uri="{FF2B5EF4-FFF2-40B4-BE49-F238E27FC236}">
                  <a16:creationId xmlns="" xmlns:a16="http://schemas.microsoft.com/office/drawing/2014/main" id="{A23B0DC0-906E-B94C-A356-823666BB9FDF}"/>
                </a:ext>
              </a:extLst>
            </p:cNvPr>
            <p:cNvSpPr>
              <a:spLocks/>
            </p:cNvSpPr>
            <p:nvPr/>
          </p:nvSpPr>
          <p:spPr bwMode="auto">
            <a:xfrm>
              <a:off x="4416142" y="3250129"/>
              <a:ext cx="39688" cy="41275"/>
            </a:xfrm>
            <a:custGeom>
              <a:avLst/>
              <a:gdLst>
                <a:gd name="T0" fmla="*/ 64 w 128"/>
                <a:gd name="T1" fmla="*/ 0 h 128"/>
                <a:gd name="T2" fmla="*/ 84 w 128"/>
                <a:gd name="T3" fmla="*/ 2 h 128"/>
                <a:gd name="T4" fmla="*/ 101 w 128"/>
                <a:gd name="T5" fmla="*/ 12 h 128"/>
                <a:gd name="T6" fmla="*/ 116 w 128"/>
                <a:gd name="T7" fmla="*/ 25 h 128"/>
                <a:gd name="T8" fmla="*/ 124 w 128"/>
                <a:gd name="T9" fmla="*/ 43 h 128"/>
                <a:gd name="T10" fmla="*/ 128 w 128"/>
                <a:gd name="T11" fmla="*/ 64 h 128"/>
                <a:gd name="T12" fmla="*/ 124 w 128"/>
                <a:gd name="T13" fmla="*/ 83 h 128"/>
                <a:gd name="T14" fmla="*/ 116 w 128"/>
                <a:gd name="T15" fmla="*/ 101 h 128"/>
                <a:gd name="T16" fmla="*/ 101 w 128"/>
                <a:gd name="T17" fmla="*/ 116 h 128"/>
                <a:gd name="T18" fmla="*/ 84 w 128"/>
                <a:gd name="T19" fmla="*/ 124 h 128"/>
                <a:gd name="T20" fmla="*/ 64 w 128"/>
                <a:gd name="T21" fmla="*/ 128 h 128"/>
                <a:gd name="T22" fmla="*/ 43 w 128"/>
                <a:gd name="T23" fmla="*/ 124 h 128"/>
                <a:gd name="T24" fmla="*/ 26 w 128"/>
                <a:gd name="T25" fmla="*/ 116 h 128"/>
                <a:gd name="T26" fmla="*/ 12 w 128"/>
                <a:gd name="T27" fmla="*/ 101 h 128"/>
                <a:gd name="T28" fmla="*/ 3 w 128"/>
                <a:gd name="T29" fmla="*/ 83 h 128"/>
                <a:gd name="T30" fmla="*/ 0 w 128"/>
                <a:gd name="T31" fmla="*/ 64 h 128"/>
                <a:gd name="T32" fmla="*/ 3 w 128"/>
                <a:gd name="T33" fmla="*/ 43 h 128"/>
                <a:gd name="T34" fmla="*/ 12 w 128"/>
                <a:gd name="T35" fmla="*/ 25 h 128"/>
                <a:gd name="T36" fmla="*/ 26 w 128"/>
                <a:gd name="T37" fmla="*/ 12 h 128"/>
                <a:gd name="T38" fmla="*/ 43 w 128"/>
                <a:gd name="T39" fmla="*/ 2 h 128"/>
                <a:gd name="T40" fmla="*/ 64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4" y="0"/>
                  </a:moveTo>
                  <a:lnTo>
                    <a:pt x="84" y="2"/>
                  </a:lnTo>
                  <a:lnTo>
                    <a:pt x="101" y="12"/>
                  </a:lnTo>
                  <a:lnTo>
                    <a:pt x="116" y="25"/>
                  </a:lnTo>
                  <a:lnTo>
                    <a:pt x="124" y="43"/>
                  </a:lnTo>
                  <a:lnTo>
                    <a:pt x="128" y="64"/>
                  </a:lnTo>
                  <a:lnTo>
                    <a:pt x="124" y="83"/>
                  </a:lnTo>
                  <a:lnTo>
                    <a:pt x="116" y="101"/>
                  </a:lnTo>
                  <a:lnTo>
                    <a:pt x="101" y="116"/>
                  </a:lnTo>
                  <a:lnTo>
                    <a:pt x="84" y="124"/>
                  </a:lnTo>
                  <a:lnTo>
                    <a:pt x="64" y="128"/>
                  </a:lnTo>
                  <a:lnTo>
                    <a:pt x="43" y="124"/>
                  </a:lnTo>
                  <a:lnTo>
                    <a:pt x="26" y="116"/>
                  </a:lnTo>
                  <a:lnTo>
                    <a:pt x="12" y="101"/>
                  </a:lnTo>
                  <a:lnTo>
                    <a:pt x="3" y="83"/>
                  </a:lnTo>
                  <a:lnTo>
                    <a:pt x="0" y="64"/>
                  </a:lnTo>
                  <a:lnTo>
                    <a:pt x="3" y="43"/>
                  </a:lnTo>
                  <a:lnTo>
                    <a:pt x="12" y="25"/>
                  </a:lnTo>
                  <a:lnTo>
                    <a:pt x="26" y="12"/>
                  </a:lnTo>
                  <a:lnTo>
                    <a:pt x="43" y="2"/>
                  </a:lnTo>
                  <a:lnTo>
                    <a:pt x="64" y="0"/>
                  </a:lnTo>
                  <a:close/>
                </a:path>
              </a:pathLst>
            </a:custGeom>
            <a:solidFill>
              <a:srgbClr val="C75800"/>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38" name="Freeform 29">
              <a:extLst>
                <a:ext uri="{FF2B5EF4-FFF2-40B4-BE49-F238E27FC236}">
                  <a16:creationId xmlns="" xmlns:a16="http://schemas.microsoft.com/office/drawing/2014/main" id="{EE9315E4-201C-164E-A1C7-F677B562DBB2}"/>
                </a:ext>
              </a:extLst>
            </p:cNvPr>
            <p:cNvSpPr>
              <a:spLocks/>
            </p:cNvSpPr>
            <p:nvPr/>
          </p:nvSpPr>
          <p:spPr bwMode="auto">
            <a:xfrm>
              <a:off x="4225642" y="3288229"/>
              <a:ext cx="39688" cy="41275"/>
            </a:xfrm>
            <a:custGeom>
              <a:avLst/>
              <a:gdLst>
                <a:gd name="T0" fmla="*/ 64 w 128"/>
                <a:gd name="T1" fmla="*/ 0 h 129"/>
                <a:gd name="T2" fmla="*/ 84 w 128"/>
                <a:gd name="T3" fmla="*/ 3 h 129"/>
                <a:gd name="T4" fmla="*/ 101 w 128"/>
                <a:gd name="T5" fmla="*/ 13 h 129"/>
                <a:gd name="T6" fmla="*/ 116 w 128"/>
                <a:gd name="T7" fmla="*/ 26 h 129"/>
                <a:gd name="T8" fmla="*/ 124 w 128"/>
                <a:gd name="T9" fmla="*/ 44 h 129"/>
                <a:gd name="T10" fmla="*/ 128 w 128"/>
                <a:gd name="T11" fmla="*/ 64 h 129"/>
                <a:gd name="T12" fmla="*/ 124 w 128"/>
                <a:gd name="T13" fmla="*/ 84 h 129"/>
                <a:gd name="T14" fmla="*/ 116 w 128"/>
                <a:gd name="T15" fmla="*/ 102 h 129"/>
                <a:gd name="T16" fmla="*/ 101 w 128"/>
                <a:gd name="T17" fmla="*/ 116 h 129"/>
                <a:gd name="T18" fmla="*/ 84 w 128"/>
                <a:gd name="T19" fmla="*/ 125 h 129"/>
                <a:gd name="T20" fmla="*/ 64 w 128"/>
                <a:gd name="T21" fmla="*/ 129 h 129"/>
                <a:gd name="T22" fmla="*/ 43 w 128"/>
                <a:gd name="T23" fmla="*/ 125 h 129"/>
                <a:gd name="T24" fmla="*/ 25 w 128"/>
                <a:gd name="T25" fmla="*/ 116 h 129"/>
                <a:gd name="T26" fmla="*/ 12 w 128"/>
                <a:gd name="T27" fmla="*/ 102 h 129"/>
                <a:gd name="T28" fmla="*/ 2 w 128"/>
                <a:gd name="T29" fmla="*/ 84 h 129"/>
                <a:gd name="T30" fmla="*/ 0 w 128"/>
                <a:gd name="T31" fmla="*/ 64 h 129"/>
                <a:gd name="T32" fmla="*/ 2 w 128"/>
                <a:gd name="T33" fmla="*/ 44 h 129"/>
                <a:gd name="T34" fmla="*/ 12 w 128"/>
                <a:gd name="T35" fmla="*/ 26 h 129"/>
                <a:gd name="T36" fmla="*/ 25 w 128"/>
                <a:gd name="T37" fmla="*/ 13 h 129"/>
                <a:gd name="T38" fmla="*/ 43 w 128"/>
                <a:gd name="T39" fmla="*/ 3 h 129"/>
                <a:gd name="T40" fmla="*/ 64 w 128"/>
                <a:gd name="T4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9">
                  <a:moveTo>
                    <a:pt x="64" y="0"/>
                  </a:moveTo>
                  <a:lnTo>
                    <a:pt x="84" y="3"/>
                  </a:lnTo>
                  <a:lnTo>
                    <a:pt x="101" y="13"/>
                  </a:lnTo>
                  <a:lnTo>
                    <a:pt x="116" y="26"/>
                  </a:lnTo>
                  <a:lnTo>
                    <a:pt x="124" y="44"/>
                  </a:lnTo>
                  <a:lnTo>
                    <a:pt x="128" y="64"/>
                  </a:lnTo>
                  <a:lnTo>
                    <a:pt x="124" y="84"/>
                  </a:lnTo>
                  <a:lnTo>
                    <a:pt x="116" y="102"/>
                  </a:lnTo>
                  <a:lnTo>
                    <a:pt x="101" y="116"/>
                  </a:lnTo>
                  <a:lnTo>
                    <a:pt x="84" y="125"/>
                  </a:lnTo>
                  <a:lnTo>
                    <a:pt x="64" y="129"/>
                  </a:lnTo>
                  <a:lnTo>
                    <a:pt x="43" y="125"/>
                  </a:lnTo>
                  <a:lnTo>
                    <a:pt x="25" y="116"/>
                  </a:lnTo>
                  <a:lnTo>
                    <a:pt x="12" y="102"/>
                  </a:lnTo>
                  <a:lnTo>
                    <a:pt x="2" y="84"/>
                  </a:lnTo>
                  <a:lnTo>
                    <a:pt x="0" y="64"/>
                  </a:lnTo>
                  <a:lnTo>
                    <a:pt x="2" y="44"/>
                  </a:lnTo>
                  <a:lnTo>
                    <a:pt x="12" y="26"/>
                  </a:lnTo>
                  <a:lnTo>
                    <a:pt x="25" y="13"/>
                  </a:lnTo>
                  <a:lnTo>
                    <a:pt x="43" y="3"/>
                  </a:lnTo>
                  <a:lnTo>
                    <a:pt x="64" y="0"/>
                  </a:lnTo>
                  <a:close/>
                </a:path>
              </a:pathLst>
            </a:custGeom>
            <a:solidFill>
              <a:srgbClr val="C75800"/>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39" name="Freeform 30">
              <a:extLst>
                <a:ext uri="{FF2B5EF4-FFF2-40B4-BE49-F238E27FC236}">
                  <a16:creationId xmlns="" xmlns:a16="http://schemas.microsoft.com/office/drawing/2014/main" id="{E6D281E1-D3B7-FB43-8F58-6C89531CD11A}"/>
                </a:ext>
              </a:extLst>
            </p:cNvPr>
            <p:cNvSpPr>
              <a:spLocks/>
            </p:cNvSpPr>
            <p:nvPr/>
          </p:nvSpPr>
          <p:spPr bwMode="auto">
            <a:xfrm>
              <a:off x="4412967" y="3053279"/>
              <a:ext cx="39688" cy="41275"/>
            </a:xfrm>
            <a:custGeom>
              <a:avLst/>
              <a:gdLst>
                <a:gd name="T0" fmla="*/ 64 w 128"/>
                <a:gd name="T1" fmla="*/ 0 h 128"/>
                <a:gd name="T2" fmla="*/ 85 w 128"/>
                <a:gd name="T3" fmla="*/ 3 h 128"/>
                <a:gd name="T4" fmla="*/ 102 w 128"/>
                <a:gd name="T5" fmla="*/ 12 h 128"/>
                <a:gd name="T6" fmla="*/ 116 w 128"/>
                <a:gd name="T7" fmla="*/ 26 h 128"/>
                <a:gd name="T8" fmla="*/ 125 w 128"/>
                <a:gd name="T9" fmla="*/ 43 h 128"/>
                <a:gd name="T10" fmla="*/ 128 w 128"/>
                <a:gd name="T11" fmla="*/ 64 h 128"/>
                <a:gd name="T12" fmla="*/ 125 w 128"/>
                <a:gd name="T13" fmla="*/ 84 h 128"/>
                <a:gd name="T14" fmla="*/ 116 w 128"/>
                <a:gd name="T15" fmla="*/ 102 h 128"/>
                <a:gd name="T16" fmla="*/ 102 w 128"/>
                <a:gd name="T17" fmla="*/ 116 h 128"/>
                <a:gd name="T18" fmla="*/ 85 w 128"/>
                <a:gd name="T19" fmla="*/ 125 h 128"/>
                <a:gd name="T20" fmla="*/ 64 w 128"/>
                <a:gd name="T21" fmla="*/ 128 h 128"/>
                <a:gd name="T22" fmla="*/ 44 w 128"/>
                <a:gd name="T23" fmla="*/ 125 h 128"/>
                <a:gd name="T24" fmla="*/ 25 w 128"/>
                <a:gd name="T25" fmla="*/ 116 h 128"/>
                <a:gd name="T26" fmla="*/ 12 w 128"/>
                <a:gd name="T27" fmla="*/ 102 h 128"/>
                <a:gd name="T28" fmla="*/ 2 w 128"/>
                <a:gd name="T29" fmla="*/ 84 h 128"/>
                <a:gd name="T30" fmla="*/ 0 w 128"/>
                <a:gd name="T31" fmla="*/ 64 h 128"/>
                <a:gd name="T32" fmla="*/ 2 w 128"/>
                <a:gd name="T33" fmla="*/ 43 h 128"/>
                <a:gd name="T34" fmla="*/ 12 w 128"/>
                <a:gd name="T35" fmla="*/ 26 h 128"/>
                <a:gd name="T36" fmla="*/ 25 w 128"/>
                <a:gd name="T37" fmla="*/ 12 h 128"/>
                <a:gd name="T38" fmla="*/ 44 w 128"/>
                <a:gd name="T39" fmla="*/ 3 h 128"/>
                <a:gd name="T40" fmla="*/ 64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4" y="0"/>
                  </a:moveTo>
                  <a:lnTo>
                    <a:pt x="85" y="3"/>
                  </a:lnTo>
                  <a:lnTo>
                    <a:pt x="102" y="12"/>
                  </a:lnTo>
                  <a:lnTo>
                    <a:pt x="116" y="26"/>
                  </a:lnTo>
                  <a:lnTo>
                    <a:pt x="125" y="43"/>
                  </a:lnTo>
                  <a:lnTo>
                    <a:pt x="128" y="64"/>
                  </a:lnTo>
                  <a:lnTo>
                    <a:pt x="125" y="84"/>
                  </a:lnTo>
                  <a:lnTo>
                    <a:pt x="116" y="102"/>
                  </a:lnTo>
                  <a:lnTo>
                    <a:pt x="102" y="116"/>
                  </a:lnTo>
                  <a:lnTo>
                    <a:pt x="85" y="125"/>
                  </a:lnTo>
                  <a:lnTo>
                    <a:pt x="64" y="128"/>
                  </a:lnTo>
                  <a:lnTo>
                    <a:pt x="44" y="125"/>
                  </a:lnTo>
                  <a:lnTo>
                    <a:pt x="25" y="116"/>
                  </a:lnTo>
                  <a:lnTo>
                    <a:pt x="12" y="102"/>
                  </a:lnTo>
                  <a:lnTo>
                    <a:pt x="2" y="84"/>
                  </a:lnTo>
                  <a:lnTo>
                    <a:pt x="0" y="64"/>
                  </a:lnTo>
                  <a:lnTo>
                    <a:pt x="2" y="43"/>
                  </a:lnTo>
                  <a:lnTo>
                    <a:pt x="12" y="26"/>
                  </a:lnTo>
                  <a:lnTo>
                    <a:pt x="25" y="12"/>
                  </a:lnTo>
                  <a:lnTo>
                    <a:pt x="44" y="3"/>
                  </a:lnTo>
                  <a:lnTo>
                    <a:pt x="64" y="0"/>
                  </a:lnTo>
                  <a:close/>
                </a:path>
              </a:pathLst>
            </a:custGeom>
            <a:solidFill>
              <a:srgbClr val="C75800"/>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sp>
        <p:nvSpPr>
          <p:cNvPr id="340" name="TextBox 204">
            <a:extLst>
              <a:ext uri="{FF2B5EF4-FFF2-40B4-BE49-F238E27FC236}">
                <a16:creationId xmlns="" xmlns:a16="http://schemas.microsoft.com/office/drawing/2014/main" id="{C44C29E0-82D3-0B49-8AC4-29663C904808}"/>
              </a:ext>
            </a:extLst>
          </p:cNvPr>
          <p:cNvSpPr txBox="1"/>
          <p:nvPr/>
        </p:nvSpPr>
        <p:spPr>
          <a:xfrm>
            <a:off x="5120926" y="3778525"/>
            <a:ext cx="1185361" cy="880132"/>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marL="179988" indent="-179988" defTabSz="479949" eaLnBrk="0" hangingPunct="0">
              <a:lnSpc>
                <a:spcPct val="150000"/>
              </a:lnSpc>
              <a:buFont typeface="Arial" panose="020B0604020202020204" pitchFamily="34" charset="0"/>
              <a:buChar char="•"/>
              <a:defRPr/>
            </a:pPr>
            <a:r>
              <a:rPr kumimoji="0" lang="ja-JP" altLang="en-US" sz="1102" b="1">
                <a:solidFill>
                  <a:prstClr val="white"/>
                </a:solidFill>
                <a:latin typeface="Meiryo UI" panose="020B0604030504040204" pitchFamily="34" charset="-128"/>
                <a:ea typeface="Meiryo UI" panose="020B0604030504040204" pitchFamily="34" charset="-128"/>
                <a:cs typeface=""/>
              </a:rPr>
              <a:t>データ構造化</a:t>
            </a:r>
            <a:endParaRPr kumimoji="0" lang="en-US" altLang="ja-JP" sz="1102" b="1" dirty="0">
              <a:solidFill>
                <a:prstClr val="white"/>
              </a:solidFill>
              <a:latin typeface="Meiryo UI" panose="020B0604030504040204" pitchFamily="34" charset="-128"/>
              <a:ea typeface="Meiryo UI" panose="020B0604030504040204" pitchFamily="34" charset="-128"/>
              <a:cs typeface=""/>
            </a:endParaRPr>
          </a:p>
          <a:p>
            <a:pPr marL="179988" indent="-179988" defTabSz="479949" eaLnBrk="0" hangingPunct="0">
              <a:lnSpc>
                <a:spcPct val="150000"/>
              </a:lnSpc>
              <a:buFont typeface="Arial" panose="020B0604020202020204" pitchFamily="34" charset="0"/>
              <a:buChar char="•"/>
              <a:defRPr/>
            </a:pPr>
            <a:r>
              <a:rPr kumimoji="0" lang="ja-JP" altLang="en-US" sz="1102" b="1">
                <a:solidFill>
                  <a:prstClr val="white"/>
                </a:solidFill>
                <a:latin typeface="Meiryo UI" panose="020B0604030504040204" pitchFamily="34" charset="-128"/>
                <a:ea typeface="Meiryo UI" panose="020B0604030504040204" pitchFamily="34" charset="-128"/>
                <a:cs typeface=""/>
              </a:rPr>
              <a:t>レイヤー可視化</a:t>
            </a:r>
            <a:endParaRPr kumimoji="0" lang="en-US" altLang="ja-JP" sz="1102" b="1" dirty="0">
              <a:solidFill>
                <a:prstClr val="white"/>
              </a:solidFill>
              <a:latin typeface="Meiryo UI" panose="020B0604030504040204" pitchFamily="34" charset="-128"/>
              <a:ea typeface="Meiryo UI" panose="020B0604030504040204" pitchFamily="34" charset="-128"/>
              <a:cs typeface=""/>
            </a:endParaRPr>
          </a:p>
          <a:p>
            <a:pPr marL="179988" indent="-179988" defTabSz="479949" eaLnBrk="0" hangingPunct="0">
              <a:lnSpc>
                <a:spcPct val="150000"/>
              </a:lnSpc>
              <a:buFont typeface="Arial" panose="020B0604020202020204" pitchFamily="34" charset="0"/>
              <a:buChar char="•"/>
              <a:defRPr/>
            </a:pPr>
            <a:r>
              <a:rPr kumimoji="0" lang="ja-JP" altLang="en-US" sz="1102" b="1">
                <a:solidFill>
                  <a:prstClr val="white"/>
                </a:solidFill>
                <a:latin typeface="Meiryo UI" panose="020B0604030504040204" pitchFamily="34" charset="-128"/>
                <a:ea typeface="Meiryo UI" panose="020B0604030504040204" pitchFamily="34" charset="-128"/>
                <a:cs typeface=""/>
              </a:rPr>
              <a:t>横断分析</a:t>
            </a:r>
            <a:endParaRPr kumimoji="0" lang="en-US" altLang="ja-JP" sz="1102" b="1" dirty="0">
              <a:solidFill>
                <a:prstClr val="white"/>
              </a:solidFill>
              <a:latin typeface="Meiryo UI" panose="020B0604030504040204" pitchFamily="34" charset="-128"/>
              <a:ea typeface="Meiryo UI" panose="020B0604030504040204" pitchFamily="34" charset="-128"/>
              <a:cs typeface=""/>
            </a:endParaRPr>
          </a:p>
          <a:p>
            <a:pPr marL="179988" indent="-179988" defTabSz="479949" eaLnBrk="0" hangingPunct="0">
              <a:lnSpc>
                <a:spcPct val="150000"/>
              </a:lnSpc>
              <a:buFont typeface="Arial" panose="020B0604020202020204" pitchFamily="34" charset="0"/>
              <a:buChar char="•"/>
              <a:defRPr/>
            </a:pPr>
            <a:r>
              <a:rPr kumimoji="0" lang="ja-JP" altLang="en-US" sz="1102" b="1">
                <a:solidFill>
                  <a:prstClr val="white"/>
                </a:solidFill>
                <a:latin typeface="Meiryo UI" panose="020B0604030504040204" pitchFamily="34" charset="-128"/>
                <a:ea typeface="Meiryo UI" panose="020B0604030504040204" pitchFamily="34" charset="-128"/>
                <a:cs typeface=""/>
              </a:rPr>
              <a:t>検索・フィルタ</a:t>
            </a:r>
            <a:endParaRPr kumimoji="0" lang="en-US" altLang="ja-JP" sz="1102" b="1" dirty="0">
              <a:solidFill>
                <a:prstClr val="white"/>
              </a:solidFill>
              <a:latin typeface="Meiryo UI" panose="020B0604030504040204" pitchFamily="34" charset="-128"/>
              <a:ea typeface="Meiryo UI" panose="020B0604030504040204" pitchFamily="34" charset="-128"/>
              <a:cs typeface=""/>
            </a:endParaRPr>
          </a:p>
          <a:p>
            <a:pPr marL="179988" indent="-179988" defTabSz="479949" eaLnBrk="0" hangingPunct="0">
              <a:lnSpc>
                <a:spcPct val="150000"/>
              </a:lnSpc>
              <a:buFont typeface="Arial" panose="020B0604020202020204" pitchFamily="34" charset="0"/>
              <a:buChar char="•"/>
              <a:defRPr/>
            </a:pPr>
            <a:r>
              <a:rPr kumimoji="0" lang="ja-JP" altLang="en-US" sz="1102" b="1">
                <a:solidFill>
                  <a:prstClr val="white"/>
                </a:solidFill>
                <a:latin typeface="Meiryo UI" panose="020B0604030504040204" pitchFamily="34" charset="-128"/>
                <a:ea typeface="Meiryo UI" panose="020B0604030504040204" pitchFamily="34" charset="-128"/>
                <a:cs typeface=""/>
              </a:rPr>
              <a:t>セキュリティ</a:t>
            </a:r>
            <a:endParaRPr kumimoji="0" lang="en-US" altLang="ja-JP" sz="1102" b="1" dirty="0">
              <a:solidFill>
                <a:prstClr val="white"/>
              </a:solidFill>
              <a:latin typeface="Meiryo UI" panose="020B0604030504040204" pitchFamily="34" charset="-128"/>
              <a:ea typeface="Meiryo UI" panose="020B0604030504040204" pitchFamily="34" charset="-128"/>
              <a:cs typeface=""/>
            </a:endParaRPr>
          </a:p>
        </p:txBody>
      </p:sp>
      <p:sp>
        <p:nvSpPr>
          <p:cNvPr id="341" name="Rounded Rectangle 11">
            <a:extLst>
              <a:ext uri="{FF2B5EF4-FFF2-40B4-BE49-F238E27FC236}">
                <a16:creationId xmlns="" xmlns:a16="http://schemas.microsoft.com/office/drawing/2014/main" id="{D96B7B27-FE4F-EB41-88C8-C7C3BD7A38BE}"/>
              </a:ext>
            </a:extLst>
          </p:cNvPr>
          <p:cNvSpPr/>
          <p:nvPr/>
        </p:nvSpPr>
        <p:spPr bwMode="auto">
          <a:xfrm>
            <a:off x="7079232" y="2441642"/>
            <a:ext cx="1561769" cy="2723646"/>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none" lIns="71990" tIns="35996" rIns="71990" bIns="35996" numCol="1" rtlCol="0" anchor="ctr" anchorCtr="0" compatLnSpc="1">
            <a:prstTxWarp prst="textNoShape">
              <a:avLst/>
            </a:prstTxWarp>
          </a:bodyPr>
          <a:lstStyle>
            <a:defPPr>
              <a:defRPr lang="en-US"/>
            </a:defPPr>
            <a:lvl1pPr marL="0" algn="l" defTabSz="457181" rtl="0" eaLnBrk="1" latinLnBrk="0" hangingPunct="1">
              <a:defRPr sz="1800" kern="1200">
                <a:solidFill>
                  <a:schemeClr val="lt1"/>
                </a:solidFill>
                <a:latin typeface="+mn-lt"/>
                <a:ea typeface="+mn-ea"/>
                <a:cs typeface="+mn-cs"/>
              </a:defRPr>
            </a:lvl1pPr>
            <a:lvl2pPr marL="457181" algn="l" defTabSz="457181" rtl="0" eaLnBrk="1" latinLnBrk="0" hangingPunct="1">
              <a:defRPr sz="1800" kern="1200">
                <a:solidFill>
                  <a:schemeClr val="lt1"/>
                </a:solidFill>
                <a:latin typeface="+mn-lt"/>
                <a:ea typeface="+mn-ea"/>
                <a:cs typeface="+mn-cs"/>
              </a:defRPr>
            </a:lvl2pPr>
            <a:lvl3pPr marL="914362" algn="l" defTabSz="457181" rtl="0" eaLnBrk="1" latinLnBrk="0" hangingPunct="1">
              <a:defRPr sz="1800" kern="1200">
                <a:solidFill>
                  <a:schemeClr val="lt1"/>
                </a:solidFill>
                <a:latin typeface="+mn-lt"/>
                <a:ea typeface="+mn-ea"/>
                <a:cs typeface="+mn-cs"/>
              </a:defRPr>
            </a:lvl3pPr>
            <a:lvl4pPr marL="1371543" algn="l" defTabSz="457181" rtl="0" eaLnBrk="1" latinLnBrk="0" hangingPunct="1">
              <a:defRPr sz="1800" kern="1200">
                <a:solidFill>
                  <a:schemeClr val="lt1"/>
                </a:solidFill>
                <a:latin typeface="+mn-lt"/>
                <a:ea typeface="+mn-ea"/>
                <a:cs typeface="+mn-cs"/>
              </a:defRPr>
            </a:lvl4pPr>
            <a:lvl5pPr marL="1828724" algn="l" defTabSz="457181" rtl="0" eaLnBrk="1" latinLnBrk="0" hangingPunct="1">
              <a:defRPr sz="1800" kern="1200">
                <a:solidFill>
                  <a:schemeClr val="lt1"/>
                </a:solidFill>
                <a:latin typeface="+mn-lt"/>
                <a:ea typeface="+mn-ea"/>
                <a:cs typeface="+mn-cs"/>
              </a:defRPr>
            </a:lvl5pPr>
            <a:lvl6pPr marL="2285905" algn="l" defTabSz="457181" rtl="0" eaLnBrk="1" latinLnBrk="0" hangingPunct="1">
              <a:defRPr sz="1800" kern="1200">
                <a:solidFill>
                  <a:schemeClr val="lt1"/>
                </a:solidFill>
                <a:latin typeface="+mn-lt"/>
                <a:ea typeface="+mn-ea"/>
                <a:cs typeface="+mn-cs"/>
              </a:defRPr>
            </a:lvl6pPr>
            <a:lvl7pPr marL="2743086" algn="l" defTabSz="457181" rtl="0" eaLnBrk="1" latinLnBrk="0" hangingPunct="1">
              <a:defRPr sz="1800" kern="1200">
                <a:solidFill>
                  <a:schemeClr val="lt1"/>
                </a:solidFill>
                <a:latin typeface="+mn-lt"/>
                <a:ea typeface="+mn-ea"/>
                <a:cs typeface="+mn-cs"/>
              </a:defRPr>
            </a:lvl7pPr>
            <a:lvl8pPr marL="3200266" algn="l" defTabSz="457181" rtl="0" eaLnBrk="1" latinLnBrk="0" hangingPunct="1">
              <a:defRPr sz="1800" kern="1200">
                <a:solidFill>
                  <a:schemeClr val="lt1"/>
                </a:solidFill>
                <a:latin typeface="+mn-lt"/>
                <a:ea typeface="+mn-ea"/>
                <a:cs typeface="+mn-cs"/>
              </a:defRPr>
            </a:lvl8pPr>
            <a:lvl9pPr marL="3657448" algn="l" defTabSz="457181" rtl="0" eaLnBrk="1" latinLnBrk="0" hangingPunct="1">
              <a:defRPr sz="1800" kern="1200">
                <a:solidFill>
                  <a:schemeClr val="lt1"/>
                </a:solidFill>
                <a:latin typeface="+mn-lt"/>
                <a:ea typeface="+mn-ea"/>
                <a:cs typeface="+mn-cs"/>
              </a:defRPr>
            </a:lvl9pPr>
          </a:lstStyle>
          <a:p>
            <a:pPr algn="ctr" defTabSz="479949" eaLnBrk="0" fontAlgn="base" hangingPunct="0">
              <a:spcBef>
                <a:spcPct val="0"/>
              </a:spcBef>
              <a:spcAft>
                <a:spcPct val="0"/>
              </a:spcAft>
              <a:defRPr/>
            </a:pPr>
            <a:endParaRPr kumimoji="0" lang="en-US" sz="1102" b="1" dirty="0">
              <a:solidFill>
                <a:srgbClr val="000000"/>
              </a:solidFill>
              <a:latin typeface="Meiryo UI" panose="020B0604030504040204" pitchFamily="34" charset="-128"/>
              <a:ea typeface="Meiryo UI" panose="020B0604030504040204" pitchFamily="34" charset="-128"/>
              <a:cs typeface=""/>
            </a:endParaRPr>
          </a:p>
        </p:txBody>
      </p:sp>
      <p:grpSp>
        <p:nvGrpSpPr>
          <p:cNvPr id="342" name="Group 329">
            <a:extLst>
              <a:ext uri="{FF2B5EF4-FFF2-40B4-BE49-F238E27FC236}">
                <a16:creationId xmlns="" xmlns:a16="http://schemas.microsoft.com/office/drawing/2014/main" id="{D1640D2D-2697-224B-8531-7DAEEED7E929}"/>
              </a:ext>
            </a:extLst>
          </p:cNvPr>
          <p:cNvGrpSpPr>
            <a:grpSpLocks noChangeAspect="1"/>
          </p:cNvGrpSpPr>
          <p:nvPr/>
        </p:nvGrpSpPr>
        <p:grpSpPr bwMode="auto">
          <a:xfrm>
            <a:off x="7984617" y="2610121"/>
            <a:ext cx="337352" cy="424627"/>
            <a:chOff x="4561" y="3282"/>
            <a:chExt cx="536" cy="506"/>
          </a:xfrm>
        </p:grpSpPr>
        <p:sp>
          <p:nvSpPr>
            <p:cNvPr id="343" name="Freeform 331">
              <a:extLst>
                <a:ext uri="{FF2B5EF4-FFF2-40B4-BE49-F238E27FC236}">
                  <a16:creationId xmlns="" xmlns:a16="http://schemas.microsoft.com/office/drawing/2014/main" id="{09BCE297-86B5-3542-9062-539A794B7317}"/>
                </a:ext>
              </a:extLst>
            </p:cNvPr>
            <p:cNvSpPr>
              <a:spLocks/>
            </p:cNvSpPr>
            <p:nvPr/>
          </p:nvSpPr>
          <p:spPr bwMode="white">
            <a:xfrm>
              <a:off x="4561" y="3282"/>
              <a:ext cx="536" cy="506"/>
            </a:xfrm>
            <a:custGeom>
              <a:avLst/>
              <a:gdLst>
                <a:gd name="T0" fmla="*/ 846 w 2682"/>
                <a:gd name="T1" fmla="*/ 0 h 2529"/>
                <a:gd name="T2" fmla="*/ 2562 w 2682"/>
                <a:gd name="T3" fmla="*/ 0 h 2529"/>
                <a:gd name="T4" fmla="*/ 2589 w 2682"/>
                <a:gd name="T5" fmla="*/ 2 h 2529"/>
                <a:gd name="T6" fmla="*/ 2614 w 2682"/>
                <a:gd name="T7" fmla="*/ 12 h 2529"/>
                <a:gd name="T8" fmla="*/ 2637 w 2682"/>
                <a:gd name="T9" fmla="*/ 25 h 2529"/>
                <a:gd name="T10" fmla="*/ 2655 w 2682"/>
                <a:gd name="T11" fmla="*/ 44 h 2529"/>
                <a:gd name="T12" fmla="*/ 2670 w 2682"/>
                <a:gd name="T13" fmla="*/ 66 h 2529"/>
                <a:gd name="T14" fmla="*/ 2678 w 2682"/>
                <a:gd name="T15" fmla="*/ 91 h 2529"/>
                <a:gd name="T16" fmla="*/ 2682 w 2682"/>
                <a:gd name="T17" fmla="*/ 119 h 2529"/>
                <a:gd name="T18" fmla="*/ 2682 w 2682"/>
                <a:gd name="T19" fmla="*/ 1934 h 2529"/>
                <a:gd name="T20" fmla="*/ 2678 w 2682"/>
                <a:gd name="T21" fmla="*/ 1962 h 2529"/>
                <a:gd name="T22" fmla="*/ 2670 w 2682"/>
                <a:gd name="T23" fmla="*/ 1987 h 2529"/>
                <a:gd name="T24" fmla="*/ 2655 w 2682"/>
                <a:gd name="T25" fmla="*/ 2009 h 2529"/>
                <a:gd name="T26" fmla="*/ 2637 w 2682"/>
                <a:gd name="T27" fmla="*/ 2028 h 2529"/>
                <a:gd name="T28" fmla="*/ 2614 w 2682"/>
                <a:gd name="T29" fmla="*/ 2042 h 2529"/>
                <a:gd name="T30" fmla="*/ 2589 w 2682"/>
                <a:gd name="T31" fmla="*/ 2051 h 2529"/>
                <a:gd name="T32" fmla="*/ 2562 w 2682"/>
                <a:gd name="T33" fmla="*/ 2054 h 2529"/>
                <a:gd name="T34" fmla="*/ 1915 w 2682"/>
                <a:gd name="T35" fmla="*/ 2054 h 2529"/>
                <a:gd name="T36" fmla="*/ 1915 w 2682"/>
                <a:gd name="T37" fmla="*/ 2409 h 2529"/>
                <a:gd name="T38" fmla="*/ 1913 w 2682"/>
                <a:gd name="T39" fmla="*/ 2437 h 2529"/>
                <a:gd name="T40" fmla="*/ 1903 w 2682"/>
                <a:gd name="T41" fmla="*/ 2463 h 2529"/>
                <a:gd name="T42" fmla="*/ 1889 w 2682"/>
                <a:gd name="T43" fmla="*/ 2484 h 2529"/>
                <a:gd name="T44" fmla="*/ 1871 w 2682"/>
                <a:gd name="T45" fmla="*/ 2504 h 2529"/>
                <a:gd name="T46" fmla="*/ 1849 w 2682"/>
                <a:gd name="T47" fmla="*/ 2517 h 2529"/>
                <a:gd name="T48" fmla="*/ 1823 w 2682"/>
                <a:gd name="T49" fmla="*/ 2527 h 2529"/>
                <a:gd name="T50" fmla="*/ 1796 w 2682"/>
                <a:gd name="T51" fmla="*/ 2529 h 2529"/>
                <a:gd name="T52" fmla="*/ 120 w 2682"/>
                <a:gd name="T53" fmla="*/ 2529 h 2529"/>
                <a:gd name="T54" fmla="*/ 93 w 2682"/>
                <a:gd name="T55" fmla="*/ 2527 h 2529"/>
                <a:gd name="T56" fmla="*/ 68 w 2682"/>
                <a:gd name="T57" fmla="*/ 2517 h 2529"/>
                <a:gd name="T58" fmla="*/ 45 w 2682"/>
                <a:gd name="T59" fmla="*/ 2504 h 2529"/>
                <a:gd name="T60" fmla="*/ 27 w 2682"/>
                <a:gd name="T61" fmla="*/ 2484 h 2529"/>
                <a:gd name="T62" fmla="*/ 12 w 2682"/>
                <a:gd name="T63" fmla="*/ 2463 h 2529"/>
                <a:gd name="T64" fmla="*/ 4 w 2682"/>
                <a:gd name="T65" fmla="*/ 2437 h 2529"/>
                <a:gd name="T66" fmla="*/ 0 w 2682"/>
                <a:gd name="T67" fmla="*/ 2409 h 2529"/>
                <a:gd name="T68" fmla="*/ 0 w 2682"/>
                <a:gd name="T69" fmla="*/ 654 h 2529"/>
                <a:gd name="T70" fmla="*/ 4 w 2682"/>
                <a:gd name="T71" fmla="*/ 627 h 2529"/>
                <a:gd name="T72" fmla="*/ 12 w 2682"/>
                <a:gd name="T73" fmla="*/ 602 h 2529"/>
                <a:gd name="T74" fmla="*/ 27 w 2682"/>
                <a:gd name="T75" fmla="*/ 579 h 2529"/>
                <a:gd name="T76" fmla="*/ 45 w 2682"/>
                <a:gd name="T77" fmla="*/ 561 h 2529"/>
                <a:gd name="T78" fmla="*/ 68 w 2682"/>
                <a:gd name="T79" fmla="*/ 546 h 2529"/>
                <a:gd name="T80" fmla="*/ 93 w 2682"/>
                <a:gd name="T81" fmla="*/ 538 h 2529"/>
                <a:gd name="T82" fmla="*/ 120 w 2682"/>
                <a:gd name="T83" fmla="*/ 534 h 2529"/>
                <a:gd name="T84" fmla="*/ 727 w 2682"/>
                <a:gd name="T85" fmla="*/ 534 h 2529"/>
                <a:gd name="T86" fmla="*/ 727 w 2682"/>
                <a:gd name="T87" fmla="*/ 119 h 2529"/>
                <a:gd name="T88" fmla="*/ 729 w 2682"/>
                <a:gd name="T89" fmla="*/ 91 h 2529"/>
                <a:gd name="T90" fmla="*/ 739 w 2682"/>
                <a:gd name="T91" fmla="*/ 66 h 2529"/>
                <a:gd name="T92" fmla="*/ 753 w 2682"/>
                <a:gd name="T93" fmla="*/ 44 h 2529"/>
                <a:gd name="T94" fmla="*/ 772 w 2682"/>
                <a:gd name="T95" fmla="*/ 25 h 2529"/>
                <a:gd name="T96" fmla="*/ 793 w 2682"/>
                <a:gd name="T97" fmla="*/ 12 h 2529"/>
                <a:gd name="T98" fmla="*/ 819 w 2682"/>
                <a:gd name="T99" fmla="*/ 2 h 2529"/>
                <a:gd name="T100" fmla="*/ 846 w 2682"/>
                <a:gd name="T101" fmla="*/ 0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82" h="2529">
                  <a:moveTo>
                    <a:pt x="846" y="0"/>
                  </a:moveTo>
                  <a:lnTo>
                    <a:pt x="2562" y="0"/>
                  </a:lnTo>
                  <a:lnTo>
                    <a:pt x="2589" y="2"/>
                  </a:lnTo>
                  <a:lnTo>
                    <a:pt x="2614" y="12"/>
                  </a:lnTo>
                  <a:lnTo>
                    <a:pt x="2637" y="25"/>
                  </a:lnTo>
                  <a:lnTo>
                    <a:pt x="2655" y="44"/>
                  </a:lnTo>
                  <a:lnTo>
                    <a:pt x="2670" y="66"/>
                  </a:lnTo>
                  <a:lnTo>
                    <a:pt x="2678" y="91"/>
                  </a:lnTo>
                  <a:lnTo>
                    <a:pt x="2682" y="119"/>
                  </a:lnTo>
                  <a:lnTo>
                    <a:pt x="2682" y="1934"/>
                  </a:lnTo>
                  <a:lnTo>
                    <a:pt x="2678" y="1962"/>
                  </a:lnTo>
                  <a:lnTo>
                    <a:pt x="2670" y="1987"/>
                  </a:lnTo>
                  <a:lnTo>
                    <a:pt x="2655" y="2009"/>
                  </a:lnTo>
                  <a:lnTo>
                    <a:pt x="2637" y="2028"/>
                  </a:lnTo>
                  <a:lnTo>
                    <a:pt x="2614" y="2042"/>
                  </a:lnTo>
                  <a:lnTo>
                    <a:pt x="2589" y="2051"/>
                  </a:lnTo>
                  <a:lnTo>
                    <a:pt x="2562" y="2054"/>
                  </a:lnTo>
                  <a:lnTo>
                    <a:pt x="1915" y="2054"/>
                  </a:lnTo>
                  <a:lnTo>
                    <a:pt x="1915" y="2409"/>
                  </a:lnTo>
                  <a:lnTo>
                    <a:pt x="1913" y="2437"/>
                  </a:lnTo>
                  <a:lnTo>
                    <a:pt x="1903" y="2463"/>
                  </a:lnTo>
                  <a:lnTo>
                    <a:pt x="1889" y="2484"/>
                  </a:lnTo>
                  <a:lnTo>
                    <a:pt x="1871" y="2504"/>
                  </a:lnTo>
                  <a:lnTo>
                    <a:pt x="1849" y="2517"/>
                  </a:lnTo>
                  <a:lnTo>
                    <a:pt x="1823" y="2527"/>
                  </a:lnTo>
                  <a:lnTo>
                    <a:pt x="1796" y="2529"/>
                  </a:lnTo>
                  <a:lnTo>
                    <a:pt x="120" y="2529"/>
                  </a:lnTo>
                  <a:lnTo>
                    <a:pt x="93" y="2527"/>
                  </a:lnTo>
                  <a:lnTo>
                    <a:pt x="68" y="2517"/>
                  </a:lnTo>
                  <a:lnTo>
                    <a:pt x="45" y="2504"/>
                  </a:lnTo>
                  <a:lnTo>
                    <a:pt x="27" y="2484"/>
                  </a:lnTo>
                  <a:lnTo>
                    <a:pt x="12" y="2463"/>
                  </a:lnTo>
                  <a:lnTo>
                    <a:pt x="4" y="2437"/>
                  </a:lnTo>
                  <a:lnTo>
                    <a:pt x="0" y="2409"/>
                  </a:lnTo>
                  <a:lnTo>
                    <a:pt x="0" y="654"/>
                  </a:lnTo>
                  <a:lnTo>
                    <a:pt x="4" y="627"/>
                  </a:lnTo>
                  <a:lnTo>
                    <a:pt x="12" y="602"/>
                  </a:lnTo>
                  <a:lnTo>
                    <a:pt x="27" y="579"/>
                  </a:lnTo>
                  <a:lnTo>
                    <a:pt x="45" y="561"/>
                  </a:lnTo>
                  <a:lnTo>
                    <a:pt x="68" y="546"/>
                  </a:lnTo>
                  <a:lnTo>
                    <a:pt x="93" y="538"/>
                  </a:lnTo>
                  <a:lnTo>
                    <a:pt x="120" y="534"/>
                  </a:lnTo>
                  <a:lnTo>
                    <a:pt x="727" y="534"/>
                  </a:lnTo>
                  <a:lnTo>
                    <a:pt x="727" y="119"/>
                  </a:lnTo>
                  <a:lnTo>
                    <a:pt x="729" y="91"/>
                  </a:lnTo>
                  <a:lnTo>
                    <a:pt x="739" y="66"/>
                  </a:lnTo>
                  <a:lnTo>
                    <a:pt x="753" y="44"/>
                  </a:lnTo>
                  <a:lnTo>
                    <a:pt x="772" y="25"/>
                  </a:lnTo>
                  <a:lnTo>
                    <a:pt x="793" y="12"/>
                  </a:lnTo>
                  <a:lnTo>
                    <a:pt x="819" y="2"/>
                  </a:lnTo>
                  <a:lnTo>
                    <a:pt x="846"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44" name="Freeform 332">
              <a:extLst>
                <a:ext uri="{FF2B5EF4-FFF2-40B4-BE49-F238E27FC236}">
                  <a16:creationId xmlns="" xmlns:a16="http://schemas.microsoft.com/office/drawing/2014/main" id="{10BFEA72-E463-ED4A-92DE-2CC8896CADBD}"/>
                </a:ext>
              </a:extLst>
            </p:cNvPr>
            <p:cNvSpPr>
              <a:spLocks noEditPoints="1"/>
            </p:cNvSpPr>
            <p:nvPr/>
          </p:nvSpPr>
          <p:spPr bwMode="auto">
            <a:xfrm>
              <a:off x="4633" y="3464"/>
              <a:ext cx="239" cy="247"/>
            </a:xfrm>
            <a:custGeom>
              <a:avLst/>
              <a:gdLst>
                <a:gd name="T0" fmla="*/ 0 w 1197"/>
                <a:gd name="T1" fmla="*/ 1070 h 1238"/>
                <a:gd name="T2" fmla="*/ 333 w 1197"/>
                <a:gd name="T3" fmla="*/ 1070 h 1238"/>
                <a:gd name="T4" fmla="*/ 333 w 1197"/>
                <a:gd name="T5" fmla="*/ 1238 h 1238"/>
                <a:gd name="T6" fmla="*/ 0 w 1197"/>
                <a:gd name="T7" fmla="*/ 1238 h 1238"/>
                <a:gd name="T8" fmla="*/ 0 w 1197"/>
                <a:gd name="T9" fmla="*/ 1070 h 1238"/>
                <a:gd name="T10" fmla="*/ 0 w 1197"/>
                <a:gd name="T11" fmla="*/ 803 h 1238"/>
                <a:gd name="T12" fmla="*/ 333 w 1197"/>
                <a:gd name="T13" fmla="*/ 803 h 1238"/>
                <a:gd name="T14" fmla="*/ 333 w 1197"/>
                <a:gd name="T15" fmla="*/ 970 h 1238"/>
                <a:gd name="T16" fmla="*/ 0 w 1197"/>
                <a:gd name="T17" fmla="*/ 970 h 1238"/>
                <a:gd name="T18" fmla="*/ 0 w 1197"/>
                <a:gd name="T19" fmla="*/ 803 h 1238"/>
                <a:gd name="T20" fmla="*/ 0 w 1197"/>
                <a:gd name="T21" fmla="*/ 535 h 1238"/>
                <a:gd name="T22" fmla="*/ 333 w 1197"/>
                <a:gd name="T23" fmla="*/ 535 h 1238"/>
                <a:gd name="T24" fmla="*/ 333 w 1197"/>
                <a:gd name="T25" fmla="*/ 702 h 1238"/>
                <a:gd name="T26" fmla="*/ 0 w 1197"/>
                <a:gd name="T27" fmla="*/ 702 h 1238"/>
                <a:gd name="T28" fmla="*/ 0 w 1197"/>
                <a:gd name="T29" fmla="*/ 535 h 1238"/>
                <a:gd name="T30" fmla="*/ 1011 w 1197"/>
                <a:gd name="T31" fmla="*/ 268 h 1238"/>
                <a:gd name="T32" fmla="*/ 1197 w 1197"/>
                <a:gd name="T33" fmla="*/ 268 h 1238"/>
                <a:gd name="T34" fmla="*/ 1197 w 1197"/>
                <a:gd name="T35" fmla="*/ 435 h 1238"/>
                <a:gd name="T36" fmla="*/ 1011 w 1197"/>
                <a:gd name="T37" fmla="*/ 435 h 1238"/>
                <a:gd name="T38" fmla="*/ 1011 w 1197"/>
                <a:gd name="T39" fmla="*/ 268 h 1238"/>
                <a:gd name="T40" fmla="*/ 722 w 1197"/>
                <a:gd name="T41" fmla="*/ 268 h 1238"/>
                <a:gd name="T42" fmla="*/ 909 w 1197"/>
                <a:gd name="T43" fmla="*/ 268 h 1238"/>
                <a:gd name="T44" fmla="*/ 909 w 1197"/>
                <a:gd name="T45" fmla="*/ 435 h 1238"/>
                <a:gd name="T46" fmla="*/ 722 w 1197"/>
                <a:gd name="T47" fmla="*/ 435 h 1238"/>
                <a:gd name="T48" fmla="*/ 722 w 1197"/>
                <a:gd name="T49" fmla="*/ 268 h 1238"/>
                <a:gd name="T50" fmla="*/ 433 w 1197"/>
                <a:gd name="T51" fmla="*/ 268 h 1238"/>
                <a:gd name="T52" fmla="*/ 620 w 1197"/>
                <a:gd name="T53" fmla="*/ 268 h 1238"/>
                <a:gd name="T54" fmla="*/ 620 w 1197"/>
                <a:gd name="T55" fmla="*/ 435 h 1238"/>
                <a:gd name="T56" fmla="*/ 433 w 1197"/>
                <a:gd name="T57" fmla="*/ 435 h 1238"/>
                <a:gd name="T58" fmla="*/ 433 w 1197"/>
                <a:gd name="T59" fmla="*/ 268 h 1238"/>
                <a:gd name="T60" fmla="*/ 0 w 1197"/>
                <a:gd name="T61" fmla="*/ 268 h 1238"/>
                <a:gd name="T62" fmla="*/ 333 w 1197"/>
                <a:gd name="T63" fmla="*/ 268 h 1238"/>
                <a:gd name="T64" fmla="*/ 333 w 1197"/>
                <a:gd name="T65" fmla="*/ 435 h 1238"/>
                <a:gd name="T66" fmla="*/ 0 w 1197"/>
                <a:gd name="T67" fmla="*/ 435 h 1238"/>
                <a:gd name="T68" fmla="*/ 0 w 1197"/>
                <a:gd name="T69" fmla="*/ 268 h 1238"/>
                <a:gd name="T70" fmla="*/ 1011 w 1197"/>
                <a:gd name="T71" fmla="*/ 0 h 1238"/>
                <a:gd name="T72" fmla="*/ 1197 w 1197"/>
                <a:gd name="T73" fmla="*/ 0 h 1238"/>
                <a:gd name="T74" fmla="*/ 1197 w 1197"/>
                <a:gd name="T75" fmla="*/ 168 h 1238"/>
                <a:gd name="T76" fmla="*/ 1011 w 1197"/>
                <a:gd name="T77" fmla="*/ 168 h 1238"/>
                <a:gd name="T78" fmla="*/ 1011 w 1197"/>
                <a:gd name="T79" fmla="*/ 0 h 1238"/>
                <a:gd name="T80" fmla="*/ 722 w 1197"/>
                <a:gd name="T81" fmla="*/ 0 h 1238"/>
                <a:gd name="T82" fmla="*/ 909 w 1197"/>
                <a:gd name="T83" fmla="*/ 0 h 1238"/>
                <a:gd name="T84" fmla="*/ 909 w 1197"/>
                <a:gd name="T85" fmla="*/ 168 h 1238"/>
                <a:gd name="T86" fmla="*/ 722 w 1197"/>
                <a:gd name="T87" fmla="*/ 168 h 1238"/>
                <a:gd name="T88" fmla="*/ 722 w 1197"/>
                <a:gd name="T89" fmla="*/ 0 h 1238"/>
                <a:gd name="T90" fmla="*/ 433 w 1197"/>
                <a:gd name="T91" fmla="*/ 0 h 1238"/>
                <a:gd name="T92" fmla="*/ 620 w 1197"/>
                <a:gd name="T93" fmla="*/ 0 h 1238"/>
                <a:gd name="T94" fmla="*/ 620 w 1197"/>
                <a:gd name="T95" fmla="*/ 168 h 1238"/>
                <a:gd name="T96" fmla="*/ 433 w 1197"/>
                <a:gd name="T97" fmla="*/ 168 h 1238"/>
                <a:gd name="T98" fmla="*/ 433 w 1197"/>
                <a:gd name="T99" fmla="*/ 0 h 1238"/>
                <a:gd name="T100" fmla="*/ 0 w 1197"/>
                <a:gd name="T101" fmla="*/ 0 h 1238"/>
                <a:gd name="T102" fmla="*/ 333 w 1197"/>
                <a:gd name="T103" fmla="*/ 0 h 1238"/>
                <a:gd name="T104" fmla="*/ 333 w 1197"/>
                <a:gd name="T105" fmla="*/ 168 h 1238"/>
                <a:gd name="T106" fmla="*/ 0 w 1197"/>
                <a:gd name="T107" fmla="*/ 168 h 1238"/>
                <a:gd name="T108" fmla="*/ 0 w 1197"/>
                <a:gd name="T109" fmla="*/ 0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97" h="1238">
                  <a:moveTo>
                    <a:pt x="0" y="1070"/>
                  </a:moveTo>
                  <a:lnTo>
                    <a:pt x="333" y="1070"/>
                  </a:lnTo>
                  <a:lnTo>
                    <a:pt x="333" y="1238"/>
                  </a:lnTo>
                  <a:lnTo>
                    <a:pt x="0" y="1238"/>
                  </a:lnTo>
                  <a:lnTo>
                    <a:pt x="0" y="1070"/>
                  </a:lnTo>
                  <a:close/>
                  <a:moveTo>
                    <a:pt x="0" y="803"/>
                  </a:moveTo>
                  <a:lnTo>
                    <a:pt x="333" y="803"/>
                  </a:lnTo>
                  <a:lnTo>
                    <a:pt x="333" y="970"/>
                  </a:lnTo>
                  <a:lnTo>
                    <a:pt x="0" y="970"/>
                  </a:lnTo>
                  <a:lnTo>
                    <a:pt x="0" y="803"/>
                  </a:lnTo>
                  <a:close/>
                  <a:moveTo>
                    <a:pt x="0" y="535"/>
                  </a:moveTo>
                  <a:lnTo>
                    <a:pt x="333" y="535"/>
                  </a:lnTo>
                  <a:lnTo>
                    <a:pt x="333" y="702"/>
                  </a:lnTo>
                  <a:lnTo>
                    <a:pt x="0" y="702"/>
                  </a:lnTo>
                  <a:lnTo>
                    <a:pt x="0" y="535"/>
                  </a:lnTo>
                  <a:close/>
                  <a:moveTo>
                    <a:pt x="1011" y="268"/>
                  </a:moveTo>
                  <a:lnTo>
                    <a:pt x="1197" y="268"/>
                  </a:lnTo>
                  <a:lnTo>
                    <a:pt x="1197" y="435"/>
                  </a:lnTo>
                  <a:lnTo>
                    <a:pt x="1011" y="435"/>
                  </a:lnTo>
                  <a:lnTo>
                    <a:pt x="1011" y="268"/>
                  </a:lnTo>
                  <a:close/>
                  <a:moveTo>
                    <a:pt x="722" y="268"/>
                  </a:moveTo>
                  <a:lnTo>
                    <a:pt x="909" y="268"/>
                  </a:lnTo>
                  <a:lnTo>
                    <a:pt x="909" y="435"/>
                  </a:lnTo>
                  <a:lnTo>
                    <a:pt x="722" y="435"/>
                  </a:lnTo>
                  <a:lnTo>
                    <a:pt x="722" y="268"/>
                  </a:lnTo>
                  <a:close/>
                  <a:moveTo>
                    <a:pt x="433" y="268"/>
                  </a:moveTo>
                  <a:lnTo>
                    <a:pt x="620" y="268"/>
                  </a:lnTo>
                  <a:lnTo>
                    <a:pt x="620" y="435"/>
                  </a:lnTo>
                  <a:lnTo>
                    <a:pt x="433" y="435"/>
                  </a:lnTo>
                  <a:lnTo>
                    <a:pt x="433" y="268"/>
                  </a:lnTo>
                  <a:close/>
                  <a:moveTo>
                    <a:pt x="0" y="268"/>
                  </a:moveTo>
                  <a:lnTo>
                    <a:pt x="333" y="268"/>
                  </a:lnTo>
                  <a:lnTo>
                    <a:pt x="333" y="435"/>
                  </a:lnTo>
                  <a:lnTo>
                    <a:pt x="0" y="435"/>
                  </a:lnTo>
                  <a:lnTo>
                    <a:pt x="0" y="268"/>
                  </a:lnTo>
                  <a:close/>
                  <a:moveTo>
                    <a:pt x="1011" y="0"/>
                  </a:moveTo>
                  <a:lnTo>
                    <a:pt x="1197" y="0"/>
                  </a:lnTo>
                  <a:lnTo>
                    <a:pt x="1197" y="168"/>
                  </a:lnTo>
                  <a:lnTo>
                    <a:pt x="1011" y="168"/>
                  </a:lnTo>
                  <a:lnTo>
                    <a:pt x="1011" y="0"/>
                  </a:lnTo>
                  <a:close/>
                  <a:moveTo>
                    <a:pt x="722" y="0"/>
                  </a:moveTo>
                  <a:lnTo>
                    <a:pt x="909" y="0"/>
                  </a:lnTo>
                  <a:lnTo>
                    <a:pt x="909" y="168"/>
                  </a:lnTo>
                  <a:lnTo>
                    <a:pt x="722" y="168"/>
                  </a:lnTo>
                  <a:lnTo>
                    <a:pt x="722" y="0"/>
                  </a:lnTo>
                  <a:close/>
                  <a:moveTo>
                    <a:pt x="433" y="0"/>
                  </a:moveTo>
                  <a:lnTo>
                    <a:pt x="620" y="0"/>
                  </a:lnTo>
                  <a:lnTo>
                    <a:pt x="620" y="168"/>
                  </a:lnTo>
                  <a:lnTo>
                    <a:pt x="433" y="168"/>
                  </a:lnTo>
                  <a:lnTo>
                    <a:pt x="433" y="0"/>
                  </a:lnTo>
                  <a:close/>
                  <a:moveTo>
                    <a:pt x="0" y="0"/>
                  </a:moveTo>
                  <a:lnTo>
                    <a:pt x="333" y="0"/>
                  </a:lnTo>
                  <a:lnTo>
                    <a:pt x="333" y="168"/>
                  </a:lnTo>
                  <a:lnTo>
                    <a:pt x="0" y="168"/>
                  </a:lnTo>
                  <a:lnTo>
                    <a:pt x="0" y="0"/>
                  </a:lnTo>
                  <a:close/>
                </a:path>
              </a:pathLst>
            </a:custGeom>
            <a:solidFill>
              <a:srgbClr val="00B9F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45" name="Rectangle 333">
              <a:extLst>
                <a:ext uri="{FF2B5EF4-FFF2-40B4-BE49-F238E27FC236}">
                  <a16:creationId xmlns="" xmlns:a16="http://schemas.microsoft.com/office/drawing/2014/main" id="{C6A0D5A9-FC6F-CF4D-A520-CAF013F76F1E}"/>
                </a:ext>
              </a:extLst>
            </p:cNvPr>
            <p:cNvSpPr>
              <a:spLocks noChangeArrowheads="1"/>
            </p:cNvSpPr>
            <p:nvPr/>
          </p:nvSpPr>
          <p:spPr bwMode="auto">
            <a:xfrm>
              <a:off x="4720" y="3571"/>
              <a:ext cx="152" cy="142"/>
            </a:xfrm>
            <a:prstGeom prst="rect">
              <a:avLst/>
            </a:prstGeom>
            <a:solidFill>
              <a:srgbClr val="00B9F2"/>
            </a:solidFill>
            <a:ln w="0">
              <a:noFill/>
              <a:prstDash val="solid"/>
              <a:miter lim="800000"/>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46" name="Freeform 334">
              <a:extLst>
                <a:ext uri="{FF2B5EF4-FFF2-40B4-BE49-F238E27FC236}">
                  <a16:creationId xmlns="" xmlns:a16="http://schemas.microsoft.com/office/drawing/2014/main" id="{07CEABB3-EF3E-E441-ABFF-B3EC98F54CC1}"/>
                </a:ext>
              </a:extLst>
            </p:cNvPr>
            <p:cNvSpPr>
              <a:spLocks/>
            </p:cNvSpPr>
            <p:nvPr/>
          </p:nvSpPr>
          <p:spPr bwMode="auto">
            <a:xfrm>
              <a:off x="4720" y="3571"/>
              <a:ext cx="152" cy="142"/>
            </a:xfrm>
            <a:custGeom>
              <a:avLst/>
              <a:gdLst>
                <a:gd name="T0" fmla="*/ 0 w 758"/>
                <a:gd name="T1" fmla="*/ 0 h 710"/>
                <a:gd name="T2" fmla="*/ 358 w 758"/>
                <a:gd name="T3" fmla="*/ 0 h 710"/>
                <a:gd name="T4" fmla="*/ 366 w 758"/>
                <a:gd name="T5" fmla="*/ 19 h 710"/>
                <a:gd name="T6" fmla="*/ 378 w 758"/>
                <a:gd name="T7" fmla="*/ 36 h 710"/>
                <a:gd name="T8" fmla="*/ 395 w 758"/>
                <a:gd name="T9" fmla="*/ 52 h 710"/>
                <a:gd name="T10" fmla="*/ 411 w 758"/>
                <a:gd name="T11" fmla="*/ 66 h 710"/>
                <a:gd name="T12" fmla="*/ 435 w 758"/>
                <a:gd name="T13" fmla="*/ 88 h 710"/>
                <a:gd name="T14" fmla="*/ 459 w 758"/>
                <a:gd name="T15" fmla="*/ 109 h 710"/>
                <a:gd name="T16" fmla="*/ 482 w 758"/>
                <a:gd name="T17" fmla="*/ 133 h 710"/>
                <a:gd name="T18" fmla="*/ 505 w 758"/>
                <a:gd name="T19" fmla="*/ 159 h 710"/>
                <a:gd name="T20" fmla="*/ 526 w 758"/>
                <a:gd name="T21" fmla="*/ 187 h 710"/>
                <a:gd name="T22" fmla="*/ 543 w 758"/>
                <a:gd name="T23" fmla="*/ 216 h 710"/>
                <a:gd name="T24" fmla="*/ 557 w 758"/>
                <a:gd name="T25" fmla="*/ 248 h 710"/>
                <a:gd name="T26" fmla="*/ 566 w 758"/>
                <a:gd name="T27" fmla="*/ 282 h 710"/>
                <a:gd name="T28" fmla="*/ 569 w 758"/>
                <a:gd name="T29" fmla="*/ 321 h 710"/>
                <a:gd name="T30" fmla="*/ 568 w 758"/>
                <a:gd name="T31" fmla="*/ 362 h 710"/>
                <a:gd name="T32" fmla="*/ 566 w 758"/>
                <a:gd name="T33" fmla="*/ 403 h 710"/>
                <a:gd name="T34" fmla="*/ 561 w 758"/>
                <a:gd name="T35" fmla="*/ 441 h 710"/>
                <a:gd name="T36" fmla="*/ 558 w 758"/>
                <a:gd name="T37" fmla="*/ 459 h 710"/>
                <a:gd name="T38" fmla="*/ 557 w 758"/>
                <a:gd name="T39" fmla="*/ 477 h 710"/>
                <a:gd name="T40" fmla="*/ 555 w 758"/>
                <a:gd name="T41" fmla="*/ 495 h 710"/>
                <a:gd name="T42" fmla="*/ 555 w 758"/>
                <a:gd name="T43" fmla="*/ 512 h 710"/>
                <a:gd name="T44" fmla="*/ 556 w 758"/>
                <a:gd name="T45" fmla="*/ 525 h 710"/>
                <a:gd name="T46" fmla="*/ 558 w 758"/>
                <a:gd name="T47" fmla="*/ 534 h 710"/>
                <a:gd name="T48" fmla="*/ 564 w 758"/>
                <a:gd name="T49" fmla="*/ 542 h 710"/>
                <a:gd name="T50" fmla="*/ 573 w 758"/>
                <a:gd name="T51" fmla="*/ 549 h 710"/>
                <a:gd name="T52" fmla="*/ 581 w 758"/>
                <a:gd name="T53" fmla="*/ 555 h 710"/>
                <a:gd name="T54" fmla="*/ 591 w 758"/>
                <a:gd name="T55" fmla="*/ 557 h 710"/>
                <a:gd name="T56" fmla="*/ 599 w 758"/>
                <a:gd name="T57" fmla="*/ 554 h 710"/>
                <a:gd name="T58" fmla="*/ 608 w 758"/>
                <a:gd name="T59" fmla="*/ 547 h 710"/>
                <a:gd name="T60" fmla="*/ 614 w 758"/>
                <a:gd name="T61" fmla="*/ 539 h 710"/>
                <a:gd name="T62" fmla="*/ 632 w 758"/>
                <a:gd name="T63" fmla="*/ 507 h 710"/>
                <a:gd name="T64" fmla="*/ 645 w 758"/>
                <a:gd name="T65" fmla="*/ 477 h 710"/>
                <a:gd name="T66" fmla="*/ 656 w 758"/>
                <a:gd name="T67" fmla="*/ 448 h 710"/>
                <a:gd name="T68" fmla="*/ 665 w 758"/>
                <a:gd name="T69" fmla="*/ 428 h 710"/>
                <a:gd name="T70" fmla="*/ 673 w 758"/>
                <a:gd name="T71" fmla="*/ 409 h 710"/>
                <a:gd name="T72" fmla="*/ 683 w 758"/>
                <a:gd name="T73" fmla="*/ 390 h 710"/>
                <a:gd name="T74" fmla="*/ 695 w 758"/>
                <a:gd name="T75" fmla="*/ 373 h 710"/>
                <a:gd name="T76" fmla="*/ 709 w 758"/>
                <a:gd name="T77" fmla="*/ 357 h 710"/>
                <a:gd name="T78" fmla="*/ 728 w 758"/>
                <a:gd name="T79" fmla="*/ 344 h 710"/>
                <a:gd name="T80" fmla="*/ 741 w 758"/>
                <a:gd name="T81" fmla="*/ 337 h 710"/>
                <a:gd name="T82" fmla="*/ 742 w 758"/>
                <a:gd name="T83" fmla="*/ 337 h 710"/>
                <a:gd name="T84" fmla="*/ 758 w 758"/>
                <a:gd name="T85" fmla="*/ 327 h 710"/>
                <a:gd name="T86" fmla="*/ 758 w 758"/>
                <a:gd name="T87" fmla="*/ 710 h 710"/>
                <a:gd name="T88" fmla="*/ 0 w 758"/>
                <a:gd name="T89" fmla="*/ 710 h 710"/>
                <a:gd name="T90" fmla="*/ 0 w 758"/>
                <a:gd name="T9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8" h="710">
                  <a:moveTo>
                    <a:pt x="0" y="0"/>
                  </a:moveTo>
                  <a:lnTo>
                    <a:pt x="358" y="0"/>
                  </a:lnTo>
                  <a:lnTo>
                    <a:pt x="366" y="19"/>
                  </a:lnTo>
                  <a:lnTo>
                    <a:pt x="378" y="36"/>
                  </a:lnTo>
                  <a:lnTo>
                    <a:pt x="395" y="52"/>
                  </a:lnTo>
                  <a:lnTo>
                    <a:pt x="411" y="66"/>
                  </a:lnTo>
                  <a:lnTo>
                    <a:pt x="435" y="88"/>
                  </a:lnTo>
                  <a:lnTo>
                    <a:pt x="459" y="109"/>
                  </a:lnTo>
                  <a:lnTo>
                    <a:pt x="482" y="133"/>
                  </a:lnTo>
                  <a:lnTo>
                    <a:pt x="505" y="159"/>
                  </a:lnTo>
                  <a:lnTo>
                    <a:pt x="526" y="187"/>
                  </a:lnTo>
                  <a:lnTo>
                    <a:pt x="543" y="216"/>
                  </a:lnTo>
                  <a:lnTo>
                    <a:pt x="557" y="248"/>
                  </a:lnTo>
                  <a:lnTo>
                    <a:pt x="566" y="282"/>
                  </a:lnTo>
                  <a:lnTo>
                    <a:pt x="569" y="321"/>
                  </a:lnTo>
                  <a:lnTo>
                    <a:pt x="568" y="362"/>
                  </a:lnTo>
                  <a:lnTo>
                    <a:pt x="566" y="403"/>
                  </a:lnTo>
                  <a:lnTo>
                    <a:pt x="561" y="441"/>
                  </a:lnTo>
                  <a:lnTo>
                    <a:pt x="558" y="459"/>
                  </a:lnTo>
                  <a:lnTo>
                    <a:pt x="557" y="477"/>
                  </a:lnTo>
                  <a:lnTo>
                    <a:pt x="555" y="495"/>
                  </a:lnTo>
                  <a:lnTo>
                    <a:pt x="555" y="512"/>
                  </a:lnTo>
                  <a:lnTo>
                    <a:pt x="556" y="525"/>
                  </a:lnTo>
                  <a:lnTo>
                    <a:pt x="558" y="534"/>
                  </a:lnTo>
                  <a:lnTo>
                    <a:pt x="564" y="542"/>
                  </a:lnTo>
                  <a:lnTo>
                    <a:pt x="573" y="549"/>
                  </a:lnTo>
                  <a:lnTo>
                    <a:pt x="581" y="555"/>
                  </a:lnTo>
                  <a:lnTo>
                    <a:pt x="591" y="557"/>
                  </a:lnTo>
                  <a:lnTo>
                    <a:pt x="599" y="554"/>
                  </a:lnTo>
                  <a:lnTo>
                    <a:pt x="608" y="547"/>
                  </a:lnTo>
                  <a:lnTo>
                    <a:pt x="614" y="539"/>
                  </a:lnTo>
                  <a:lnTo>
                    <a:pt x="632" y="507"/>
                  </a:lnTo>
                  <a:lnTo>
                    <a:pt x="645" y="477"/>
                  </a:lnTo>
                  <a:lnTo>
                    <a:pt x="656" y="448"/>
                  </a:lnTo>
                  <a:lnTo>
                    <a:pt x="665" y="428"/>
                  </a:lnTo>
                  <a:lnTo>
                    <a:pt x="673" y="409"/>
                  </a:lnTo>
                  <a:lnTo>
                    <a:pt x="683" y="390"/>
                  </a:lnTo>
                  <a:lnTo>
                    <a:pt x="695" y="373"/>
                  </a:lnTo>
                  <a:lnTo>
                    <a:pt x="709" y="357"/>
                  </a:lnTo>
                  <a:lnTo>
                    <a:pt x="728" y="344"/>
                  </a:lnTo>
                  <a:lnTo>
                    <a:pt x="741" y="337"/>
                  </a:lnTo>
                  <a:lnTo>
                    <a:pt x="742" y="337"/>
                  </a:lnTo>
                  <a:lnTo>
                    <a:pt x="758" y="327"/>
                  </a:lnTo>
                  <a:lnTo>
                    <a:pt x="758" y="710"/>
                  </a:lnTo>
                  <a:lnTo>
                    <a:pt x="0" y="710"/>
                  </a:lnTo>
                  <a:lnTo>
                    <a:pt x="0" y="0"/>
                  </a:lnTo>
                  <a:close/>
                </a:path>
              </a:pathLst>
            </a:custGeom>
            <a:solidFill>
              <a:srgbClr val="4BA635"/>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47" name="Freeform 335">
              <a:extLst>
                <a:ext uri="{FF2B5EF4-FFF2-40B4-BE49-F238E27FC236}">
                  <a16:creationId xmlns="" xmlns:a16="http://schemas.microsoft.com/office/drawing/2014/main" id="{A5BBAED4-58B9-B54D-B791-1391352936E5}"/>
                </a:ext>
              </a:extLst>
            </p:cNvPr>
            <p:cNvSpPr>
              <a:spLocks/>
            </p:cNvSpPr>
            <p:nvPr/>
          </p:nvSpPr>
          <p:spPr bwMode="auto">
            <a:xfrm>
              <a:off x="4720" y="3571"/>
              <a:ext cx="152" cy="142"/>
            </a:xfrm>
            <a:custGeom>
              <a:avLst/>
              <a:gdLst>
                <a:gd name="T0" fmla="*/ 0 w 758"/>
                <a:gd name="T1" fmla="*/ 0 h 710"/>
                <a:gd name="T2" fmla="*/ 295 w 758"/>
                <a:gd name="T3" fmla="*/ 0 h 710"/>
                <a:gd name="T4" fmla="*/ 302 w 758"/>
                <a:gd name="T5" fmla="*/ 21 h 710"/>
                <a:gd name="T6" fmla="*/ 313 w 758"/>
                <a:gd name="T7" fmla="*/ 45 h 710"/>
                <a:gd name="T8" fmla="*/ 330 w 758"/>
                <a:gd name="T9" fmla="*/ 71 h 710"/>
                <a:gd name="T10" fmla="*/ 355 w 758"/>
                <a:gd name="T11" fmla="*/ 97 h 710"/>
                <a:gd name="T12" fmla="*/ 379 w 758"/>
                <a:gd name="T13" fmla="*/ 118 h 710"/>
                <a:gd name="T14" fmla="*/ 404 w 758"/>
                <a:gd name="T15" fmla="*/ 140 h 710"/>
                <a:gd name="T16" fmla="*/ 427 w 758"/>
                <a:gd name="T17" fmla="*/ 161 h 710"/>
                <a:gd name="T18" fmla="*/ 448 w 758"/>
                <a:gd name="T19" fmla="*/ 184 h 710"/>
                <a:gd name="T20" fmla="*/ 468 w 758"/>
                <a:gd name="T21" fmla="*/ 208 h 710"/>
                <a:gd name="T22" fmla="*/ 485 w 758"/>
                <a:gd name="T23" fmla="*/ 234 h 710"/>
                <a:gd name="T24" fmla="*/ 498 w 758"/>
                <a:gd name="T25" fmla="*/ 260 h 710"/>
                <a:gd name="T26" fmla="*/ 506 w 758"/>
                <a:gd name="T27" fmla="*/ 289 h 710"/>
                <a:gd name="T28" fmla="*/ 510 w 758"/>
                <a:gd name="T29" fmla="*/ 321 h 710"/>
                <a:gd name="T30" fmla="*/ 509 w 758"/>
                <a:gd name="T31" fmla="*/ 357 h 710"/>
                <a:gd name="T32" fmla="*/ 506 w 758"/>
                <a:gd name="T33" fmla="*/ 393 h 710"/>
                <a:gd name="T34" fmla="*/ 501 w 758"/>
                <a:gd name="T35" fmla="*/ 427 h 710"/>
                <a:gd name="T36" fmla="*/ 498 w 758"/>
                <a:gd name="T37" fmla="*/ 459 h 710"/>
                <a:gd name="T38" fmla="*/ 495 w 758"/>
                <a:gd name="T39" fmla="*/ 489 h 710"/>
                <a:gd name="T40" fmla="*/ 495 w 758"/>
                <a:gd name="T41" fmla="*/ 516 h 710"/>
                <a:gd name="T42" fmla="*/ 498 w 758"/>
                <a:gd name="T43" fmla="*/ 540 h 710"/>
                <a:gd name="T44" fmla="*/ 504 w 758"/>
                <a:gd name="T45" fmla="*/ 560 h 710"/>
                <a:gd name="T46" fmla="*/ 514 w 758"/>
                <a:gd name="T47" fmla="*/ 575 h 710"/>
                <a:gd name="T48" fmla="*/ 526 w 758"/>
                <a:gd name="T49" fmla="*/ 589 h 710"/>
                <a:gd name="T50" fmla="*/ 540 w 758"/>
                <a:gd name="T51" fmla="*/ 600 h 710"/>
                <a:gd name="T52" fmla="*/ 556 w 758"/>
                <a:gd name="T53" fmla="*/ 609 h 710"/>
                <a:gd name="T54" fmla="*/ 574 w 758"/>
                <a:gd name="T55" fmla="*/ 615 h 710"/>
                <a:gd name="T56" fmla="*/ 592 w 758"/>
                <a:gd name="T57" fmla="*/ 617 h 710"/>
                <a:gd name="T58" fmla="*/ 610 w 758"/>
                <a:gd name="T59" fmla="*/ 613 h 710"/>
                <a:gd name="T60" fmla="*/ 630 w 758"/>
                <a:gd name="T61" fmla="*/ 606 h 710"/>
                <a:gd name="T62" fmla="*/ 648 w 758"/>
                <a:gd name="T63" fmla="*/ 592 h 710"/>
                <a:gd name="T64" fmla="*/ 663 w 758"/>
                <a:gd name="T65" fmla="*/ 571 h 710"/>
                <a:gd name="T66" fmla="*/ 682 w 758"/>
                <a:gd name="T67" fmla="*/ 541 h 710"/>
                <a:gd name="T68" fmla="*/ 695 w 758"/>
                <a:gd name="T69" fmla="*/ 512 h 710"/>
                <a:gd name="T70" fmla="*/ 706 w 758"/>
                <a:gd name="T71" fmla="*/ 485 h 710"/>
                <a:gd name="T72" fmla="*/ 715 w 758"/>
                <a:gd name="T73" fmla="*/ 461 h 710"/>
                <a:gd name="T74" fmla="*/ 724 w 758"/>
                <a:gd name="T75" fmla="*/ 441 h 710"/>
                <a:gd name="T76" fmla="*/ 734 w 758"/>
                <a:gd name="T77" fmla="*/ 421 h 710"/>
                <a:gd name="T78" fmla="*/ 743 w 758"/>
                <a:gd name="T79" fmla="*/ 407 h 710"/>
                <a:gd name="T80" fmla="*/ 757 w 758"/>
                <a:gd name="T81" fmla="*/ 396 h 710"/>
                <a:gd name="T82" fmla="*/ 758 w 758"/>
                <a:gd name="T83" fmla="*/ 396 h 710"/>
                <a:gd name="T84" fmla="*/ 758 w 758"/>
                <a:gd name="T85" fmla="*/ 710 h 710"/>
                <a:gd name="T86" fmla="*/ 0 w 758"/>
                <a:gd name="T87" fmla="*/ 710 h 710"/>
                <a:gd name="T88" fmla="*/ 0 w 758"/>
                <a:gd name="T89"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8" h="710">
                  <a:moveTo>
                    <a:pt x="0" y="0"/>
                  </a:moveTo>
                  <a:lnTo>
                    <a:pt x="295" y="0"/>
                  </a:lnTo>
                  <a:lnTo>
                    <a:pt x="302" y="21"/>
                  </a:lnTo>
                  <a:lnTo>
                    <a:pt x="313" y="45"/>
                  </a:lnTo>
                  <a:lnTo>
                    <a:pt x="330" y="71"/>
                  </a:lnTo>
                  <a:lnTo>
                    <a:pt x="355" y="97"/>
                  </a:lnTo>
                  <a:lnTo>
                    <a:pt x="379" y="118"/>
                  </a:lnTo>
                  <a:lnTo>
                    <a:pt x="404" y="140"/>
                  </a:lnTo>
                  <a:lnTo>
                    <a:pt x="427" y="161"/>
                  </a:lnTo>
                  <a:lnTo>
                    <a:pt x="448" y="184"/>
                  </a:lnTo>
                  <a:lnTo>
                    <a:pt x="468" y="208"/>
                  </a:lnTo>
                  <a:lnTo>
                    <a:pt x="485" y="234"/>
                  </a:lnTo>
                  <a:lnTo>
                    <a:pt x="498" y="260"/>
                  </a:lnTo>
                  <a:lnTo>
                    <a:pt x="506" y="289"/>
                  </a:lnTo>
                  <a:lnTo>
                    <a:pt x="510" y="321"/>
                  </a:lnTo>
                  <a:lnTo>
                    <a:pt x="509" y="357"/>
                  </a:lnTo>
                  <a:lnTo>
                    <a:pt x="506" y="393"/>
                  </a:lnTo>
                  <a:lnTo>
                    <a:pt x="501" y="427"/>
                  </a:lnTo>
                  <a:lnTo>
                    <a:pt x="498" y="459"/>
                  </a:lnTo>
                  <a:lnTo>
                    <a:pt x="495" y="489"/>
                  </a:lnTo>
                  <a:lnTo>
                    <a:pt x="495" y="516"/>
                  </a:lnTo>
                  <a:lnTo>
                    <a:pt x="498" y="540"/>
                  </a:lnTo>
                  <a:lnTo>
                    <a:pt x="504" y="560"/>
                  </a:lnTo>
                  <a:lnTo>
                    <a:pt x="514" y="575"/>
                  </a:lnTo>
                  <a:lnTo>
                    <a:pt x="526" y="589"/>
                  </a:lnTo>
                  <a:lnTo>
                    <a:pt x="540" y="600"/>
                  </a:lnTo>
                  <a:lnTo>
                    <a:pt x="556" y="609"/>
                  </a:lnTo>
                  <a:lnTo>
                    <a:pt x="574" y="615"/>
                  </a:lnTo>
                  <a:lnTo>
                    <a:pt x="592" y="617"/>
                  </a:lnTo>
                  <a:lnTo>
                    <a:pt x="610" y="613"/>
                  </a:lnTo>
                  <a:lnTo>
                    <a:pt x="630" y="606"/>
                  </a:lnTo>
                  <a:lnTo>
                    <a:pt x="648" y="592"/>
                  </a:lnTo>
                  <a:lnTo>
                    <a:pt x="663" y="571"/>
                  </a:lnTo>
                  <a:lnTo>
                    <a:pt x="682" y="541"/>
                  </a:lnTo>
                  <a:lnTo>
                    <a:pt x="695" y="512"/>
                  </a:lnTo>
                  <a:lnTo>
                    <a:pt x="706" y="485"/>
                  </a:lnTo>
                  <a:lnTo>
                    <a:pt x="715" y="461"/>
                  </a:lnTo>
                  <a:lnTo>
                    <a:pt x="724" y="441"/>
                  </a:lnTo>
                  <a:lnTo>
                    <a:pt x="734" y="421"/>
                  </a:lnTo>
                  <a:lnTo>
                    <a:pt x="743" y="407"/>
                  </a:lnTo>
                  <a:lnTo>
                    <a:pt x="757" y="396"/>
                  </a:lnTo>
                  <a:lnTo>
                    <a:pt x="758" y="396"/>
                  </a:lnTo>
                  <a:lnTo>
                    <a:pt x="758" y="710"/>
                  </a:lnTo>
                  <a:lnTo>
                    <a:pt x="0" y="710"/>
                  </a:lnTo>
                  <a:lnTo>
                    <a:pt x="0" y="0"/>
                  </a:lnTo>
                  <a:close/>
                </a:path>
              </a:pathLst>
            </a:custGeom>
            <a:solidFill>
              <a:srgbClr val="AAD04B"/>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48" name="Freeform 336">
              <a:extLst>
                <a:ext uri="{FF2B5EF4-FFF2-40B4-BE49-F238E27FC236}">
                  <a16:creationId xmlns="" xmlns:a16="http://schemas.microsoft.com/office/drawing/2014/main" id="{2CF704D3-85EA-1A4B-B66E-D84BF6BA827C}"/>
                </a:ext>
              </a:extLst>
            </p:cNvPr>
            <p:cNvSpPr>
              <a:spLocks/>
            </p:cNvSpPr>
            <p:nvPr/>
          </p:nvSpPr>
          <p:spPr bwMode="auto">
            <a:xfrm>
              <a:off x="4720" y="3634"/>
              <a:ext cx="75" cy="79"/>
            </a:xfrm>
            <a:custGeom>
              <a:avLst/>
              <a:gdLst>
                <a:gd name="T0" fmla="*/ 0 w 376"/>
                <a:gd name="T1" fmla="*/ 0 h 395"/>
                <a:gd name="T2" fmla="*/ 20 w 376"/>
                <a:gd name="T3" fmla="*/ 16 h 395"/>
                <a:gd name="T4" fmla="*/ 41 w 376"/>
                <a:gd name="T5" fmla="*/ 35 h 395"/>
                <a:gd name="T6" fmla="*/ 61 w 376"/>
                <a:gd name="T7" fmla="*/ 58 h 395"/>
                <a:gd name="T8" fmla="*/ 81 w 376"/>
                <a:gd name="T9" fmla="*/ 83 h 395"/>
                <a:gd name="T10" fmla="*/ 96 w 376"/>
                <a:gd name="T11" fmla="*/ 113 h 395"/>
                <a:gd name="T12" fmla="*/ 117 w 376"/>
                <a:gd name="T13" fmla="*/ 151 h 395"/>
                <a:gd name="T14" fmla="*/ 142 w 376"/>
                <a:gd name="T15" fmla="*/ 187 h 395"/>
                <a:gd name="T16" fmla="*/ 171 w 376"/>
                <a:gd name="T17" fmla="*/ 221 h 395"/>
                <a:gd name="T18" fmla="*/ 203 w 376"/>
                <a:gd name="T19" fmla="*/ 253 h 395"/>
                <a:gd name="T20" fmla="*/ 237 w 376"/>
                <a:gd name="T21" fmla="*/ 283 h 395"/>
                <a:gd name="T22" fmla="*/ 271 w 376"/>
                <a:gd name="T23" fmla="*/ 311 h 395"/>
                <a:gd name="T24" fmla="*/ 304 w 376"/>
                <a:gd name="T25" fmla="*/ 335 h 395"/>
                <a:gd name="T26" fmla="*/ 337 w 376"/>
                <a:gd name="T27" fmla="*/ 357 h 395"/>
                <a:gd name="T28" fmla="*/ 358 w 376"/>
                <a:gd name="T29" fmla="*/ 375 h 395"/>
                <a:gd name="T30" fmla="*/ 376 w 376"/>
                <a:gd name="T31" fmla="*/ 395 h 395"/>
                <a:gd name="T32" fmla="*/ 0 w 376"/>
                <a:gd name="T33" fmla="*/ 395 h 395"/>
                <a:gd name="T34" fmla="*/ 0 w 376"/>
                <a:gd name="T35"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395">
                  <a:moveTo>
                    <a:pt x="0" y="0"/>
                  </a:moveTo>
                  <a:lnTo>
                    <a:pt x="20" y="16"/>
                  </a:lnTo>
                  <a:lnTo>
                    <a:pt x="41" y="35"/>
                  </a:lnTo>
                  <a:lnTo>
                    <a:pt x="61" y="58"/>
                  </a:lnTo>
                  <a:lnTo>
                    <a:pt x="81" y="83"/>
                  </a:lnTo>
                  <a:lnTo>
                    <a:pt x="96" y="113"/>
                  </a:lnTo>
                  <a:lnTo>
                    <a:pt x="117" y="151"/>
                  </a:lnTo>
                  <a:lnTo>
                    <a:pt x="142" y="187"/>
                  </a:lnTo>
                  <a:lnTo>
                    <a:pt x="171" y="221"/>
                  </a:lnTo>
                  <a:lnTo>
                    <a:pt x="203" y="253"/>
                  </a:lnTo>
                  <a:lnTo>
                    <a:pt x="237" y="283"/>
                  </a:lnTo>
                  <a:lnTo>
                    <a:pt x="271" y="311"/>
                  </a:lnTo>
                  <a:lnTo>
                    <a:pt x="304" y="335"/>
                  </a:lnTo>
                  <a:lnTo>
                    <a:pt x="337" y="357"/>
                  </a:lnTo>
                  <a:lnTo>
                    <a:pt x="358" y="375"/>
                  </a:lnTo>
                  <a:lnTo>
                    <a:pt x="376" y="395"/>
                  </a:lnTo>
                  <a:lnTo>
                    <a:pt x="0" y="395"/>
                  </a:lnTo>
                  <a:lnTo>
                    <a:pt x="0" y="0"/>
                  </a:lnTo>
                  <a:close/>
                </a:path>
              </a:pathLst>
            </a:custGeom>
            <a:solidFill>
              <a:srgbClr val="F58440"/>
            </a:solidFill>
            <a:ln w="0">
              <a:solidFill>
                <a:srgbClr val="F58440"/>
              </a:solid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49" name="Freeform 337">
              <a:extLst>
                <a:ext uri="{FF2B5EF4-FFF2-40B4-BE49-F238E27FC236}">
                  <a16:creationId xmlns="" xmlns:a16="http://schemas.microsoft.com/office/drawing/2014/main" id="{2B4D9C96-A708-A349-80D1-6CC6B0DD51D5}"/>
                </a:ext>
              </a:extLst>
            </p:cNvPr>
            <p:cNvSpPr>
              <a:spLocks/>
            </p:cNvSpPr>
            <p:nvPr/>
          </p:nvSpPr>
          <p:spPr bwMode="auto">
            <a:xfrm>
              <a:off x="4720" y="3666"/>
              <a:ext cx="52" cy="47"/>
            </a:xfrm>
            <a:custGeom>
              <a:avLst/>
              <a:gdLst>
                <a:gd name="T0" fmla="*/ 0 w 261"/>
                <a:gd name="T1" fmla="*/ 0 h 231"/>
                <a:gd name="T2" fmla="*/ 20 w 261"/>
                <a:gd name="T3" fmla="*/ 21 h 231"/>
                <a:gd name="T4" fmla="*/ 40 w 261"/>
                <a:gd name="T5" fmla="*/ 46 h 231"/>
                <a:gd name="T6" fmla="*/ 58 w 261"/>
                <a:gd name="T7" fmla="*/ 73 h 231"/>
                <a:gd name="T8" fmla="*/ 72 w 261"/>
                <a:gd name="T9" fmla="*/ 101 h 231"/>
                <a:gd name="T10" fmla="*/ 86 w 261"/>
                <a:gd name="T11" fmla="*/ 122 h 231"/>
                <a:gd name="T12" fmla="*/ 100 w 261"/>
                <a:gd name="T13" fmla="*/ 142 h 231"/>
                <a:gd name="T14" fmla="*/ 119 w 261"/>
                <a:gd name="T15" fmla="*/ 157 h 231"/>
                <a:gd name="T16" fmla="*/ 140 w 261"/>
                <a:gd name="T17" fmla="*/ 172 h 231"/>
                <a:gd name="T18" fmla="*/ 162 w 261"/>
                <a:gd name="T19" fmla="*/ 184 h 231"/>
                <a:gd name="T20" fmla="*/ 186 w 261"/>
                <a:gd name="T21" fmla="*/ 195 h 231"/>
                <a:gd name="T22" fmla="*/ 210 w 261"/>
                <a:gd name="T23" fmla="*/ 207 h 231"/>
                <a:gd name="T24" fmla="*/ 235 w 261"/>
                <a:gd name="T25" fmla="*/ 219 h 231"/>
                <a:gd name="T26" fmla="*/ 261 w 261"/>
                <a:gd name="T27" fmla="*/ 231 h 231"/>
                <a:gd name="T28" fmla="*/ 0 w 261"/>
                <a:gd name="T29" fmla="*/ 231 h 231"/>
                <a:gd name="T30" fmla="*/ 0 w 261"/>
                <a:gd name="T3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1" h="231">
                  <a:moveTo>
                    <a:pt x="0" y="0"/>
                  </a:moveTo>
                  <a:lnTo>
                    <a:pt x="20" y="21"/>
                  </a:lnTo>
                  <a:lnTo>
                    <a:pt x="40" y="46"/>
                  </a:lnTo>
                  <a:lnTo>
                    <a:pt x="58" y="73"/>
                  </a:lnTo>
                  <a:lnTo>
                    <a:pt x="72" y="101"/>
                  </a:lnTo>
                  <a:lnTo>
                    <a:pt x="86" y="122"/>
                  </a:lnTo>
                  <a:lnTo>
                    <a:pt x="100" y="142"/>
                  </a:lnTo>
                  <a:lnTo>
                    <a:pt x="119" y="157"/>
                  </a:lnTo>
                  <a:lnTo>
                    <a:pt x="140" y="172"/>
                  </a:lnTo>
                  <a:lnTo>
                    <a:pt x="162" y="184"/>
                  </a:lnTo>
                  <a:lnTo>
                    <a:pt x="186" y="195"/>
                  </a:lnTo>
                  <a:lnTo>
                    <a:pt x="210" y="207"/>
                  </a:lnTo>
                  <a:lnTo>
                    <a:pt x="235" y="219"/>
                  </a:lnTo>
                  <a:lnTo>
                    <a:pt x="261" y="231"/>
                  </a:lnTo>
                  <a:lnTo>
                    <a:pt x="0" y="231"/>
                  </a:lnTo>
                  <a:lnTo>
                    <a:pt x="0" y="0"/>
                  </a:lnTo>
                  <a:close/>
                </a:path>
              </a:pathLst>
            </a:custGeom>
            <a:solidFill>
              <a:srgbClr val="F9D535"/>
            </a:solidFill>
            <a:ln w="0">
              <a:solidFill>
                <a:srgbClr val="F9D535"/>
              </a:solid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50" name="Freeform 338">
              <a:extLst>
                <a:ext uri="{FF2B5EF4-FFF2-40B4-BE49-F238E27FC236}">
                  <a16:creationId xmlns="" xmlns:a16="http://schemas.microsoft.com/office/drawing/2014/main" id="{095DD783-1E30-7148-8A52-A38B8F4154DF}"/>
                </a:ext>
              </a:extLst>
            </p:cNvPr>
            <p:cNvSpPr>
              <a:spLocks noEditPoints="1"/>
            </p:cNvSpPr>
            <p:nvPr/>
          </p:nvSpPr>
          <p:spPr bwMode="auto">
            <a:xfrm>
              <a:off x="4585" y="3306"/>
              <a:ext cx="488" cy="458"/>
            </a:xfrm>
            <a:custGeom>
              <a:avLst/>
              <a:gdLst>
                <a:gd name="T0" fmla="*/ 1788 w 2442"/>
                <a:gd name="T1" fmla="*/ 1400 h 2290"/>
                <a:gd name="T2" fmla="*/ 2187 w 2442"/>
                <a:gd name="T3" fmla="*/ 1400 h 2290"/>
                <a:gd name="T4" fmla="*/ 2187 w 2442"/>
                <a:gd name="T5" fmla="*/ 1541 h 2290"/>
                <a:gd name="T6" fmla="*/ 1788 w 2442"/>
                <a:gd name="T7" fmla="*/ 1541 h 2290"/>
                <a:gd name="T8" fmla="*/ 1788 w 2442"/>
                <a:gd name="T9" fmla="*/ 1400 h 2290"/>
                <a:gd name="T10" fmla="*/ 1788 w 2442"/>
                <a:gd name="T11" fmla="*/ 1120 h 2290"/>
                <a:gd name="T12" fmla="*/ 2187 w 2442"/>
                <a:gd name="T13" fmla="*/ 1120 h 2290"/>
                <a:gd name="T14" fmla="*/ 2187 w 2442"/>
                <a:gd name="T15" fmla="*/ 1259 h 2290"/>
                <a:gd name="T16" fmla="*/ 1788 w 2442"/>
                <a:gd name="T17" fmla="*/ 1259 h 2290"/>
                <a:gd name="T18" fmla="*/ 1788 w 2442"/>
                <a:gd name="T19" fmla="*/ 1120 h 2290"/>
                <a:gd name="T20" fmla="*/ 1788 w 2442"/>
                <a:gd name="T21" fmla="*/ 838 h 2290"/>
                <a:gd name="T22" fmla="*/ 2187 w 2442"/>
                <a:gd name="T23" fmla="*/ 838 h 2290"/>
                <a:gd name="T24" fmla="*/ 2187 w 2442"/>
                <a:gd name="T25" fmla="*/ 977 h 2290"/>
                <a:gd name="T26" fmla="*/ 1788 w 2442"/>
                <a:gd name="T27" fmla="*/ 977 h 2290"/>
                <a:gd name="T28" fmla="*/ 1788 w 2442"/>
                <a:gd name="T29" fmla="*/ 838 h 2290"/>
                <a:gd name="T30" fmla="*/ 120 w 2442"/>
                <a:gd name="T31" fmla="*/ 654 h 2290"/>
                <a:gd name="T32" fmla="*/ 120 w 2442"/>
                <a:gd name="T33" fmla="*/ 2171 h 2290"/>
                <a:gd name="T34" fmla="*/ 1556 w 2442"/>
                <a:gd name="T35" fmla="*/ 2171 h 2290"/>
                <a:gd name="T36" fmla="*/ 1556 w 2442"/>
                <a:gd name="T37" fmla="*/ 654 h 2290"/>
                <a:gd name="T38" fmla="*/ 120 w 2442"/>
                <a:gd name="T39" fmla="*/ 654 h 2290"/>
                <a:gd name="T40" fmla="*/ 1788 w 2442"/>
                <a:gd name="T41" fmla="*/ 556 h 2290"/>
                <a:gd name="T42" fmla="*/ 2187 w 2442"/>
                <a:gd name="T43" fmla="*/ 556 h 2290"/>
                <a:gd name="T44" fmla="*/ 2187 w 2442"/>
                <a:gd name="T45" fmla="*/ 696 h 2290"/>
                <a:gd name="T46" fmla="*/ 1788 w 2442"/>
                <a:gd name="T47" fmla="*/ 696 h 2290"/>
                <a:gd name="T48" fmla="*/ 1788 w 2442"/>
                <a:gd name="T49" fmla="*/ 556 h 2290"/>
                <a:gd name="T50" fmla="*/ 0 w 2442"/>
                <a:gd name="T51" fmla="*/ 535 h 2290"/>
                <a:gd name="T52" fmla="*/ 1676 w 2442"/>
                <a:gd name="T53" fmla="*/ 535 h 2290"/>
                <a:gd name="T54" fmla="*/ 1676 w 2442"/>
                <a:gd name="T55" fmla="*/ 2290 h 2290"/>
                <a:gd name="T56" fmla="*/ 0 w 2442"/>
                <a:gd name="T57" fmla="*/ 2290 h 2290"/>
                <a:gd name="T58" fmla="*/ 0 w 2442"/>
                <a:gd name="T59" fmla="*/ 535 h 2290"/>
                <a:gd name="T60" fmla="*/ 996 w 2442"/>
                <a:gd name="T61" fmla="*/ 275 h 2290"/>
                <a:gd name="T62" fmla="*/ 2187 w 2442"/>
                <a:gd name="T63" fmla="*/ 275 h 2290"/>
                <a:gd name="T64" fmla="*/ 2187 w 2442"/>
                <a:gd name="T65" fmla="*/ 414 h 2290"/>
                <a:gd name="T66" fmla="*/ 996 w 2442"/>
                <a:gd name="T67" fmla="*/ 414 h 2290"/>
                <a:gd name="T68" fmla="*/ 996 w 2442"/>
                <a:gd name="T69" fmla="*/ 275 h 2290"/>
                <a:gd name="T70" fmla="*/ 726 w 2442"/>
                <a:gd name="T71" fmla="*/ 0 h 2290"/>
                <a:gd name="T72" fmla="*/ 2442 w 2442"/>
                <a:gd name="T73" fmla="*/ 0 h 2290"/>
                <a:gd name="T74" fmla="*/ 2442 w 2442"/>
                <a:gd name="T75" fmla="*/ 1815 h 2290"/>
                <a:gd name="T76" fmla="*/ 1795 w 2442"/>
                <a:gd name="T77" fmla="*/ 1815 h 2290"/>
                <a:gd name="T78" fmla="*/ 1795 w 2442"/>
                <a:gd name="T79" fmla="*/ 1695 h 2290"/>
                <a:gd name="T80" fmla="*/ 2322 w 2442"/>
                <a:gd name="T81" fmla="*/ 1695 h 2290"/>
                <a:gd name="T82" fmla="*/ 2322 w 2442"/>
                <a:gd name="T83" fmla="*/ 120 h 2290"/>
                <a:gd name="T84" fmla="*/ 846 w 2442"/>
                <a:gd name="T85" fmla="*/ 120 h 2290"/>
                <a:gd name="T86" fmla="*/ 846 w 2442"/>
                <a:gd name="T87" fmla="*/ 417 h 2290"/>
                <a:gd name="T88" fmla="*/ 726 w 2442"/>
                <a:gd name="T89" fmla="*/ 417 h 2290"/>
                <a:gd name="T90" fmla="*/ 726 w 2442"/>
                <a:gd name="T91" fmla="*/ 0 h 2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42" h="2290">
                  <a:moveTo>
                    <a:pt x="1788" y="1400"/>
                  </a:moveTo>
                  <a:lnTo>
                    <a:pt x="2187" y="1400"/>
                  </a:lnTo>
                  <a:lnTo>
                    <a:pt x="2187" y="1541"/>
                  </a:lnTo>
                  <a:lnTo>
                    <a:pt x="1788" y="1541"/>
                  </a:lnTo>
                  <a:lnTo>
                    <a:pt x="1788" y="1400"/>
                  </a:lnTo>
                  <a:close/>
                  <a:moveTo>
                    <a:pt x="1788" y="1120"/>
                  </a:moveTo>
                  <a:lnTo>
                    <a:pt x="2187" y="1120"/>
                  </a:lnTo>
                  <a:lnTo>
                    <a:pt x="2187" y="1259"/>
                  </a:lnTo>
                  <a:lnTo>
                    <a:pt x="1788" y="1259"/>
                  </a:lnTo>
                  <a:lnTo>
                    <a:pt x="1788" y="1120"/>
                  </a:lnTo>
                  <a:close/>
                  <a:moveTo>
                    <a:pt x="1788" y="838"/>
                  </a:moveTo>
                  <a:lnTo>
                    <a:pt x="2187" y="838"/>
                  </a:lnTo>
                  <a:lnTo>
                    <a:pt x="2187" y="977"/>
                  </a:lnTo>
                  <a:lnTo>
                    <a:pt x="1788" y="977"/>
                  </a:lnTo>
                  <a:lnTo>
                    <a:pt x="1788" y="838"/>
                  </a:lnTo>
                  <a:close/>
                  <a:moveTo>
                    <a:pt x="120" y="654"/>
                  </a:moveTo>
                  <a:lnTo>
                    <a:pt x="120" y="2171"/>
                  </a:lnTo>
                  <a:lnTo>
                    <a:pt x="1556" y="2171"/>
                  </a:lnTo>
                  <a:lnTo>
                    <a:pt x="1556" y="654"/>
                  </a:lnTo>
                  <a:lnTo>
                    <a:pt x="120" y="654"/>
                  </a:lnTo>
                  <a:close/>
                  <a:moveTo>
                    <a:pt x="1788" y="556"/>
                  </a:moveTo>
                  <a:lnTo>
                    <a:pt x="2187" y="556"/>
                  </a:lnTo>
                  <a:lnTo>
                    <a:pt x="2187" y="696"/>
                  </a:lnTo>
                  <a:lnTo>
                    <a:pt x="1788" y="696"/>
                  </a:lnTo>
                  <a:lnTo>
                    <a:pt x="1788" y="556"/>
                  </a:lnTo>
                  <a:close/>
                  <a:moveTo>
                    <a:pt x="0" y="535"/>
                  </a:moveTo>
                  <a:lnTo>
                    <a:pt x="1676" y="535"/>
                  </a:lnTo>
                  <a:lnTo>
                    <a:pt x="1676" y="2290"/>
                  </a:lnTo>
                  <a:lnTo>
                    <a:pt x="0" y="2290"/>
                  </a:lnTo>
                  <a:lnTo>
                    <a:pt x="0" y="535"/>
                  </a:lnTo>
                  <a:close/>
                  <a:moveTo>
                    <a:pt x="996" y="275"/>
                  </a:moveTo>
                  <a:lnTo>
                    <a:pt x="2187" y="275"/>
                  </a:lnTo>
                  <a:lnTo>
                    <a:pt x="2187" y="414"/>
                  </a:lnTo>
                  <a:lnTo>
                    <a:pt x="996" y="414"/>
                  </a:lnTo>
                  <a:lnTo>
                    <a:pt x="996" y="275"/>
                  </a:lnTo>
                  <a:close/>
                  <a:moveTo>
                    <a:pt x="726" y="0"/>
                  </a:moveTo>
                  <a:lnTo>
                    <a:pt x="2442" y="0"/>
                  </a:lnTo>
                  <a:lnTo>
                    <a:pt x="2442" y="1815"/>
                  </a:lnTo>
                  <a:lnTo>
                    <a:pt x="1795" y="1815"/>
                  </a:lnTo>
                  <a:lnTo>
                    <a:pt x="1795" y="1695"/>
                  </a:lnTo>
                  <a:lnTo>
                    <a:pt x="2322" y="1695"/>
                  </a:lnTo>
                  <a:lnTo>
                    <a:pt x="2322" y="120"/>
                  </a:lnTo>
                  <a:lnTo>
                    <a:pt x="846" y="120"/>
                  </a:lnTo>
                  <a:lnTo>
                    <a:pt x="846" y="417"/>
                  </a:lnTo>
                  <a:lnTo>
                    <a:pt x="726" y="417"/>
                  </a:lnTo>
                  <a:lnTo>
                    <a:pt x="726"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sp>
        <p:nvSpPr>
          <p:cNvPr id="351" name="TextBox 125">
            <a:extLst>
              <a:ext uri="{FF2B5EF4-FFF2-40B4-BE49-F238E27FC236}">
                <a16:creationId xmlns="" xmlns:a16="http://schemas.microsoft.com/office/drawing/2014/main" id="{E824AFBA-33D9-904F-8EB7-49BCB08113E0}"/>
              </a:ext>
            </a:extLst>
          </p:cNvPr>
          <p:cNvSpPr txBox="1"/>
          <p:nvPr/>
        </p:nvSpPr>
        <p:spPr>
          <a:xfrm>
            <a:off x="7845985" y="3820144"/>
            <a:ext cx="680079" cy="215152"/>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ja-JP" altLang="en-US" sz="945" b="1" dirty="0">
                <a:solidFill>
                  <a:prstClr val="white"/>
                </a:solidFill>
                <a:latin typeface="Meiryo UI" panose="020B0604030504040204" pitchFamily="34" charset="-128"/>
                <a:ea typeface="Meiryo UI" panose="020B0604030504040204" pitchFamily="34" charset="-128"/>
                <a:cs typeface=""/>
              </a:rPr>
              <a:t>マニュアル</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sp>
        <p:nvSpPr>
          <p:cNvPr id="352" name="TextBox 126">
            <a:extLst>
              <a:ext uri="{FF2B5EF4-FFF2-40B4-BE49-F238E27FC236}">
                <a16:creationId xmlns="" xmlns:a16="http://schemas.microsoft.com/office/drawing/2014/main" id="{86F514E1-A7BB-3B4B-976F-6143C96390F4}"/>
              </a:ext>
            </a:extLst>
          </p:cNvPr>
          <p:cNvSpPr txBox="1"/>
          <p:nvPr/>
        </p:nvSpPr>
        <p:spPr>
          <a:xfrm>
            <a:off x="7770363" y="3009499"/>
            <a:ext cx="765204" cy="187124"/>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ja-JP" altLang="en-US" sz="945" b="1" dirty="0">
                <a:solidFill>
                  <a:prstClr val="white"/>
                </a:solidFill>
                <a:latin typeface="Meiryo UI" panose="020B0604030504040204" pitchFamily="34" charset="-128"/>
                <a:ea typeface="Meiryo UI" panose="020B0604030504040204" pitchFamily="34" charset="-128"/>
                <a:cs typeface=""/>
              </a:rPr>
              <a:t>論文・報告</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grpSp>
        <p:nvGrpSpPr>
          <p:cNvPr id="353" name="Group 128">
            <a:extLst>
              <a:ext uri="{FF2B5EF4-FFF2-40B4-BE49-F238E27FC236}">
                <a16:creationId xmlns="" xmlns:a16="http://schemas.microsoft.com/office/drawing/2014/main" id="{D2CE168E-72E9-DF41-9A38-59C11EB5D5CE}"/>
              </a:ext>
            </a:extLst>
          </p:cNvPr>
          <p:cNvGrpSpPr>
            <a:grpSpLocks noChangeAspect="1"/>
          </p:cNvGrpSpPr>
          <p:nvPr/>
        </p:nvGrpSpPr>
        <p:grpSpPr>
          <a:xfrm>
            <a:off x="8085947" y="3461231"/>
            <a:ext cx="192726" cy="328349"/>
            <a:chOff x="8930867" y="1612772"/>
            <a:chExt cx="441920" cy="564676"/>
          </a:xfrm>
        </p:grpSpPr>
        <p:sp>
          <p:nvSpPr>
            <p:cNvPr id="354" name="Freeform 119">
              <a:extLst>
                <a:ext uri="{FF2B5EF4-FFF2-40B4-BE49-F238E27FC236}">
                  <a16:creationId xmlns="" xmlns:a16="http://schemas.microsoft.com/office/drawing/2014/main" id="{99C6ED8A-B3A6-1F49-9E35-5AFBB336563F}"/>
                </a:ext>
              </a:extLst>
            </p:cNvPr>
            <p:cNvSpPr>
              <a:spLocks/>
            </p:cNvSpPr>
            <p:nvPr/>
          </p:nvSpPr>
          <p:spPr bwMode="white">
            <a:xfrm>
              <a:off x="8930867" y="1612772"/>
              <a:ext cx="441920" cy="564676"/>
            </a:xfrm>
            <a:custGeom>
              <a:avLst/>
              <a:gdLst>
                <a:gd name="T0" fmla="*/ 158 w 1620"/>
                <a:gd name="T1" fmla="*/ 0 h 2068"/>
                <a:gd name="T2" fmla="*/ 220 w 1620"/>
                <a:gd name="T3" fmla="*/ 0 h 2068"/>
                <a:gd name="T4" fmla="*/ 303 w 1620"/>
                <a:gd name="T5" fmla="*/ 0 h 2068"/>
                <a:gd name="T6" fmla="*/ 456 w 1620"/>
                <a:gd name="T7" fmla="*/ 0 h 2068"/>
                <a:gd name="T8" fmla="*/ 927 w 1620"/>
                <a:gd name="T9" fmla="*/ 0 h 2068"/>
                <a:gd name="T10" fmla="*/ 967 w 1620"/>
                <a:gd name="T11" fmla="*/ 0 h 2068"/>
                <a:gd name="T12" fmla="*/ 999 w 1620"/>
                <a:gd name="T13" fmla="*/ 3 h 2068"/>
                <a:gd name="T14" fmla="*/ 1042 w 1620"/>
                <a:gd name="T15" fmla="*/ 21 h 2068"/>
                <a:gd name="T16" fmla="*/ 1585 w 1620"/>
                <a:gd name="T17" fmla="*/ 560 h 2068"/>
                <a:gd name="T18" fmla="*/ 1610 w 1620"/>
                <a:gd name="T19" fmla="*/ 599 h 2068"/>
                <a:gd name="T20" fmla="*/ 1620 w 1620"/>
                <a:gd name="T21" fmla="*/ 645 h 2068"/>
                <a:gd name="T22" fmla="*/ 1620 w 1620"/>
                <a:gd name="T23" fmla="*/ 666 h 2068"/>
                <a:gd name="T24" fmla="*/ 1620 w 1620"/>
                <a:gd name="T25" fmla="*/ 721 h 2068"/>
                <a:gd name="T26" fmla="*/ 1620 w 1620"/>
                <a:gd name="T27" fmla="*/ 847 h 2068"/>
                <a:gd name="T28" fmla="*/ 1620 w 1620"/>
                <a:gd name="T29" fmla="*/ 955 h 2068"/>
                <a:gd name="T30" fmla="*/ 1620 w 1620"/>
                <a:gd name="T31" fmla="*/ 1076 h 2068"/>
                <a:gd name="T32" fmla="*/ 1620 w 1620"/>
                <a:gd name="T33" fmla="*/ 1207 h 2068"/>
                <a:gd name="T34" fmla="*/ 1620 w 1620"/>
                <a:gd name="T35" fmla="*/ 1535 h 2068"/>
                <a:gd name="T36" fmla="*/ 1620 w 1620"/>
                <a:gd name="T37" fmla="*/ 1807 h 2068"/>
                <a:gd name="T38" fmla="*/ 1620 w 1620"/>
                <a:gd name="T39" fmla="*/ 1882 h 2068"/>
                <a:gd name="T40" fmla="*/ 1620 w 1620"/>
                <a:gd name="T41" fmla="*/ 1931 h 2068"/>
                <a:gd name="T42" fmla="*/ 1620 w 1620"/>
                <a:gd name="T43" fmla="*/ 1948 h 2068"/>
                <a:gd name="T44" fmla="*/ 1608 w 1620"/>
                <a:gd name="T45" fmla="*/ 2000 h 2068"/>
                <a:gd name="T46" fmla="*/ 1575 w 1620"/>
                <a:gd name="T47" fmla="*/ 2041 h 2068"/>
                <a:gd name="T48" fmla="*/ 1527 w 1620"/>
                <a:gd name="T49" fmla="*/ 2064 h 2068"/>
                <a:gd name="T50" fmla="*/ 120 w 1620"/>
                <a:gd name="T51" fmla="*/ 2068 h 2068"/>
                <a:gd name="T52" fmla="*/ 68 w 1620"/>
                <a:gd name="T53" fmla="*/ 2056 h 2068"/>
                <a:gd name="T54" fmla="*/ 27 w 1620"/>
                <a:gd name="T55" fmla="*/ 2023 h 2068"/>
                <a:gd name="T56" fmla="*/ 4 w 1620"/>
                <a:gd name="T57" fmla="*/ 1976 h 2068"/>
                <a:gd name="T58" fmla="*/ 0 w 1620"/>
                <a:gd name="T59" fmla="*/ 120 h 2068"/>
                <a:gd name="T60" fmla="*/ 12 w 1620"/>
                <a:gd name="T61" fmla="*/ 68 h 2068"/>
                <a:gd name="T62" fmla="*/ 45 w 1620"/>
                <a:gd name="T63" fmla="*/ 27 h 2068"/>
                <a:gd name="T64" fmla="*/ 93 w 1620"/>
                <a:gd name="T65" fmla="*/ 4 h 2068"/>
                <a:gd name="T66" fmla="*/ 124 w 1620"/>
                <a:gd name="T67" fmla="*/ 0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0" h="2068">
                  <a:moveTo>
                    <a:pt x="138" y="0"/>
                  </a:moveTo>
                  <a:lnTo>
                    <a:pt x="158" y="0"/>
                  </a:lnTo>
                  <a:lnTo>
                    <a:pt x="186" y="0"/>
                  </a:lnTo>
                  <a:lnTo>
                    <a:pt x="220" y="0"/>
                  </a:lnTo>
                  <a:lnTo>
                    <a:pt x="260" y="0"/>
                  </a:lnTo>
                  <a:lnTo>
                    <a:pt x="303" y="0"/>
                  </a:lnTo>
                  <a:lnTo>
                    <a:pt x="352" y="0"/>
                  </a:lnTo>
                  <a:lnTo>
                    <a:pt x="456" y="0"/>
                  </a:lnTo>
                  <a:lnTo>
                    <a:pt x="510" y="0"/>
                  </a:lnTo>
                  <a:lnTo>
                    <a:pt x="927" y="0"/>
                  </a:lnTo>
                  <a:lnTo>
                    <a:pt x="950" y="0"/>
                  </a:lnTo>
                  <a:lnTo>
                    <a:pt x="967" y="0"/>
                  </a:lnTo>
                  <a:lnTo>
                    <a:pt x="974" y="0"/>
                  </a:lnTo>
                  <a:lnTo>
                    <a:pt x="999" y="3"/>
                  </a:lnTo>
                  <a:lnTo>
                    <a:pt x="1022" y="10"/>
                  </a:lnTo>
                  <a:lnTo>
                    <a:pt x="1042" y="21"/>
                  </a:lnTo>
                  <a:lnTo>
                    <a:pt x="1060" y="35"/>
                  </a:lnTo>
                  <a:lnTo>
                    <a:pt x="1585" y="560"/>
                  </a:lnTo>
                  <a:lnTo>
                    <a:pt x="1600" y="578"/>
                  </a:lnTo>
                  <a:lnTo>
                    <a:pt x="1610" y="599"/>
                  </a:lnTo>
                  <a:lnTo>
                    <a:pt x="1618" y="620"/>
                  </a:lnTo>
                  <a:lnTo>
                    <a:pt x="1620" y="645"/>
                  </a:lnTo>
                  <a:lnTo>
                    <a:pt x="1620" y="652"/>
                  </a:lnTo>
                  <a:lnTo>
                    <a:pt x="1620" y="666"/>
                  </a:lnTo>
                  <a:lnTo>
                    <a:pt x="1620" y="691"/>
                  </a:lnTo>
                  <a:lnTo>
                    <a:pt x="1620" y="721"/>
                  </a:lnTo>
                  <a:lnTo>
                    <a:pt x="1620" y="757"/>
                  </a:lnTo>
                  <a:lnTo>
                    <a:pt x="1620" y="847"/>
                  </a:lnTo>
                  <a:lnTo>
                    <a:pt x="1620" y="899"/>
                  </a:lnTo>
                  <a:lnTo>
                    <a:pt x="1620" y="955"/>
                  </a:lnTo>
                  <a:lnTo>
                    <a:pt x="1620" y="1015"/>
                  </a:lnTo>
                  <a:lnTo>
                    <a:pt x="1620" y="1076"/>
                  </a:lnTo>
                  <a:lnTo>
                    <a:pt x="1620" y="1140"/>
                  </a:lnTo>
                  <a:lnTo>
                    <a:pt x="1620" y="1207"/>
                  </a:lnTo>
                  <a:lnTo>
                    <a:pt x="1620" y="1472"/>
                  </a:lnTo>
                  <a:lnTo>
                    <a:pt x="1620" y="1535"/>
                  </a:lnTo>
                  <a:lnTo>
                    <a:pt x="1620" y="1596"/>
                  </a:lnTo>
                  <a:lnTo>
                    <a:pt x="1620" y="1807"/>
                  </a:lnTo>
                  <a:lnTo>
                    <a:pt x="1620" y="1847"/>
                  </a:lnTo>
                  <a:lnTo>
                    <a:pt x="1620" y="1882"/>
                  </a:lnTo>
                  <a:lnTo>
                    <a:pt x="1620" y="1909"/>
                  </a:lnTo>
                  <a:lnTo>
                    <a:pt x="1620" y="1931"/>
                  </a:lnTo>
                  <a:lnTo>
                    <a:pt x="1620" y="1943"/>
                  </a:lnTo>
                  <a:lnTo>
                    <a:pt x="1620" y="1948"/>
                  </a:lnTo>
                  <a:lnTo>
                    <a:pt x="1616" y="1976"/>
                  </a:lnTo>
                  <a:lnTo>
                    <a:pt x="1608" y="2000"/>
                  </a:lnTo>
                  <a:lnTo>
                    <a:pt x="1593" y="2023"/>
                  </a:lnTo>
                  <a:lnTo>
                    <a:pt x="1575" y="2041"/>
                  </a:lnTo>
                  <a:lnTo>
                    <a:pt x="1552" y="2056"/>
                  </a:lnTo>
                  <a:lnTo>
                    <a:pt x="1527" y="2064"/>
                  </a:lnTo>
                  <a:lnTo>
                    <a:pt x="1500" y="2068"/>
                  </a:lnTo>
                  <a:lnTo>
                    <a:pt x="120" y="2068"/>
                  </a:lnTo>
                  <a:lnTo>
                    <a:pt x="93" y="2064"/>
                  </a:lnTo>
                  <a:lnTo>
                    <a:pt x="68" y="2056"/>
                  </a:lnTo>
                  <a:lnTo>
                    <a:pt x="45" y="2041"/>
                  </a:lnTo>
                  <a:lnTo>
                    <a:pt x="27" y="2023"/>
                  </a:lnTo>
                  <a:lnTo>
                    <a:pt x="12" y="2000"/>
                  </a:lnTo>
                  <a:lnTo>
                    <a:pt x="4" y="1976"/>
                  </a:lnTo>
                  <a:lnTo>
                    <a:pt x="0" y="1948"/>
                  </a:lnTo>
                  <a:lnTo>
                    <a:pt x="0" y="120"/>
                  </a:lnTo>
                  <a:lnTo>
                    <a:pt x="4" y="92"/>
                  </a:lnTo>
                  <a:lnTo>
                    <a:pt x="12" y="68"/>
                  </a:lnTo>
                  <a:lnTo>
                    <a:pt x="27" y="45"/>
                  </a:lnTo>
                  <a:lnTo>
                    <a:pt x="45" y="27"/>
                  </a:lnTo>
                  <a:lnTo>
                    <a:pt x="68" y="12"/>
                  </a:lnTo>
                  <a:lnTo>
                    <a:pt x="93" y="4"/>
                  </a:lnTo>
                  <a:lnTo>
                    <a:pt x="120" y="0"/>
                  </a:lnTo>
                  <a:lnTo>
                    <a:pt x="124" y="0"/>
                  </a:lnTo>
                  <a:lnTo>
                    <a:pt x="138"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55" name="Freeform 120">
              <a:extLst>
                <a:ext uri="{FF2B5EF4-FFF2-40B4-BE49-F238E27FC236}">
                  <a16:creationId xmlns="" xmlns:a16="http://schemas.microsoft.com/office/drawing/2014/main" id="{4DBEEFD2-B6C7-7646-B002-9AA116600A5D}"/>
                </a:ext>
              </a:extLst>
            </p:cNvPr>
            <p:cNvSpPr>
              <a:spLocks noEditPoints="1"/>
            </p:cNvSpPr>
            <p:nvPr/>
          </p:nvSpPr>
          <p:spPr bwMode="auto">
            <a:xfrm>
              <a:off x="8963602" y="1645507"/>
              <a:ext cx="376450" cy="499206"/>
            </a:xfrm>
            <a:custGeom>
              <a:avLst/>
              <a:gdLst>
                <a:gd name="T0" fmla="*/ 854 w 1380"/>
                <a:gd name="T1" fmla="*/ 0 h 1828"/>
                <a:gd name="T2" fmla="*/ 856 w 1380"/>
                <a:gd name="T3" fmla="*/ 0 h 1828"/>
                <a:gd name="T4" fmla="*/ 1380 w 1380"/>
                <a:gd name="T5" fmla="*/ 525 h 1828"/>
                <a:gd name="T6" fmla="*/ 1380 w 1380"/>
                <a:gd name="T7" fmla="*/ 525 h 1828"/>
                <a:gd name="T8" fmla="*/ 854 w 1380"/>
                <a:gd name="T9" fmla="*/ 525 h 1828"/>
                <a:gd name="T10" fmla="*/ 854 w 1380"/>
                <a:gd name="T11" fmla="*/ 0 h 1828"/>
                <a:gd name="T12" fmla="*/ 0 w 1380"/>
                <a:gd name="T13" fmla="*/ 0 h 1828"/>
                <a:gd name="T14" fmla="*/ 708 w 1380"/>
                <a:gd name="T15" fmla="*/ 0 h 1828"/>
                <a:gd name="T16" fmla="*/ 708 w 1380"/>
                <a:gd name="T17" fmla="*/ 672 h 1828"/>
                <a:gd name="T18" fmla="*/ 1380 w 1380"/>
                <a:gd name="T19" fmla="*/ 672 h 1828"/>
                <a:gd name="T20" fmla="*/ 1380 w 1380"/>
                <a:gd name="T21" fmla="*/ 1828 h 1828"/>
                <a:gd name="T22" fmla="*/ 0 w 1380"/>
                <a:gd name="T23" fmla="*/ 1828 h 1828"/>
                <a:gd name="T24" fmla="*/ 0 w 1380"/>
                <a:gd name="T25"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0" h="1828">
                  <a:moveTo>
                    <a:pt x="854" y="0"/>
                  </a:moveTo>
                  <a:lnTo>
                    <a:pt x="856" y="0"/>
                  </a:lnTo>
                  <a:lnTo>
                    <a:pt x="1380" y="525"/>
                  </a:lnTo>
                  <a:lnTo>
                    <a:pt x="1380" y="525"/>
                  </a:lnTo>
                  <a:lnTo>
                    <a:pt x="854" y="525"/>
                  </a:lnTo>
                  <a:lnTo>
                    <a:pt x="854" y="0"/>
                  </a:lnTo>
                  <a:close/>
                  <a:moveTo>
                    <a:pt x="0" y="0"/>
                  </a:moveTo>
                  <a:lnTo>
                    <a:pt x="708" y="0"/>
                  </a:lnTo>
                  <a:lnTo>
                    <a:pt x="708" y="672"/>
                  </a:lnTo>
                  <a:lnTo>
                    <a:pt x="1380" y="672"/>
                  </a:lnTo>
                  <a:lnTo>
                    <a:pt x="1380" y="1828"/>
                  </a:lnTo>
                  <a:lnTo>
                    <a:pt x="0" y="1828"/>
                  </a:lnTo>
                  <a:lnTo>
                    <a:pt x="0"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56" name="Freeform 121">
              <a:extLst>
                <a:ext uri="{FF2B5EF4-FFF2-40B4-BE49-F238E27FC236}">
                  <a16:creationId xmlns="" xmlns:a16="http://schemas.microsoft.com/office/drawing/2014/main" id="{41D6D9E7-FDFF-4643-8C61-C0C061732A18}"/>
                </a:ext>
              </a:extLst>
            </p:cNvPr>
            <p:cNvSpPr>
              <a:spLocks noEditPoints="1"/>
            </p:cNvSpPr>
            <p:nvPr/>
          </p:nvSpPr>
          <p:spPr bwMode="auto">
            <a:xfrm>
              <a:off x="9026344" y="1792814"/>
              <a:ext cx="225052" cy="294614"/>
            </a:xfrm>
            <a:custGeom>
              <a:avLst/>
              <a:gdLst>
                <a:gd name="T0" fmla="*/ 0 w 828"/>
                <a:gd name="T1" fmla="*/ 961 h 1080"/>
                <a:gd name="T2" fmla="*/ 602 w 828"/>
                <a:gd name="T3" fmla="*/ 961 h 1080"/>
                <a:gd name="T4" fmla="*/ 602 w 828"/>
                <a:gd name="T5" fmla="*/ 1080 h 1080"/>
                <a:gd name="T6" fmla="*/ 0 w 828"/>
                <a:gd name="T7" fmla="*/ 1080 h 1080"/>
                <a:gd name="T8" fmla="*/ 0 w 828"/>
                <a:gd name="T9" fmla="*/ 961 h 1080"/>
                <a:gd name="T10" fmla="*/ 0 w 828"/>
                <a:gd name="T11" fmla="*/ 641 h 1080"/>
                <a:gd name="T12" fmla="*/ 828 w 828"/>
                <a:gd name="T13" fmla="*/ 641 h 1080"/>
                <a:gd name="T14" fmla="*/ 828 w 828"/>
                <a:gd name="T15" fmla="*/ 759 h 1080"/>
                <a:gd name="T16" fmla="*/ 0 w 828"/>
                <a:gd name="T17" fmla="*/ 759 h 1080"/>
                <a:gd name="T18" fmla="*/ 0 w 828"/>
                <a:gd name="T19" fmla="*/ 641 h 1080"/>
                <a:gd name="T20" fmla="*/ 0 w 828"/>
                <a:gd name="T21" fmla="*/ 320 h 1080"/>
                <a:gd name="T22" fmla="*/ 828 w 828"/>
                <a:gd name="T23" fmla="*/ 320 h 1080"/>
                <a:gd name="T24" fmla="*/ 828 w 828"/>
                <a:gd name="T25" fmla="*/ 439 h 1080"/>
                <a:gd name="T26" fmla="*/ 0 w 828"/>
                <a:gd name="T27" fmla="*/ 439 h 1080"/>
                <a:gd name="T28" fmla="*/ 0 w 828"/>
                <a:gd name="T29" fmla="*/ 320 h 1080"/>
                <a:gd name="T30" fmla="*/ 0 w 828"/>
                <a:gd name="T31" fmla="*/ 0 h 1080"/>
                <a:gd name="T32" fmla="*/ 302 w 828"/>
                <a:gd name="T33" fmla="*/ 0 h 1080"/>
                <a:gd name="T34" fmla="*/ 302 w 828"/>
                <a:gd name="T35" fmla="*/ 120 h 1080"/>
                <a:gd name="T36" fmla="*/ 0 w 828"/>
                <a:gd name="T37" fmla="*/ 120 h 1080"/>
                <a:gd name="T38" fmla="*/ 0 w 828"/>
                <a:gd name="T3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8" h="1080">
                  <a:moveTo>
                    <a:pt x="0" y="961"/>
                  </a:moveTo>
                  <a:lnTo>
                    <a:pt x="602" y="961"/>
                  </a:lnTo>
                  <a:lnTo>
                    <a:pt x="602" y="1080"/>
                  </a:lnTo>
                  <a:lnTo>
                    <a:pt x="0" y="1080"/>
                  </a:lnTo>
                  <a:lnTo>
                    <a:pt x="0" y="961"/>
                  </a:lnTo>
                  <a:close/>
                  <a:moveTo>
                    <a:pt x="0" y="641"/>
                  </a:moveTo>
                  <a:lnTo>
                    <a:pt x="828" y="641"/>
                  </a:lnTo>
                  <a:lnTo>
                    <a:pt x="828" y="759"/>
                  </a:lnTo>
                  <a:lnTo>
                    <a:pt x="0" y="759"/>
                  </a:lnTo>
                  <a:lnTo>
                    <a:pt x="0" y="641"/>
                  </a:lnTo>
                  <a:close/>
                  <a:moveTo>
                    <a:pt x="0" y="320"/>
                  </a:moveTo>
                  <a:lnTo>
                    <a:pt x="828" y="320"/>
                  </a:lnTo>
                  <a:lnTo>
                    <a:pt x="828" y="439"/>
                  </a:lnTo>
                  <a:lnTo>
                    <a:pt x="0" y="439"/>
                  </a:lnTo>
                  <a:lnTo>
                    <a:pt x="0" y="320"/>
                  </a:lnTo>
                  <a:close/>
                  <a:moveTo>
                    <a:pt x="0" y="0"/>
                  </a:moveTo>
                  <a:lnTo>
                    <a:pt x="302" y="0"/>
                  </a:lnTo>
                  <a:lnTo>
                    <a:pt x="302" y="120"/>
                  </a:lnTo>
                  <a:lnTo>
                    <a:pt x="0" y="120"/>
                  </a:lnTo>
                  <a:lnTo>
                    <a:pt x="0" y="0"/>
                  </a:lnTo>
                  <a:close/>
                </a:path>
              </a:pathLst>
            </a:custGeom>
            <a:solidFill>
              <a:srgbClr val="00B9F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sp>
        <p:nvSpPr>
          <p:cNvPr id="357" name="TextBox 132">
            <a:extLst>
              <a:ext uri="{FF2B5EF4-FFF2-40B4-BE49-F238E27FC236}">
                <a16:creationId xmlns="" xmlns:a16="http://schemas.microsoft.com/office/drawing/2014/main" id="{60892CE8-4F1B-BC4D-AC1A-35908A8B3836}"/>
              </a:ext>
            </a:extLst>
          </p:cNvPr>
          <p:cNvSpPr txBox="1"/>
          <p:nvPr/>
        </p:nvSpPr>
        <p:spPr>
          <a:xfrm>
            <a:off x="7202654" y="3014607"/>
            <a:ext cx="528641" cy="156233"/>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defRPr/>
            </a:pPr>
            <a:r>
              <a:rPr kumimoji="0" lang="en-US" sz="945" b="1" dirty="0">
                <a:solidFill>
                  <a:prstClr val="white"/>
                </a:solidFill>
                <a:latin typeface="Meiryo UI" panose="020B0604030504040204" pitchFamily="34" charset="-128"/>
                <a:ea typeface="Meiryo UI" panose="020B0604030504040204" pitchFamily="34" charset="-128"/>
                <a:cs typeface=""/>
              </a:rPr>
              <a:t>GIS</a:t>
            </a:r>
          </a:p>
        </p:txBody>
      </p:sp>
      <p:sp>
        <p:nvSpPr>
          <p:cNvPr id="358" name="TextBox 133">
            <a:extLst>
              <a:ext uri="{FF2B5EF4-FFF2-40B4-BE49-F238E27FC236}">
                <a16:creationId xmlns="" xmlns:a16="http://schemas.microsoft.com/office/drawing/2014/main" id="{25F8DE65-993E-DF47-98E3-08386F881C5E}"/>
              </a:ext>
            </a:extLst>
          </p:cNvPr>
          <p:cNvSpPr txBox="1"/>
          <p:nvPr/>
        </p:nvSpPr>
        <p:spPr>
          <a:xfrm>
            <a:off x="7202654" y="3822040"/>
            <a:ext cx="528641" cy="156233"/>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ja-JP" altLang="en-US" sz="945" b="1" dirty="0">
                <a:solidFill>
                  <a:prstClr val="white"/>
                </a:solidFill>
                <a:latin typeface="Meiryo UI" panose="020B0604030504040204" pitchFamily="34" charset="-128"/>
                <a:ea typeface="Meiryo UI" panose="020B0604030504040204" pitchFamily="34" charset="-128"/>
                <a:cs typeface=""/>
              </a:rPr>
              <a:t>ﾃﾞｰﾀﾍﾞｰｽ</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grpSp>
        <p:nvGrpSpPr>
          <p:cNvPr id="359" name="Group 40">
            <a:extLst>
              <a:ext uri="{FF2B5EF4-FFF2-40B4-BE49-F238E27FC236}">
                <a16:creationId xmlns="" xmlns:a16="http://schemas.microsoft.com/office/drawing/2014/main" id="{703D1FFF-64FE-1F42-BACB-B255F8CAD2B4}"/>
              </a:ext>
            </a:extLst>
          </p:cNvPr>
          <p:cNvGrpSpPr>
            <a:grpSpLocks noChangeAspect="1"/>
          </p:cNvGrpSpPr>
          <p:nvPr/>
        </p:nvGrpSpPr>
        <p:grpSpPr bwMode="auto">
          <a:xfrm>
            <a:off x="7292208" y="3376822"/>
            <a:ext cx="184239" cy="414252"/>
            <a:chOff x="1130" y="777"/>
            <a:chExt cx="322" cy="543"/>
          </a:xfrm>
        </p:grpSpPr>
        <p:sp>
          <p:nvSpPr>
            <p:cNvPr id="360" name="Freeform 42">
              <a:extLst>
                <a:ext uri="{FF2B5EF4-FFF2-40B4-BE49-F238E27FC236}">
                  <a16:creationId xmlns="" xmlns:a16="http://schemas.microsoft.com/office/drawing/2014/main" id="{A516A6BE-7488-3C4F-8CAD-B614D51A520B}"/>
                </a:ext>
              </a:extLst>
            </p:cNvPr>
            <p:cNvSpPr>
              <a:spLocks/>
            </p:cNvSpPr>
            <p:nvPr/>
          </p:nvSpPr>
          <p:spPr bwMode="white">
            <a:xfrm>
              <a:off x="1130" y="777"/>
              <a:ext cx="322" cy="543"/>
            </a:xfrm>
            <a:custGeom>
              <a:avLst/>
              <a:gdLst>
                <a:gd name="T0" fmla="*/ 220 w 1606"/>
                <a:gd name="T1" fmla="*/ 0 h 2713"/>
                <a:gd name="T2" fmla="*/ 1386 w 1606"/>
                <a:gd name="T3" fmla="*/ 0 h 2713"/>
                <a:gd name="T4" fmla="*/ 1424 w 1606"/>
                <a:gd name="T5" fmla="*/ 3 h 2713"/>
                <a:gd name="T6" fmla="*/ 1462 w 1606"/>
                <a:gd name="T7" fmla="*/ 13 h 2713"/>
                <a:gd name="T8" fmla="*/ 1496 w 1606"/>
                <a:gd name="T9" fmla="*/ 30 h 2713"/>
                <a:gd name="T10" fmla="*/ 1527 w 1606"/>
                <a:gd name="T11" fmla="*/ 52 h 2713"/>
                <a:gd name="T12" fmla="*/ 1554 w 1606"/>
                <a:gd name="T13" fmla="*/ 78 h 2713"/>
                <a:gd name="T14" fmla="*/ 1576 w 1606"/>
                <a:gd name="T15" fmla="*/ 109 h 2713"/>
                <a:gd name="T16" fmla="*/ 1591 w 1606"/>
                <a:gd name="T17" fmla="*/ 144 h 2713"/>
                <a:gd name="T18" fmla="*/ 1602 w 1606"/>
                <a:gd name="T19" fmla="*/ 180 h 2713"/>
                <a:gd name="T20" fmla="*/ 1606 w 1606"/>
                <a:gd name="T21" fmla="*/ 220 h 2713"/>
                <a:gd name="T22" fmla="*/ 1606 w 1606"/>
                <a:gd name="T23" fmla="*/ 2492 h 2713"/>
                <a:gd name="T24" fmla="*/ 1602 w 1606"/>
                <a:gd name="T25" fmla="*/ 2532 h 2713"/>
                <a:gd name="T26" fmla="*/ 1591 w 1606"/>
                <a:gd name="T27" fmla="*/ 2569 h 2713"/>
                <a:gd name="T28" fmla="*/ 1576 w 1606"/>
                <a:gd name="T29" fmla="*/ 2603 h 2713"/>
                <a:gd name="T30" fmla="*/ 1554 w 1606"/>
                <a:gd name="T31" fmla="*/ 2634 h 2713"/>
                <a:gd name="T32" fmla="*/ 1527 w 1606"/>
                <a:gd name="T33" fmla="*/ 2661 h 2713"/>
                <a:gd name="T34" fmla="*/ 1496 w 1606"/>
                <a:gd name="T35" fmla="*/ 2683 h 2713"/>
                <a:gd name="T36" fmla="*/ 1462 w 1606"/>
                <a:gd name="T37" fmla="*/ 2699 h 2713"/>
                <a:gd name="T38" fmla="*/ 1424 w 1606"/>
                <a:gd name="T39" fmla="*/ 2709 h 2713"/>
                <a:gd name="T40" fmla="*/ 1386 w 1606"/>
                <a:gd name="T41" fmla="*/ 2713 h 2713"/>
                <a:gd name="T42" fmla="*/ 220 w 1606"/>
                <a:gd name="T43" fmla="*/ 2713 h 2713"/>
                <a:gd name="T44" fmla="*/ 182 w 1606"/>
                <a:gd name="T45" fmla="*/ 2709 h 2713"/>
                <a:gd name="T46" fmla="*/ 144 w 1606"/>
                <a:gd name="T47" fmla="*/ 2699 h 2713"/>
                <a:gd name="T48" fmla="*/ 109 w 1606"/>
                <a:gd name="T49" fmla="*/ 2683 h 2713"/>
                <a:gd name="T50" fmla="*/ 79 w 1606"/>
                <a:gd name="T51" fmla="*/ 2661 h 2713"/>
                <a:gd name="T52" fmla="*/ 52 w 1606"/>
                <a:gd name="T53" fmla="*/ 2634 h 2713"/>
                <a:gd name="T54" fmla="*/ 30 w 1606"/>
                <a:gd name="T55" fmla="*/ 2603 h 2713"/>
                <a:gd name="T56" fmla="*/ 15 w 1606"/>
                <a:gd name="T57" fmla="*/ 2569 h 2713"/>
                <a:gd name="T58" fmla="*/ 4 w 1606"/>
                <a:gd name="T59" fmla="*/ 2532 h 2713"/>
                <a:gd name="T60" fmla="*/ 0 w 1606"/>
                <a:gd name="T61" fmla="*/ 2492 h 2713"/>
                <a:gd name="T62" fmla="*/ 0 w 1606"/>
                <a:gd name="T63" fmla="*/ 220 h 2713"/>
                <a:gd name="T64" fmla="*/ 4 w 1606"/>
                <a:gd name="T65" fmla="*/ 180 h 2713"/>
                <a:gd name="T66" fmla="*/ 15 w 1606"/>
                <a:gd name="T67" fmla="*/ 144 h 2713"/>
                <a:gd name="T68" fmla="*/ 30 w 1606"/>
                <a:gd name="T69" fmla="*/ 109 h 2713"/>
                <a:gd name="T70" fmla="*/ 52 w 1606"/>
                <a:gd name="T71" fmla="*/ 78 h 2713"/>
                <a:gd name="T72" fmla="*/ 79 w 1606"/>
                <a:gd name="T73" fmla="*/ 52 h 2713"/>
                <a:gd name="T74" fmla="*/ 109 w 1606"/>
                <a:gd name="T75" fmla="*/ 30 h 2713"/>
                <a:gd name="T76" fmla="*/ 144 w 1606"/>
                <a:gd name="T77" fmla="*/ 13 h 2713"/>
                <a:gd name="T78" fmla="*/ 182 w 1606"/>
                <a:gd name="T79" fmla="*/ 3 h 2713"/>
                <a:gd name="T80" fmla="*/ 220 w 1606"/>
                <a:gd name="T81" fmla="*/ 0 h 2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6" h="2713">
                  <a:moveTo>
                    <a:pt x="220" y="0"/>
                  </a:moveTo>
                  <a:lnTo>
                    <a:pt x="1386" y="0"/>
                  </a:lnTo>
                  <a:lnTo>
                    <a:pt x="1424" y="3"/>
                  </a:lnTo>
                  <a:lnTo>
                    <a:pt x="1462" y="13"/>
                  </a:lnTo>
                  <a:lnTo>
                    <a:pt x="1496" y="30"/>
                  </a:lnTo>
                  <a:lnTo>
                    <a:pt x="1527" y="52"/>
                  </a:lnTo>
                  <a:lnTo>
                    <a:pt x="1554" y="78"/>
                  </a:lnTo>
                  <a:lnTo>
                    <a:pt x="1576" y="109"/>
                  </a:lnTo>
                  <a:lnTo>
                    <a:pt x="1591" y="144"/>
                  </a:lnTo>
                  <a:lnTo>
                    <a:pt x="1602" y="180"/>
                  </a:lnTo>
                  <a:lnTo>
                    <a:pt x="1606" y="220"/>
                  </a:lnTo>
                  <a:lnTo>
                    <a:pt x="1606" y="2492"/>
                  </a:lnTo>
                  <a:lnTo>
                    <a:pt x="1602" y="2532"/>
                  </a:lnTo>
                  <a:lnTo>
                    <a:pt x="1591" y="2569"/>
                  </a:lnTo>
                  <a:lnTo>
                    <a:pt x="1576" y="2603"/>
                  </a:lnTo>
                  <a:lnTo>
                    <a:pt x="1554" y="2634"/>
                  </a:lnTo>
                  <a:lnTo>
                    <a:pt x="1527" y="2661"/>
                  </a:lnTo>
                  <a:lnTo>
                    <a:pt x="1496" y="2683"/>
                  </a:lnTo>
                  <a:lnTo>
                    <a:pt x="1462" y="2699"/>
                  </a:lnTo>
                  <a:lnTo>
                    <a:pt x="1424" y="2709"/>
                  </a:lnTo>
                  <a:lnTo>
                    <a:pt x="1386" y="2713"/>
                  </a:lnTo>
                  <a:lnTo>
                    <a:pt x="220" y="2713"/>
                  </a:lnTo>
                  <a:lnTo>
                    <a:pt x="182" y="2709"/>
                  </a:lnTo>
                  <a:lnTo>
                    <a:pt x="144" y="2699"/>
                  </a:lnTo>
                  <a:lnTo>
                    <a:pt x="109" y="2683"/>
                  </a:lnTo>
                  <a:lnTo>
                    <a:pt x="79" y="2661"/>
                  </a:lnTo>
                  <a:lnTo>
                    <a:pt x="52" y="2634"/>
                  </a:lnTo>
                  <a:lnTo>
                    <a:pt x="30" y="2603"/>
                  </a:lnTo>
                  <a:lnTo>
                    <a:pt x="15" y="2569"/>
                  </a:lnTo>
                  <a:lnTo>
                    <a:pt x="4" y="2532"/>
                  </a:lnTo>
                  <a:lnTo>
                    <a:pt x="0" y="2492"/>
                  </a:lnTo>
                  <a:lnTo>
                    <a:pt x="0" y="220"/>
                  </a:lnTo>
                  <a:lnTo>
                    <a:pt x="4" y="180"/>
                  </a:lnTo>
                  <a:lnTo>
                    <a:pt x="15" y="144"/>
                  </a:lnTo>
                  <a:lnTo>
                    <a:pt x="30" y="109"/>
                  </a:lnTo>
                  <a:lnTo>
                    <a:pt x="52" y="78"/>
                  </a:lnTo>
                  <a:lnTo>
                    <a:pt x="79" y="52"/>
                  </a:lnTo>
                  <a:lnTo>
                    <a:pt x="109" y="30"/>
                  </a:lnTo>
                  <a:lnTo>
                    <a:pt x="144" y="13"/>
                  </a:lnTo>
                  <a:lnTo>
                    <a:pt x="182" y="3"/>
                  </a:lnTo>
                  <a:lnTo>
                    <a:pt x="220"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61" name="Freeform 43">
              <a:extLst>
                <a:ext uri="{FF2B5EF4-FFF2-40B4-BE49-F238E27FC236}">
                  <a16:creationId xmlns="" xmlns:a16="http://schemas.microsoft.com/office/drawing/2014/main" id="{24F65603-33CE-2849-B063-4A2C8DD4470F}"/>
                </a:ext>
              </a:extLst>
            </p:cNvPr>
            <p:cNvSpPr>
              <a:spLocks noEditPoints="1"/>
            </p:cNvSpPr>
            <p:nvPr/>
          </p:nvSpPr>
          <p:spPr bwMode="auto">
            <a:xfrm>
              <a:off x="1201" y="989"/>
              <a:ext cx="180" cy="125"/>
            </a:xfrm>
            <a:custGeom>
              <a:avLst/>
              <a:gdLst>
                <a:gd name="T0" fmla="*/ 0 w 904"/>
                <a:gd name="T1" fmla="*/ 496 h 625"/>
                <a:gd name="T2" fmla="*/ 904 w 904"/>
                <a:gd name="T3" fmla="*/ 496 h 625"/>
                <a:gd name="T4" fmla="*/ 904 w 904"/>
                <a:gd name="T5" fmla="*/ 625 h 625"/>
                <a:gd name="T6" fmla="*/ 0 w 904"/>
                <a:gd name="T7" fmla="*/ 625 h 625"/>
                <a:gd name="T8" fmla="*/ 0 w 904"/>
                <a:gd name="T9" fmla="*/ 496 h 625"/>
                <a:gd name="T10" fmla="*/ 0 w 904"/>
                <a:gd name="T11" fmla="*/ 248 h 625"/>
                <a:gd name="T12" fmla="*/ 904 w 904"/>
                <a:gd name="T13" fmla="*/ 248 h 625"/>
                <a:gd name="T14" fmla="*/ 904 w 904"/>
                <a:gd name="T15" fmla="*/ 376 h 625"/>
                <a:gd name="T16" fmla="*/ 0 w 904"/>
                <a:gd name="T17" fmla="*/ 376 h 625"/>
                <a:gd name="T18" fmla="*/ 0 w 904"/>
                <a:gd name="T19" fmla="*/ 248 h 625"/>
                <a:gd name="T20" fmla="*/ 0 w 904"/>
                <a:gd name="T21" fmla="*/ 0 h 625"/>
                <a:gd name="T22" fmla="*/ 904 w 904"/>
                <a:gd name="T23" fmla="*/ 0 h 625"/>
                <a:gd name="T24" fmla="*/ 904 w 904"/>
                <a:gd name="T25" fmla="*/ 128 h 625"/>
                <a:gd name="T26" fmla="*/ 0 w 904"/>
                <a:gd name="T27" fmla="*/ 128 h 625"/>
                <a:gd name="T28" fmla="*/ 0 w 904"/>
                <a:gd name="T29"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4" h="625">
                  <a:moveTo>
                    <a:pt x="0" y="496"/>
                  </a:moveTo>
                  <a:lnTo>
                    <a:pt x="904" y="496"/>
                  </a:lnTo>
                  <a:lnTo>
                    <a:pt x="904" y="625"/>
                  </a:lnTo>
                  <a:lnTo>
                    <a:pt x="0" y="625"/>
                  </a:lnTo>
                  <a:lnTo>
                    <a:pt x="0" y="496"/>
                  </a:lnTo>
                  <a:close/>
                  <a:moveTo>
                    <a:pt x="0" y="248"/>
                  </a:moveTo>
                  <a:lnTo>
                    <a:pt x="904" y="248"/>
                  </a:lnTo>
                  <a:lnTo>
                    <a:pt x="904" y="376"/>
                  </a:lnTo>
                  <a:lnTo>
                    <a:pt x="0" y="376"/>
                  </a:lnTo>
                  <a:lnTo>
                    <a:pt x="0" y="248"/>
                  </a:lnTo>
                  <a:close/>
                  <a:moveTo>
                    <a:pt x="0" y="0"/>
                  </a:moveTo>
                  <a:lnTo>
                    <a:pt x="904" y="0"/>
                  </a:lnTo>
                  <a:lnTo>
                    <a:pt x="904" y="128"/>
                  </a:lnTo>
                  <a:lnTo>
                    <a:pt x="0" y="128"/>
                  </a:lnTo>
                  <a:lnTo>
                    <a:pt x="0" y="0"/>
                  </a:lnTo>
                  <a:close/>
                </a:path>
              </a:pathLst>
            </a:custGeom>
            <a:solidFill>
              <a:srgbClr val="00B9F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62" name="Freeform 44">
              <a:extLst>
                <a:ext uri="{FF2B5EF4-FFF2-40B4-BE49-F238E27FC236}">
                  <a16:creationId xmlns="" xmlns:a16="http://schemas.microsoft.com/office/drawing/2014/main" id="{CB65600D-8622-F748-950A-50F05C6CBDF6}"/>
                </a:ext>
              </a:extLst>
            </p:cNvPr>
            <p:cNvSpPr>
              <a:spLocks noEditPoints="1"/>
            </p:cNvSpPr>
            <p:nvPr/>
          </p:nvSpPr>
          <p:spPr bwMode="auto">
            <a:xfrm>
              <a:off x="1154" y="801"/>
              <a:ext cx="274" cy="495"/>
            </a:xfrm>
            <a:custGeom>
              <a:avLst/>
              <a:gdLst>
                <a:gd name="T0" fmla="*/ 1113 w 1366"/>
                <a:gd name="T1" fmla="*/ 2222 h 2473"/>
                <a:gd name="T2" fmla="*/ 1078 w 1366"/>
                <a:gd name="T3" fmla="*/ 2242 h 2473"/>
                <a:gd name="T4" fmla="*/ 1059 w 1366"/>
                <a:gd name="T5" fmla="*/ 2276 h 2473"/>
                <a:gd name="T6" fmla="*/ 1059 w 1366"/>
                <a:gd name="T7" fmla="*/ 2317 h 2473"/>
                <a:gd name="T8" fmla="*/ 1078 w 1366"/>
                <a:gd name="T9" fmla="*/ 2352 h 2473"/>
                <a:gd name="T10" fmla="*/ 1113 w 1366"/>
                <a:gd name="T11" fmla="*/ 2372 h 2473"/>
                <a:gd name="T12" fmla="*/ 1155 w 1366"/>
                <a:gd name="T13" fmla="*/ 2372 h 2473"/>
                <a:gd name="T14" fmla="*/ 1188 w 1366"/>
                <a:gd name="T15" fmla="*/ 2352 h 2473"/>
                <a:gd name="T16" fmla="*/ 1209 w 1366"/>
                <a:gd name="T17" fmla="*/ 2317 h 2473"/>
                <a:gd name="T18" fmla="*/ 1209 w 1366"/>
                <a:gd name="T19" fmla="*/ 2276 h 2473"/>
                <a:gd name="T20" fmla="*/ 1188 w 1366"/>
                <a:gd name="T21" fmla="*/ 2242 h 2473"/>
                <a:gd name="T22" fmla="*/ 1155 w 1366"/>
                <a:gd name="T23" fmla="*/ 2222 h 2473"/>
                <a:gd name="T24" fmla="*/ 124 w 1366"/>
                <a:gd name="T25" fmla="*/ 2028 h 2473"/>
                <a:gd name="T26" fmla="*/ 1242 w 1366"/>
                <a:gd name="T27" fmla="*/ 2129 h 2473"/>
                <a:gd name="T28" fmla="*/ 124 w 1366"/>
                <a:gd name="T29" fmla="*/ 2028 h 2473"/>
                <a:gd name="T30" fmla="*/ 124 w 1366"/>
                <a:gd name="T31" fmla="*/ 1906 h 2473"/>
                <a:gd name="T32" fmla="*/ 1242 w 1366"/>
                <a:gd name="T33" fmla="*/ 1806 h 2473"/>
                <a:gd name="T34" fmla="*/ 111 w 1366"/>
                <a:gd name="T35" fmla="*/ 821 h 2473"/>
                <a:gd name="T36" fmla="*/ 1255 w 1366"/>
                <a:gd name="T37" fmla="*/ 1685 h 2473"/>
                <a:gd name="T38" fmla="*/ 111 w 1366"/>
                <a:gd name="T39" fmla="*/ 821 h 2473"/>
                <a:gd name="T40" fmla="*/ 111 w 1366"/>
                <a:gd name="T41" fmla="*/ 698 h 2473"/>
                <a:gd name="T42" fmla="*/ 1255 w 1366"/>
                <a:gd name="T43" fmla="*/ 160 h 2473"/>
                <a:gd name="T44" fmla="*/ 100 w 1366"/>
                <a:gd name="T45" fmla="*/ 0 h 2473"/>
                <a:gd name="T46" fmla="*/ 1292 w 1366"/>
                <a:gd name="T47" fmla="*/ 3 h 2473"/>
                <a:gd name="T48" fmla="*/ 1336 w 1366"/>
                <a:gd name="T49" fmla="*/ 29 h 2473"/>
                <a:gd name="T50" fmla="*/ 1363 w 1366"/>
                <a:gd name="T51" fmla="*/ 73 h 2473"/>
                <a:gd name="T52" fmla="*/ 1366 w 1366"/>
                <a:gd name="T53" fmla="*/ 2372 h 2473"/>
                <a:gd name="T54" fmla="*/ 1352 w 1366"/>
                <a:gd name="T55" fmla="*/ 2423 h 2473"/>
                <a:gd name="T56" fmla="*/ 1317 w 1366"/>
                <a:gd name="T57" fmla="*/ 2459 h 2473"/>
                <a:gd name="T58" fmla="*/ 1266 w 1366"/>
                <a:gd name="T59" fmla="*/ 2473 h 2473"/>
                <a:gd name="T60" fmla="*/ 74 w 1366"/>
                <a:gd name="T61" fmla="*/ 2470 h 2473"/>
                <a:gd name="T62" fmla="*/ 30 w 1366"/>
                <a:gd name="T63" fmla="*/ 2443 h 2473"/>
                <a:gd name="T64" fmla="*/ 3 w 1366"/>
                <a:gd name="T65" fmla="*/ 2398 h 2473"/>
                <a:gd name="T66" fmla="*/ 0 w 1366"/>
                <a:gd name="T67" fmla="*/ 100 h 2473"/>
                <a:gd name="T68" fmla="*/ 14 w 1366"/>
                <a:gd name="T69" fmla="*/ 49 h 2473"/>
                <a:gd name="T70" fmla="*/ 49 w 1366"/>
                <a:gd name="T71" fmla="*/ 13 h 2473"/>
                <a:gd name="T72" fmla="*/ 100 w 1366"/>
                <a:gd name="T73" fmla="*/ 0 h 2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6" h="2473">
                  <a:moveTo>
                    <a:pt x="1134" y="2219"/>
                  </a:moveTo>
                  <a:lnTo>
                    <a:pt x="1113" y="2222"/>
                  </a:lnTo>
                  <a:lnTo>
                    <a:pt x="1094" y="2230"/>
                  </a:lnTo>
                  <a:lnTo>
                    <a:pt x="1078" y="2242"/>
                  </a:lnTo>
                  <a:lnTo>
                    <a:pt x="1066" y="2258"/>
                  </a:lnTo>
                  <a:lnTo>
                    <a:pt x="1059" y="2276"/>
                  </a:lnTo>
                  <a:lnTo>
                    <a:pt x="1057" y="2297"/>
                  </a:lnTo>
                  <a:lnTo>
                    <a:pt x="1059" y="2317"/>
                  </a:lnTo>
                  <a:lnTo>
                    <a:pt x="1066" y="2337"/>
                  </a:lnTo>
                  <a:lnTo>
                    <a:pt x="1078" y="2352"/>
                  </a:lnTo>
                  <a:lnTo>
                    <a:pt x="1094" y="2365"/>
                  </a:lnTo>
                  <a:lnTo>
                    <a:pt x="1113" y="2372"/>
                  </a:lnTo>
                  <a:lnTo>
                    <a:pt x="1134" y="2375"/>
                  </a:lnTo>
                  <a:lnTo>
                    <a:pt x="1155" y="2372"/>
                  </a:lnTo>
                  <a:lnTo>
                    <a:pt x="1173" y="2365"/>
                  </a:lnTo>
                  <a:lnTo>
                    <a:pt x="1188" y="2352"/>
                  </a:lnTo>
                  <a:lnTo>
                    <a:pt x="1200" y="2337"/>
                  </a:lnTo>
                  <a:lnTo>
                    <a:pt x="1209" y="2317"/>
                  </a:lnTo>
                  <a:lnTo>
                    <a:pt x="1211" y="2297"/>
                  </a:lnTo>
                  <a:lnTo>
                    <a:pt x="1209" y="2276"/>
                  </a:lnTo>
                  <a:lnTo>
                    <a:pt x="1200" y="2258"/>
                  </a:lnTo>
                  <a:lnTo>
                    <a:pt x="1188" y="2242"/>
                  </a:lnTo>
                  <a:lnTo>
                    <a:pt x="1173" y="2230"/>
                  </a:lnTo>
                  <a:lnTo>
                    <a:pt x="1155" y="2222"/>
                  </a:lnTo>
                  <a:lnTo>
                    <a:pt x="1134" y="2219"/>
                  </a:lnTo>
                  <a:close/>
                  <a:moveTo>
                    <a:pt x="124" y="2028"/>
                  </a:moveTo>
                  <a:lnTo>
                    <a:pt x="124" y="2129"/>
                  </a:lnTo>
                  <a:lnTo>
                    <a:pt x="1242" y="2129"/>
                  </a:lnTo>
                  <a:lnTo>
                    <a:pt x="1242" y="2028"/>
                  </a:lnTo>
                  <a:lnTo>
                    <a:pt x="124" y="2028"/>
                  </a:lnTo>
                  <a:close/>
                  <a:moveTo>
                    <a:pt x="124" y="1806"/>
                  </a:moveTo>
                  <a:lnTo>
                    <a:pt x="124" y="1906"/>
                  </a:lnTo>
                  <a:lnTo>
                    <a:pt x="1242" y="1906"/>
                  </a:lnTo>
                  <a:lnTo>
                    <a:pt x="1242" y="1806"/>
                  </a:lnTo>
                  <a:lnTo>
                    <a:pt x="124" y="1806"/>
                  </a:lnTo>
                  <a:close/>
                  <a:moveTo>
                    <a:pt x="111" y="821"/>
                  </a:moveTo>
                  <a:lnTo>
                    <a:pt x="111" y="1685"/>
                  </a:lnTo>
                  <a:lnTo>
                    <a:pt x="1255" y="1685"/>
                  </a:lnTo>
                  <a:lnTo>
                    <a:pt x="1255" y="821"/>
                  </a:lnTo>
                  <a:lnTo>
                    <a:pt x="111" y="821"/>
                  </a:lnTo>
                  <a:close/>
                  <a:moveTo>
                    <a:pt x="111" y="160"/>
                  </a:moveTo>
                  <a:lnTo>
                    <a:pt x="111" y="698"/>
                  </a:lnTo>
                  <a:lnTo>
                    <a:pt x="1255" y="698"/>
                  </a:lnTo>
                  <a:lnTo>
                    <a:pt x="1255" y="160"/>
                  </a:lnTo>
                  <a:lnTo>
                    <a:pt x="111" y="160"/>
                  </a:lnTo>
                  <a:close/>
                  <a:moveTo>
                    <a:pt x="100" y="0"/>
                  </a:moveTo>
                  <a:lnTo>
                    <a:pt x="1266" y="0"/>
                  </a:lnTo>
                  <a:lnTo>
                    <a:pt x="1292" y="3"/>
                  </a:lnTo>
                  <a:lnTo>
                    <a:pt x="1317" y="13"/>
                  </a:lnTo>
                  <a:lnTo>
                    <a:pt x="1336" y="29"/>
                  </a:lnTo>
                  <a:lnTo>
                    <a:pt x="1352" y="49"/>
                  </a:lnTo>
                  <a:lnTo>
                    <a:pt x="1363" y="73"/>
                  </a:lnTo>
                  <a:lnTo>
                    <a:pt x="1366" y="100"/>
                  </a:lnTo>
                  <a:lnTo>
                    <a:pt x="1366" y="2372"/>
                  </a:lnTo>
                  <a:lnTo>
                    <a:pt x="1363" y="2398"/>
                  </a:lnTo>
                  <a:lnTo>
                    <a:pt x="1352" y="2423"/>
                  </a:lnTo>
                  <a:lnTo>
                    <a:pt x="1336" y="2443"/>
                  </a:lnTo>
                  <a:lnTo>
                    <a:pt x="1317" y="2459"/>
                  </a:lnTo>
                  <a:lnTo>
                    <a:pt x="1292" y="2470"/>
                  </a:lnTo>
                  <a:lnTo>
                    <a:pt x="1266" y="2473"/>
                  </a:lnTo>
                  <a:lnTo>
                    <a:pt x="100" y="2473"/>
                  </a:lnTo>
                  <a:lnTo>
                    <a:pt x="74" y="2470"/>
                  </a:lnTo>
                  <a:lnTo>
                    <a:pt x="49" y="2459"/>
                  </a:lnTo>
                  <a:lnTo>
                    <a:pt x="30" y="2443"/>
                  </a:lnTo>
                  <a:lnTo>
                    <a:pt x="14" y="2423"/>
                  </a:lnTo>
                  <a:lnTo>
                    <a:pt x="3" y="2398"/>
                  </a:lnTo>
                  <a:lnTo>
                    <a:pt x="0" y="2372"/>
                  </a:lnTo>
                  <a:lnTo>
                    <a:pt x="0" y="100"/>
                  </a:lnTo>
                  <a:lnTo>
                    <a:pt x="3" y="73"/>
                  </a:lnTo>
                  <a:lnTo>
                    <a:pt x="14" y="49"/>
                  </a:lnTo>
                  <a:lnTo>
                    <a:pt x="30" y="29"/>
                  </a:lnTo>
                  <a:lnTo>
                    <a:pt x="49" y="13"/>
                  </a:lnTo>
                  <a:lnTo>
                    <a:pt x="74" y="3"/>
                  </a:lnTo>
                  <a:lnTo>
                    <a:pt x="100"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grpSp>
        <p:nvGrpSpPr>
          <p:cNvPr id="363" name="Group 138">
            <a:extLst>
              <a:ext uri="{FF2B5EF4-FFF2-40B4-BE49-F238E27FC236}">
                <a16:creationId xmlns="" xmlns:a16="http://schemas.microsoft.com/office/drawing/2014/main" id="{162B7C45-450D-C64B-BC98-1FEE441964DC}"/>
              </a:ext>
            </a:extLst>
          </p:cNvPr>
          <p:cNvGrpSpPr>
            <a:grpSpLocks noChangeAspect="1"/>
          </p:cNvGrpSpPr>
          <p:nvPr/>
        </p:nvGrpSpPr>
        <p:grpSpPr>
          <a:xfrm>
            <a:off x="7415194" y="3380042"/>
            <a:ext cx="265437" cy="381524"/>
            <a:chOff x="5903818" y="1903338"/>
            <a:chExt cx="729482" cy="786384"/>
          </a:xfrm>
        </p:grpSpPr>
        <p:grpSp>
          <p:nvGrpSpPr>
            <p:cNvPr id="364" name="Group 139">
              <a:extLst>
                <a:ext uri="{FF2B5EF4-FFF2-40B4-BE49-F238E27FC236}">
                  <a16:creationId xmlns="" xmlns:a16="http://schemas.microsoft.com/office/drawing/2014/main" id="{406469B5-92BD-0D4D-A40E-F7E631B25EE1}"/>
                </a:ext>
              </a:extLst>
            </p:cNvPr>
            <p:cNvGrpSpPr/>
            <p:nvPr/>
          </p:nvGrpSpPr>
          <p:grpSpPr>
            <a:xfrm>
              <a:off x="5903818" y="2224265"/>
              <a:ext cx="722654" cy="465457"/>
              <a:chOff x="5903818" y="2224265"/>
              <a:chExt cx="722654" cy="465457"/>
            </a:xfrm>
          </p:grpSpPr>
          <p:sp>
            <p:nvSpPr>
              <p:cNvPr id="378" name="Freeform 242">
                <a:extLst>
                  <a:ext uri="{FF2B5EF4-FFF2-40B4-BE49-F238E27FC236}">
                    <a16:creationId xmlns="" xmlns:a16="http://schemas.microsoft.com/office/drawing/2014/main" id="{9592705F-213F-544C-8224-2E144140A79B}"/>
                  </a:ext>
                </a:extLst>
              </p:cNvPr>
              <p:cNvSpPr>
                <a:spLocks/>
              </p:cNvSpPr>
              <p:nvPr/>
            </p:nvSpPr>
            <p:spPr bwMode="white">
              <a:xfrm>
                <a:off x="5903818" y="2224265"/>
                <a:ext cx="722654" cy="465457"/>
              </a:xfrm>
              <a:custGeom>
                <a:avLst/>
                <a:gdLst>
                  <a:gd name="T0" fmla="*/ 1588 w 3177"/>
                  <a:gd name="T1" fmla="*/ 0 h 2044"/>
                  <a:gd name="T2" fmla="*/ 1613 w 3177"/>
                  <a:gd name="T3" fmla="*/ 0 h 2044"/>
                  <a:gd name="T4" fmla="*/ 1639 w 3177"/>
                  <a:gd name="T5" fmla="*/ 3 h 2044"/>
                  <a:gd name="T6" fmla="*/ 1668 w 3177"/>
                  <a:gd name="T7" fmla="*/ 9 h 2044"/>
                  <a:gd name="T8" fmla="*/ 1698 w 3177"/>
                  <a:gd name="T9" fmla="*/ 20 h 2044"/>
                  <a:gd name="T10" fmla="*/ 1727 w 3177"/>
                  <a:gd name="T11" fmla="*/ 35 h 2044"/>
                  <a:gd name="T12" fmla="*/ 3067 w 3177"/>
                  <a:gd name="T13" fmla="*/ 839 h 2044"/>
                  <a:gd name="T14" fmla="*/ 3100 w 3177"/>
                  <a:gd name="T15" fmla="*/ 862 h 2044"/>
                  <a:gd name="T16" fmla="*/ 3126 w 3177"/>
                  <a:gd name="T17" fmla="*/ 888 h 2044"/>
                  <a:gd name="T18" fmla="*/ 3148 w 3177"/>
                  <a:gd name="T19" fmla="*/ 919 h 2044"/>
                  <a:gd name="T20" fmla="*/ 3164 w 3177"/>
                  <a:gd name="T21" fmla="*/ 951 h 2044"/>
                  <a:gd name="T22" fmla="*/ 3174 w 3177"/>
                  <a:gd name="T23" fmla="*/ 986 h 2044"/>
                  <a:gd name="T24" fmla="*/ 3177 w 3177"/>
                  <a:gd name="T25" fmla="*/ 1023 h 2044"/>
                  <a:gd name="T26" fmla="*/ 3174 w 3177"/>
                  <a:gd name="T27" fmla="*/ 1058 h 2044"/>
                  <a:gd name="T28" fmla="*/ 3164 w 3177"/>
                  <a:gd name="T29" fmla="*/ 1093 h 2044"/>
                  <a:gd name="T30" fmla="*/ 3148 w 3177"/>
                  <a:gd name="T31" fmla="*/ 1125 h 2044"/>
                  <a:gd name="T32" fmla="*/ 3126 w 3177"/>
                  <a:gd name="T33" fmla="*/ 1156 h 2044"/>
                  <a:gd name="T34" fmla="*/ 3100 w 3177"/>
                  <a:gd name="T35" fmla="*/ 1182 h 2044"/>
                  <a:gd name="T36" fmla="*/ 3067 w 3177"/>
                  <a:gd name="T37" fmla="*/ 1205 h 2044"/>
                  <a:gd name="T38" fmla="*/ 1727 w 3177"/>
                  <a:gd name="T39" fmla="*/ 2008 h 2044"/>
                  <a:gd name="T40" fmla="*/ 1698 w 3177"/>
                  <a:gd name="T41" fmla="*/ 2024 h 2044"/>
                  <a:gd name="T42" fmla="*/ 1668 w 3177"/>
                  <a:gd name="T43" fmla="*/ 2034 h 2044"/>
                  <a:gd name="T44" fmla="*/ 1639 w 3177"/>
                  <a:gd name="T45" fmla="*/ 2041 h 2044"/>
                  <a:gd name="T46" fmla="*/ 1613 w 3177"/>
                  <a:gd name="T47" fmla="*/ 2043 h 2044"/>
                  <a:gd name="T48" fmla="*/ 1588 w 3177"/>
                  <a:gd name="T49" fmla="*/ 2044 h 2044"/>
                  <a:gd name="T50" fmla="*/ 1564 w 3177"/>
                  <a:gd name="T51" fmla="*/ 2043 h 2044"/>
                  <a:gd name="T52" fmla="*/ 1536 w 3177"/>
                  <a:gd name="T53" fmla="*/ 2041 h 2044"/>
                  <a:gd name="T54" fmla="*/ 1507 w 3177"/>
                  <a:gd name="T55" fmla="*/ 2034 h 2044"/>
                  <a:gd name="T56" fmla="*/ 1477 w 3177"/>
                  <a:gd name="T57" fmla="*/ 2024 h 2044"/>
                  <a:gd name="T58" fmla="*/ 1447 w 3177"/>
                  <a:gd name="T59" fmla="*/ 2008 h 2044"/>
                  <a:gd name="T60" fmla="*/ 108 w 3177"/>
                  <a:gd name="T61" fmla="*/ 1205 h 2044"/>
                  <a:gd name="T62" fmla="*/ 77 w 3177"/>
                  <a:gd name="T63" fmla="*/ 1182 h 2044"/>
                  <a:gd name="T64" fmla="*/ 49 w 3177"/>
                  <a:gd name="T65" fmla="*/ 1154 h 2044"/>
                  <a:gd name="T66" fmla="*/ 29 w 3177"/>
                  <a:gd name="T67" fmla="*/ 1124 h 2044"/>
                  <a:gd name="T68" fmla="*/ 13 w 3177"/>
                  <a:gd name="T69" fmla="*/ 1092 h 2044"/>
                  <a:gd name="T70" fmla="*/ 3 w 3177"/>
                  <a:gd name="T71" fmla="*/ 1058 h 2044"/>
                  <a:gd name="T72" fmla="*/ 0 w 3177"/>
                  <a:gd name="T73" fmla="*/ 1021 h 2044"/>
                  <a:gd name="T74" fmla="*/ 3 w 3177"/>
                  <a:gd name="T75" fmla="*/ 985 h 2044"/>
                  <a:gd name="T76" fmla="*/ 13 w 3177"/>
                  <a:gd name="T77" fmla="*/ 950 h 2044"/>
                  <a:gd name="T78" fmla="*/ 29 w 3177"/>
                  <a:gd name="T79" fmla="*/ 918 h 2044"/>
                  <a:gd name="T80" fmla="*/ 50 w 3177"/>
                  <a:gd name="T81" fmla="*/ 887 h 2044"/>
                  <a:gd name="T82" fmla="*/ 77 w 3177"/>
                  <a:gd name="T83" fmla="*/ 861 h 2044"/>
                  <a:gd name="T84" fmla="*/ 110 w 3177"/>
                  <a:gd name="T85" fmla="*/ 839 h 2044"/>
                  <a:gd name="T86" fmla="*/ 1448 w 3177"/>
                  <a:gd name="T87" fmla="*/ 35 h 2044"/>
                  <a:gd name="T88" fmla="*/ 1478 w 3177"/>
                  <a:gd name="T89" fmla="*/ 20 h 2044"/>
                  <a:gd name="T90" fmla="*/ 1509 w 3177"/>
                  <a:gd name="T91" fmla="*/ 9 h 2044"/>
                  <a:gd name="T92" fmla="*/ 1538 w 3177"/>
                  <a:gd name="T93" fmla="*/ 3 h 2044"/>
                  <a:gd name="T94" fmla="*/ 1564 w 3177"/>
                  <a:gd name="T95" fmla="*/ 0 h 2044"/>
                  <a:gd name="T96" fmla="*/ 1588 w 3177"/>
                  <a:gd name="T97" fmla="*/ 0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77" h="2044">
                    <a:moveTo>
                      <a:pt x="1588" y="0"/>
                    </a:moveTo>
                    <a:lnTo>
                      <a:pt x="1613" y="0"/>
                    </a:lnTo>
                    <a:lnTo>
                      <a:pt x="1639" y="3"/>
                    </a:lnTo>
                    <a:lnTo>
                      <a:pt x="1668" y="9"/>
                    </a:lnTo>
                    <a:lnTo>
                      <a:pt x="1698" y="20"/>
                    </a:lnTo>
                    <a:lnTo>
                      <a:pt x="1727" y="35"/>
                    </a:lnTo>
                    <a:lnTo>
                      <a:pt x="3067" y="839"/>
                    </a:lnTo>
                    <a:lnTo>
                      <a:pt x="3100" y="862"/>
                    </a:lnTo>
                    <a:lnTo>
                      <a:pt x="3126" y="888"/>
                    </a:lnTo>
                    <a:lnTo>
                      <a:pt x="3148" y="919"/>
                    </a:lnTo>
                    <a:lnTo>
                      <a:pt x="3164" y="951"/>
                    </a:lnTo>
                    <a:lnTo>
                      <a:pt x="3174" y="986"/>
                    </a:lnTo>
                    <a:lnTo>
                      <a:pt x="3177" y="1023"/>
                    </a:lnTo>
                    <a:lnTo>
                      <a:pt x="3174" y="1058"/>
                    </a:lnTo>
                    <a:lnTo>
                      <a:pt x="3164" y="1093"/>
                    </a:lnTo>
                    <a:lnTo>
                      <a:pt x="3148" y="1125"/>
                    </a:lnTo>
                    <a:lnTo>
                      <a:pt x="3126" y="1156"/>
                    </a:lnTo>
                    <a:lnTo>
                      <a:pt x="3100" y="1182"/>
                    </a:lnTo>
                    <a:lnTo>
                      <a:pt x="3067" y="1205"/>
                    </a:lnTo>
                    <a:lnTo>
                      <a:pt x="1727" y="2008"/>
                    </a:lnTo>
                    <a:lnTo>
                      <a:pt x="1698" y="2024"/>
                    </a:lnTo>
                    <a:lnTo>
                      <a:pt x="1668" y="2034"/>
                    </a:lnTo>
                    <a:lnTo>
                      <a:pt x="1639" y="2041"/>
                    </a:lnTo>
                    <a:lnTo>
                      <a:pt x="1613" y="2043"/>
                    </a:lnTo>
                    <a:lnTo>
                      <a:pt x="1588" y="2044"/>
                    </a:lnTo>
                    <a:lnTo>
                      <a:pt x="1564" y="2043"/>
                    </a:lnTo>
                    <a:lnTo>
                      <a:pt x="1536" y="2041"/>
                    </a:lnTo>
                    <a:lnTo>
                      <a:pt x="1507" y="2034"/>
                    </a:lnTo>
                    <a:lnTo>
                      <a:pt x="1477" y="2024"/>
                    </a:lnTo>
                    <a:lnTo>
                      <a:pt x="1447" y="2008"/>
                    </a:lnTo>
                    <a:lnTo>
                      <a:pt x="108" y="1205"/>
                    </a:lnTo>
                    <a:lnTo>
                      <a:pt x="77" y="1182"/>
                    </a:lnTo>
                    <a:lnTo>
                      <a:pt x="49" y="1154"/>
                    </a:lnTo>
                    <a:lnTo>
                      <a:pt x="29" y="1124"/>
                    </a:lnTo>
                    <a:lnTo>
                      <a:pt x="13" y="1092"/>
                    </a:lnTo>
                    <a:lnTo>
                      <a:pt x="3" y="1058"/>
                    </a:lnTo>
                    <a:lnTo>
                      <a:pt x="0" y="1021"/>
                    </a:lnTo>
                    <a:lnTo>
                      <a:pt x="3" y="985"/>
                    </a:lnTo>
                    <a:lnTo>
                      <a:pt x="13" y="950"/>
                    </a:lnTo>
                    <a:lnTo>
                      <a:pt x="29" y="918"/>
                    </a:lnTo>
                    <a:lnTo>
                      <a:pt x="50" y="887"/>
                    </a:lnTo>
                    <a:lnTo>
                      <a:pt x="77" y="861"/>
                    </a:lnTo>
                    <a:lnTo>
                      <a:pt x="110" y="839"/>
                    </a:lnTo>
                    <a:lnTo>
                      <a:pt x="1448" y="35"/>
                    </a:lnTo>
                    <a:lnTo>
                      <a:pt x="1478" y="20"/>
                    </a:lnTo>
                    <a:lnTo>
                      <a:pt x="1509" y="9"/>
                    </a:lnTo>
                    <a:lnTo>
                      <a:pt x="1538" y="3"/>
                    </a:lnTo>
                    <a:lnTo>
                      <a:pt x="1564" y="0"/>
                    </a:lnTo>
                    <a:lnTo>
                      <a:pt x="1588"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79" name="Freeform 243">
                <a:extLst>
                  <a:ext uri="{FF2B5EF4-FFF2-40B4-BE49-F238E27FC236}">
                    <a16:creationId xmlns="" xmlns:a16="http://schemas.microsoft.com/office/drawing/2014/main" id="{A7C58979-7E1E-6E43-8FCF-9F7E64D0429C}"/>
                  </a:ext>
                </a:extLst>
              </p:cNvPr>
              <p:cNvSpPr>
                <a:spLocks/>
              </p:cNvSpPr>
              <p:nvPr/>
            </p:nvSpPr>
            <p:spPr bwMode="auto">
              <a:xfrm>
                <a:off x="5940235" y="2256130"/>
                <a:ext cx="650957" cy="392623"/>
              </a:xfrm>
              <a:custGeom>
                <a:avLst/>
                <a:gdLst>
                  <a:gd name="T0" fmla="*/ 1429 w 2859"/>
                  <a:gd name="T1" fmla="*/ 0 h 1725"/>
                  <a:gd name="T2" fmla="*/ 1450 w 2859"/>
                  <a:gd name="T3" fmla="*/ 1 h 1725"/>
                  <a:gd name="T4" fmla="*/ 1471 w 2859"/>
                  <a:gd name="T5" fmla="*/ 6 h 1725"/>
                  <a:gd name="T6" fmla="*/ 1486 w 2859"/>
                  <a:gd name="T7" fmla="*/ 12 h 1725"/>
                  <a:gd name="T8" fmla="*/ 2826 w 2859"/>
                  <a:gd name="T9" fmla="*/ 816 h 1725"/>
                  <a:gd name="T10" fmla="*/ 2844 w 2859"/>
                  <a:gd name="T11" fmla="*/ 831 h 1725"/>
                  <a:gd name="T12" fmla="*/ 2855 w 2859"/>
                  <a:gd name="T13" fmla="*/ 846 h 1725"/>
                  <a:gd name="T14" fmla="*/ 2859 w 2859"/>
                  <a:gd name="T15" fmla="*/ 862 h 1725"/>
                  <a:gd name="T16" fmla="*/ 2855 w 2859"/>
                  <a:gd name="T17" fmla="*/ 879 h 1725"/>
                  <a:gd name="T18" fmla="*/ 2844 w 2859"/>
                  <a:gd name="T19" fmla="*/ 895 h 1725"/>
                  <a:gd name="T20" fmla="*/ 2826 w 2859"/>
                  <a:gd name="T21" fmla="*/ 908 h 1725"/>
                  <a:gd name="T22" fmla="*/ 1486 w 2859"/>
                  <a:gd name="T23" fmla="*/ 1712 h 1725"/>
                  <a:gd name="T24" fmla="*/ 1471 w 2859"/>
                  <a:gd name="T25" fmla="*/ 1719 h 1725"/>
                  <a:gd name="T26" fmla="*/ 1450 w 2859"/>
                  <a:gd name="T27" fmla="*/ 1724 h 1725"/>
                  <a:gd name="T28" fmla="*/ 1429 w 2859"/>
                  <a:gd name="T29" fmla="*/ 1725 h 1725"/>
                  <a:gd name="T30" fmla="*/ 1408 w 2859"/>
                  <a:gd name="T31" fmla="*/ 1724 h 1725"/>
                  <a:gd name="T32" fmla="*/ 1388 w 2859"/>
                  <a:gd name="T33" fmla="*/ 1719 h 1725"/>
                  <a:gd name="T34" fmla="*/ 1371 w 2859"/>
                  <a:gd name="T35" fmla="*/ 1712 h 1725"/>
                  <a:gd name="T36" fmla="*/ 32 w 2859"/>
                  <a:gd name="T37" fmla="*/ 908 h 1725"/>
                  <a:gd name="T38" fmla="*/ 16 w 2859"/>
                  <a:gd name="T39" fmla="*/ 897 h 1725"/>
                  <a:gd name="T40" fmla="*/ 6 w 2859"/>
                  <a:gd name="T41" fmla="*/ 884 h 1725"/>
                  <a:gd name="T42" fmla="*/ 0 w 2859"/>
                  <a:gd name="T43" fmla="*/ 869 h 1725"/>
                  <a:gd name="T44" fmla="*/ 0 w 2859"/>
                  <a:gd name="T45" fmla="*/ 855 h 1725"/>
                  <a:gd name="T46" fmla="*/ 6 w 2859"/>
                  <a:gd name="T47" fmla="*/ 841 h 1725"/>
                  <a:gd name="T48" fmla="*/ 16 w 2859"/>
                  <a:gd name="T49" fmla="*/ 828 h 1725"/>
                  <a:gd name="T50" fmla="*/ 32 w 2859"/>
                  <a:gd name="T51" fmla="*/ 816 h 1725"/>
                  <a:gd name="T52" fmla="*/ 1371 w 2859"/>
                  <a:gd name="T53" fmla="*/ 12 h 1725"/>
                  <a:gd name="T54" fmla="*/ 1388 w 2859"/>
                  <a:gd name="T55" fmla="*/ 6 h 1725"/>
                  <a:gd name="T56" fmla="*/ 1408 w 2859"/>
                  <a:gd name="T57" fmla="*/ 1 h 1725"/>
                  <a:gd name="T58" fmla="*/ 1429 w 2859"/>
                  <a:gd name="T59"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59" h="1725">
                    <a:moveTo>
                      <a:pt x="1429" y="0"/>
                    </a:moveTo>
                    <a:lnTo>
                      <a:pt x="1450" y="1"/>
                    </a:lnTo>
                    <a:lnTo>
                      <a:pt x="1471" y="6"/>
                    </a:lnTo>
                    <a:lnTo>
                      <a:pt x="1486" y="12"/>
                    </a:lnTo>
                    <a:lnTo>
                      <a:pt x="2826" y="816"/>
                    </a:lnTo>
                    <a:lnTo>
                      <a:pt x="2844" y="831"/>
                    </a:lnTo>
                    <a:lnTo>
                      <a:pt x="2855" y="846"/>
                    </a:lnTo>
                    <a:lnTo>
                      <a:pt x="2859" y="862"/>
                    </a:lnTo>
                    <a:lnTo>
                      <a:pt x="2855" y="879"/>
                    </a:lnTo>
                    <a:lnTo>
                      <a:pt x="2844" y="895"/>
                    </a:lnTo>
                    <a:lnTo>
                      <a:pt x="2826" y="908"/>
                    </a:lnTo>
                    <a:lnTo>
                      <a:pt x="1486" y="1712"/>
                    </a:lnTo>
                    <a:lnTo>
                      <a:pt x="1471" y="1719"/>
                    </a:lnTo>
                    <a:lnTo>
                      <a:pt x="1450" y="1724"/>
                    </a:lnTo>
                    <a:lnTo>
                      <a:pt x="1429" y="1725"/>
                    </a:lnTo>
                    <a:lnTo>
                      <a:pt x="1408" y="1724"/>
                    </a:lnTo>
                    <a:lnTo>
                      <a:pt x="1388" y="1719"/>
                    </a:lnTo>
                    <a:lnTo>
                      <a:pt x="1371" y="1712"/>
                    </a:lnTo>
                    <a:lnTo>
                      <a:pt x="32" y="908"/>
                    </a:lnTo>
                    <a:lnTo>
                      <a:pt x="16" y="897"/>
                    </a:lnTo>
                    <a:lnTo>
                      <a:pt x="6" y="884"/>
                    </a:lnTo>
                    <a:lnTo>
                      <a:pt x="0" y="869"/>
                    </a:lnTo>
                    <a:lnTo>
                      <a:pt x="0" y="855"/>
                    </a:lnTo>
                    <a:lnTo>
                      <a:pt x="6" y="841"/>
                    </a:lnTo>
                    <a:lnTo>
                      <a:pt x="16" y="828"/>
                    </a:lnTo>
                    <a:lnTo>
                      <a:pt x="32" y="816"/>
                    </a:lnTo>
                    <a:lnTo>
                      <a:pt x="1371" y="12"/>
                    </a:lnTo>
                    <a:lnTo>
                      <a:pt x="1388" y="6"/>
                    </a:lnTo>
                    <a:lnTo>
                      <a:pt x="1408" y="1"/>
                    </a:lnTo>
                    <a:lnTo>
                      <a:pt x="1429"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80" name="Freeform 244">
                <a:extLst>
                  <a:ext uri="{FF2B5EF4-FFF2-40B4-BE49-F238E27FC236}">
                    <a16:creationId xmlns="" xmlns:a16="http://schemas.microsoft.com/office/drawing/2014/main" id="{9AA9C483-DDA2-0E48-B0A6-87335A4E4D93}"/>
                  </a:ext>
                </a:extLst>
              </p:cNvPr>
              <p:cNvSpPr>
                <a:spLocks/>
              </p:cNvSpPr>
              <p:nvPr/>
            </p:nvSpPr>
            <p:spPr bwMode="auto">
              <a:xfrm>
                <a:off x="5988033" y="2285719"/>
                <a:ext cx="554224" cy="333445"/>
              </a:xfrm>
              <a:custGeom>
                <a:avLst/>
                <a:gdLst>
                  <a:gd name="T0" fmla="*/ 1220 w 2439"/>
                  <a:gd name="T1" fmla="*/ 0 h 1465"/>
                  <a:gd name="T2" fmla="*/ 2439 w 2439"/>
                  <a:gd name="T3" fmla="*/ 732 h 1465"/>
                  <a:gd name="T4" fmla="*/ 1220 w 2439"/>
                  <a:gd name="T5" fmla="*/ 1465 h 1465"/>
                  <a:gd name="T6" fmla="*/ 0 w 2439"/>
                  <a:gd name="T7" fmla="*/ 732 h 1465"/>
                  <a:gd name="T8" fmla="*/ 1220 w 2439"/>
                  <a:gd name="T9" fmla="*/ 0 h 1465"/>
                </a:gdLst>
                <a:ahLst/>
                <a:cxnLst>
                  <a:cxn ang="0">
                    <a:pos x="T0" y="T1"/>
                  </a:cxn>
                  <a:cxn ang="0">
                    <a:pos x="T2" y="T3"/>
                  </a:cxn>
                  <a:cxn ang="0">
                    <a:pos x="T4" y="T5"/>
                  </a:cxn>
                  <a:cxn ang="0">
                    <a:pos x="T6" y="T7"/>
                  </a:cxn>
                  <a:cxn ang="0">
                    <a:pos x="T8" y="T9"/>
                  </a:cxn>
                </a:cxnLst>
                <a:rect l="0" t="0" r="r" b="b"/>
                <a:pathLst>
                  <a:path w="2439" h="1465">
                    <a:moveTo>
                      <a:pt x="1220" y="0"/>
                    </a:moveTo>
                    <a:lnTo>
                      <a:pt x="2439" y="732"/>
                    </a:lnTo>
                    <a:lnTo>
                      <a:pt x="1220" y="1465"/>
                    </a:lnTo>
                    <a:lnTo>
                      <a:pt x="0" y="732"/>
                    </a:lnTo>
                    <a:lnTo>
                      <a:pt x="1220" y="0"/>
                    </a:lnTo>
                    <a:close/>
                  </a:path>
                </a:pathLst>
              </a:custGeom>
              <a:solidFill>
                <a:srgbClr val="00B9F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81" name="Freeform 245">
                <a:extLst>
                  <a:ext uri="{FF2B5EF4-FFF2-40B4-BE49-F238E27FC236}">
                    <a16:creationId xmlns="" xmlns:a16="http://schemas.microsoft.com/office/drawing/2014/main" id="{AB601A70-4705-1F48-86E0-4C9649ABAB0C}"/>
                  </a:ext>
                </a:extLst>
              </p:cNvPr>
              <p:cNvSpPr>
                <a:spLocks/>
              </p:cNvSpPr>
              <p:nvPr/>
            </p:nvSpPr>
            <p:spPr bwMode="auto">
              <a:xfrm>
                <a:off x="6048349" y="2308479"/>
                <a:ext cx="493908" cy="273129"/>
              </a:xfrm>
              <a:custGeom>
                <a:avLst/>
                <a:gdLst>
                  <a:gd name="T0" fmla="*/ 1286 w 2171"/>
                  <a:gd name="T1" fmla="*/ 97 h 1197"/>
                  <a:gd name="T2" fmla="*/ 1250 w 2171"/>
                  <a:gd name="T3" fmla="*/ 304 h 1197"/>
                  <a:gd name="T4" fmla="*/ 1321 w 2171"/>
                  <a:gd name="T5" fmla="*/ 399 h 1197"/>
                  <a:gd name="T6" fmla="*/ 1481 w 2171"/>
                  <a:gd name="T7" fmla="*/ 391 h 1197"/>
                  <a:gd name="T8" fmla="*/ 1663 w 2171"/>
                  <a:gd name="T9" fmla="*/ 402 h 1197"/>
                  <a:gd name="T10" fmla="*/ 1841 w 2171"/>
                  <a:gd name="T11" fmla="*/ 430 h 1197"/>
                  <a:gd name="T12" fmla="*/ 2070 w 2171"/>
                  <a:gd name="T13" fmla="*/ 690 h 1197"/>
                  <a:gd name="T14" fmla="*/ 1879 w 2171"/>
                  <a:gd name="T15" fmla="*/ 624 h 1197"/>
                  <a:gd name="T16" fmla="*/ 1683 w 2171"/>
                  <a:gd name="T17" fmla="*/ 586 h 1197"/>
                  <a:gd name="T18" fmla="*/ 1481 w 2171"/>
                  <a:gd name="T19" fmla="*/ 572 h 1197"/>
                  <a:gd name="T20" fmla="*/ 1324 w 2171"/>
                  <a:gd name="T21" fmla="*/ 580 h 1197"/>
                  <a:gd name="T22" fmla="*/ 1257 w 2171"/>
                  <a:gd name="T23" fmla="*/ 697 h 1197"/>
                  <a:gd name="T24" fmla="*/ 1303 w 2171"/>
                  <a:gd name="T25" fmla="*/ 904 h 1197"/>
                  <a:gd name="T26" fmla="*/ 1379 w 2171"/>
                  <a:gd name="T27" fmla="*/ 1104 h 1197"/>
                  <a:gd name="T28" fmla="*/ 1183 w 2171"/>
                  <a:gd name="T29" fmla="*/ 1107 h 1197"/>
                  <a:gd name="T30" fmla="*/ 1120 w 2171"/>
                  <a:gd name="T31" fmla="*/ 919 h 1197"/>
                  <a:gd name="T32" fmla="*/ 1079 w 2171"/>
                  <a:gd name="T33" fmla="*/ 727 h 1197"/>
                  <a:gd name="T34" fmla="*/ 978 w 2171"/>
                  <a:gd name="T35" fmla="*/ 657 h 1197"/>
                  <a:gd name="T36" fmla="*/ 806 w 2171"/>
                  <a:gd name="T37" fmla="*/ 730 h 1197"/>
                  <a:gd name="T38" fmla="*/ 643 w 2171"/>
                  <a:gd name="T39" fmla="*/ 823 h 1197"/>
                  <a:gd name="T40" fmla="*/ 493 w 2171"/>
                  <a:gd name="T41" fmla="*/ 935 h 1197"/>
                  <a:gd name="T42" fmla="*/ 546 w 2171"/>
                  <a:gd name="T43" fmla="*/ 1116 h 1197"/>
                  <a:gd name="T44" fmla="*/ 264 w 2171"/>
                  <a:gd name="T45" fmla="*/ 879 h 1197"/>
                  <a:gd name="T46" fmla="*/ 174 w 2171"/>
                  <a:gd name="T47" fmla="*/ 705 h 1197"/>
                  <a:gd name="T48" fmla="*/ 63 w 2171"/>
                  <a:gd name="T49" fmla="*/ 545 h 1197"/>
                  <a:gd name="T50" fmla="*/ 163 w 2171"/>
                  <a:gd name="T51" fmla="*/ 370 h 1197"/>
                  <a:gd name="T52" fmla="*/ 278 w 2171"/>
                  <a:gd name="T53" fmla="*/ 519 h 1197"/>
                  <a:gd name="T54" fmla="*/ 377 w 2171"/>
                  <a:gd name="T55" fmla="*/ 679 h 1197"/>
                  <a:gd name="T56" fmla="*/ 503 w 2171"/>
                  <a:gd name="T57" fmla="*/ 700 h 1197"/>
                  <a:gd name="T58" fmla="*/ 678 w 2171"/>
                  <a:gd name="T59" fmla="*/ 593 h 1197"/>
                  <a:gd name="T60" fmla="*/ 865 w 2171"/>
                  <a:gd name="T61" fmla="*/ 507 h 1197"/>
                  <a:gd name="T62" fmla="*/ 1060 w 2171"/>
                  <a:gd name="T63" fmla="*/ 444 h 1197"/>
                  <a:gd name="T64" fmla="*/ 1078 w 2171"/>
                  <a:gd name="T65" fmla="*/ 219 h 1197"/>
                  <a:gd name="T66" fmla="*/ 1125 w 2171"/>
                  <a:gd name="T67" fmla="*/ 0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71" h="1197">
                    <a:moveTo>
                      <a:pt x="1125" y="0"/>
                    </a:moveTo>
                    <a:lnTo>
                      <a:pt x="1286" y="97"/>
                    </a:lnTo>
                    <a:lnTo>
                      <a:pt x="1264" y="200"/>
                    </a:lnTo>
                    <a:lnTo>
                      <a:pt x="1250" y="304"/>
                    </a:lnTo>
                    <a:lnTo>
                      <a:pt x="1241" y="408"/>
                    </a:lnTo>
                    <a:lnTo>
                      <a:pt x="1321" y="399"/>
                    </a:lnTo>
                    <a:lnTo>
                      <a:pt x="1401" y="393"/>
                    </a:lnTo>
                    <a:lnTo>
                      <a:pt x="1481" y="391"/>
                    </a:lnTo>
                    <a:lnTo>
                      <a:pt x="1573" y="393"/>
                    </a:lnTo>
                    <a:lnTo>
                      <a:pt x="1663" y="402"/>
                    </a:lnTo>
                    <a:lnTo>
                      <a:pt x="1753" y="414"/>
                    </a:lnTo>
                    <a:lnTo>
                      <a:pt x="1841" y="430"/>
                    </a:lnTo>
                    <a:lnTo>
                      <a:pt x="2171" y="628"/>
                    </a:lnTo>
                    <a:lnTo>
                      <a:pt x="2070" y="690"/>
                    </a:lnTo>
                    <a:lnTo>
                      <a:pt x="1975" y="655"/>
                    </a:lnTo>
                    <a:lnTo>
                      <a:pt x="1879" y="624"/>
                    </a:lnTo>
                    <a:lnTo>
                      <a:pt x="1782" y="601"/>
                    </a:lnTo>
                    <a:lnTo>
                      <a:pt x="1683" y="586"/>
                    </a:lnTo>
                    <a:lnTo>
                      <a:pt x="1582" y="575"/>
                    </a:lnTo>
                    <a:lnTo>
                      <a:pt x="1481" y="572"/>
                    </a:lnTo>
                    <a:lnTo>
                      <a:pt x="1403" y="574"/>
                    </a:lnTo>
                    <a:lnTo>
                      <a:pt x="1324" y="580"/>
                    </a:lnTo>
                    <a:lnTo>
                      <a:pt x="1245" y="590"/>
                    </a:lnTo>
                    <a:lnTo>
                      <a:pt x="1257" y="697"/>
                    </a:lnTo>
                    <a:lnTo>
                      <a:pt x="1276" y="801"/>
                    </a:lnTo>
                    <a:lnTo>
                      <a:pt x="1303" y="904"/>
                    </a:lnTo>
                    <a:lnTo>
                      <a:pt x="1337" y="1005"/>
                    </a:lnTo>
                    <a:lnTo>
                      <a:pt x="1379" y="1104"/>
                    </a:lnTo>
                    <a:lnTo>
                      <a:pt x="1223" y="1197"/>
                    </a:lnTo>
                    <a:lnTo>
                      <a:pt x="1183" y="1107"/>
                    </a:lnTo>
                    <a:lnTo>
                      <a:pt x="1149" y="1014"/>
                    </a:lnTo>
                    <a:lnTo>
                      <a:pt x="1120" y="919"/>
                    </a:lnTo>
                    <a:lnTo>
                      <a:pt x="1097" y="824"/>
                    </a:lnTo>
                    <a:lnTo>
                      <a:pt x="1079" y="727"/>
                    </a:lnTo>
                    <a:lnTo>
                      <a:pt x="1067" y="629"/>
                    </a:lnTo>
                    <a:lnTo>
                      <a:pt x="978" y="657"/>
                    </a:lnTo>
                    <a:lnTo>
                      <a:pt x="891" y="691"/>
                    </a:lnTo>
                    <a:lnTo>
                      <a:pt x="806" y="730"/>
                    </a:lnTo>
                    <a:lnTo>
                      <a:pt x="723" y="773"/>
                    </a:lnTo>
                    <a:lnTo>
                      <a:pt x="643" y="823"/>
                    </a:lnTo>
                    <a:lnTo>
                      <a:pt x="565" y="877"/>
                    </a:lnTo>
                    <a:lnTo>
                      <a:pt x="493" y="935"/>
                    </a:lnTo>
                    <a:lnTo>
                      <a:pt x="522" y="1025"/>
                    </a:lnTo>
                    <a:lnTo>
                      <a:pt x="546" y="1116"/>
                    </a:lnTo>
                    <a:lnTo>
                      <a:pt x="302" y="970"/>
                    </a:lnTo>
                    <a:lnTo>
                      <a:pt x="264" y="879"/>
                    </a:lnTo>
                    <a:lnTo>
                      <a:pt x="222" y="791"/>
                    </a:lnTo>
                    <a:lnTo>
                      <a:pt x="174" y="705"/>
                    </a:lnTo>
                    <a:lnTo>
                      <a:pt x="121" y="623"/>
                    </a:lnTo>
                    <a:lnTo>
                      <a:pt x="63" y="545"/>
                    </a:lnTo>
                    <a:lnTo>
                      <a:pt x="0" y="468"/>
                    </a:lnTo>
                    <a:lnTo>
                      <a:pt x="163" y="370"/>
                    </a:lnTo>
                    <a:lnTo>
                      <a:pt x="222" y="443"/>
                    </a:lnTo>
                    <a:lnTo>
                      <a:pt x="278" y="519"/>
                    </a:lnTo>
                    <a:lnTo>
                      <a:pt x="330" y="598"/>
                    </a:lnTo>
                    <a:lnTo>
                      <a:pt x="377" y="679"/>
                    </a:lnTo>
                    <a:lnTo>
                      <a:pt x="419" y="762"/>
                    </a:lnTo>
                    <a:lnTo>
                      <a:pt x="503" y="700"/>
                    </a:lnTo>
                    <a:lnTo>
                      <a:pt x="588" y="644"/>
                    </a:lnTo>
                    <a:lnTo>
                      <a:pt x="678" y="593"/>
                    </a:lnTo>
                    <a:lnTo>
                      <a:pt x="770" y="547"/>
                    </a:lnTo>
                    <a:lnTo>
                      <a:pt x="865" y="507"/>
                    </a:lnTo>
                    <a:lnTo>
                      <a:pt x="962" y="472"/>
                    </a:lnTo>
                    <a:lnTo>
                      <a:pt x="1060" y="444"/>
                    </a:lnTo>
                    <a:lnTo>
                      <a:pt x="1065" y="331"/>
                    </a:lnTo>
                    <a:lnTo>
                      <a:pt x="1078" y="219"/>
                    </a:lnTo>
                    <a:lnTo>
                      <a:pt x="1097" y="109"/>
                    </a:lnTo>
                    <a:lnTo>
                      <a:pt x="1125" y="0"/>
                    </a:lnTo>
                    <a:close/>
                  </a:path>
                </a:pathLst>
              </a:custGeom>
              <a:solidFill>
                <a:srgbClr val="94E6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grpSp>
          <p:nvGrpSpPr>
            <p:cNvPr id="365" name="Group 140">
              <a:extLst>
                <a:ext uri="{FF2B5EF4-FFF2-40B4-BE49-F238E27FC236}">
                  <a16:creationId xmlns="" xmlns:a16="http://schemas.microsoft.com/office/drawing/2014/main" id="{4CB6817B-208A-944B-A7F6-6044C3B54D36}"/>
                </a:ext>
              </a:extLst>
            </p:cNvPr>
            <p:cNvGrpSpPr/>
            <p:nvPr/>
          </p:nvGrpSpPr>
          <p:grpSpPr>
            <a:xfrm>
              <a:off x="5909508" y="2056973"/>
              <a:ext cx="723792" cy="465457"/>
              <a:chOff x="5909508" y="2056973"/>
              <a:chExt cx="723792" cy="465457"/>
            </a:xfrm>
          </p:grpSpPr>
          <p:sp>
            <p:nvSpPr>
              <p:cNvPr id="371" name="Freeform 246">
                <a:extLst>
                  <a:ext uri="{FF2B5EF4-FFF2-40B4-BE49-F238E27FC236}">
                    <a16:creationId xmlns="" xmlns:a16="http://schemas.microsoft.com/office/drawing/2014/main" id="{571C7014-9F23-044B-BD8B-839B32514615}"/>
                  </a:ext>
                </a:extLst>
              </p:cNvPr>
              <p:cNvSpPr>
                <a:spLocks/>
              </p:cNvSpPr>
              <p:nvPr/>
            </p:nvSpPr>
            <p:spPr bwMode="white">
              <a:xfrm>
                <a:off x="5909508" y="2056973"/>
                <a:ext cx="723792" cy="465457"/>
              </a:xfrm>
              <a:custGeom>
                <a:avLst/>
                <a:gdLst>
                  <a:gd name="T0" fmla="*/ 1589 w 3178"/>
                  <a:gd name="T1" fmla="*/ 0 h 2045"/>
                  <a:gd name="T2" fmla="*/ 1613 w 3178"/>
                  <a:gd name="T3" fmla="*/ 0 h 2045"/>
                  <a:gd name="T4" fmla="*/ 1640 w 3178"/>
                  <a:gd name="T5" fmla="*/ 4 h 2045"/>
                  <a:gd name="T6" fmla="*/ 1669 w 3178"/>
                  <a:gd name="T7" fmla="*/ 10 h 2045"/>
                  <a:gd name="T8" fmla="*/ 1699 w 3178"/>
                  <a:gd name="T9" fmla="*/ 21 h 2045"/>
                  <a:gd name="T10" fmla="*/ 1729 w 3178"/>
                  <a:gd name="T11" fmla="*/ 35 h 2045"/>
                  <a:gd name="T12" fmla="*/ 3068 w 3178"/>
                  <a:gd name="T13" fmla="*/ 839 h 2045"/>
                  <a:gd name="T14" fmla="*/ 3101 w 3178"/>
                  <a:gd name="T15" fmla="*/ 862 h 2045"/>
                  <a:gd name="T16" fmla="*/ 3127 w 3178"/>
                  <a:gd name="T17" fmla="*/ 889 h 2045"/>
                  <a:gd name="T18" fmla="*/ 3149 w 3178"/>
                  <a:gd name="T19" fmla="*/ 919 h 2045"/>
                  <a:gd name="T20" fmla="*/ 3165 w 3178"/>
                  <a:gd name="T21" fmla="*/ 952 h 2045"/>
                  <a:gd name="T22" fmla="*/ 3174 w 3178"/>
                  <a:gd name="T23" fmla="*/ 987 h 2045"/>
                  <a:gd name="T24" fmla="*/ 3178 w 3178"/>
                  <a:gd name="T25" fmla="*/ 1022 h 2045"/>
                  <a:gd name="T26" fmla="*/ 3174 w 3178"/>
                  <a:gd name="T27" fmla="*/ 1058 h 2045"/>
                  <a:gd name="T28" fmla="*/ 3165 w 3178"/>
                  <a:gd name="T29" fmla="*/ 1093 h 2045"/>
                  <a:gd name="T30" fmla="*/ 3149 w 3178"/>
                  <a:gd name="T31" fmla="*/ 1126 h 2045"/>
                  <a:gd name="T32" fmla="*/ 3127 w 3178"/>
                  <a:gd name="T33" fmla="*/ 1156 h 2045"/>
                  <a:gd name="T34" fmla="*/ 3101 w 3178"/>
                  <a:gd name="T35" fmla="*/ 1183 h 2045"/>
                  <a:gd name="T36" fmla="*/ 3069 w 3178"/>
                  <a:gd name="T37" fmla="*/ 1205 h 2045"/>
                  <a:gd name="T38" fmla="*/ 1729 w 3178"/>
                  <a:gd name="T39" fmla="*/ 2009 h 2045"/>
                  <a:gd name="T40" fmla="*/ 1699 w 3178"/>
                  <a:gd name="T41" fmla="*/ 2024 h 2045"/>
                  <a:gd name="T42" fmla="*/ 1669 w 3178"/>
                  <a:gd name="T43" fmla="*/ 2034 h 2045"/>
                  <a:gd name="T44" fmla="*/ 1640 w 3178"/>
                  <a:gd name="T45" fmla="*/ 2041 h 2045"/>
                  <a:gd name="T46" fmla="*/ 1613 w 3178"/>
                  <a:gd name="T47" fmla="*/ 2044 h 2045"/>
                  <a:gd name="T48" fmla="*/ 1589 w 3178"/>
                  <a:gd name="T49" fmla="*/ 2045 h 2045"/>
                  <a:gd name="T50" fmla="*/ 1565 w 3178"/>
                  <a:gd name="T51" fmla="*/ 2044 h 2045"/>
                  <a:gd name="T52" fmla="*/ 1538 w 3178"/>
                  <a:gd name="T53" fmla="*/ 2040 h 2045"/>
                  <a:gd name="T54" fmla="*/ 1508 w 3178"/>
                  <a:gd name="T55" fmla="*/ 2034 h 2045"/>
                  <a:gd name="T56" fmla="*/ 1478 w 3178"/>
                  <a:gd name="T57" fmla="*/ 2023 h 2045"/>
                  <a:gd name="T58" fmla="*/ 1449 w 3178"/>
                  <a:gd name="T59" fmla="*/ 2009 h 2045"/>
                  <a:gd name="T60" fmla="*/ 109 w 3178"/>
                  <a:gd name="T61" fmla="*/ 1205 h 2045"/>
                  <a:gd name="T62" fmla="*/ 78 w 3178"/>
                  <a:gd name="T63" fmla="*/ 1182 h 2045"/>
                  <a:gd name="T64" fmla="*/ 51 w 3178"/>
                  <a:gd name="T65" fmla="*/ 1155 h 2045"/>
                  <a:gd name="T66" fmla="*/ 29 w 3178"/>
                  <a:gd name="T67" fmla="*/ 1125 h 2045"/>
                  <a:gd name="T68" fmla="*/ 14 w 3178"/>
                  <a:gd name="T69" fmla="*/ 1092 h 2045"/>
                  <a:gd name="T70" fmla="*/ 4 w 3178"/>
                  <a:gd name="T71" fmla="*/ 1057 h 2045"/>
                  <a:gd name="T72" fmla="*/ 0 w 3178"/>
                  <a:gd name="T73" fmla="*/ 1021 h 2045"/>
                  <a:gd name="T74" fmla="*/ 4 w 3178"/>
                  <a:gd name="T75" fmla="*/ 986 h 2045"/>
                  <a:gd name="T76" fmla="*/ 14 w 3178"/>
                  <a:gd name="T77" fmla="*/ 951 h 2045"/>
                  <a:gd name="T78" fmla="*/ 29 w 3178"/>
                  <a:gd name="T79" fmla="*/ 918 h 2045"/>
                  <a:gd name="T80" fmla="*/ 51 w 3178"/>
                  <a:gd name="T81" fmla="*/ 888 h 2045"/>
                  <a:gd name="T82" fmla="*/ 78 w 3178"/>
                  <a:gd name="T83" fmla="*/ 861 h 2045"/>
                  <a:gd name="T84" fmla="*/ 110 w 3178"/>
                  <a:gd name="T85" fmla="*/ 839 h 2045"/>
                  <a:gd name="T86" fmla="*/ 1449 w 3178"/>
                  <a:gd name="T87" fmla="*/ 35 h 2045"/>
                  <a:gd name="T88" fmla="*/ 1479 w 3178"/>
                  <a:gd name="T89" fmla="*/ 21 h 2045"/>
                  <a:gd name="T90" fmla="*/ 1509 w 3178"/>
                  <a:gd name="T91" fmla="*/ 10 h 2045"/>
                  <a:gd name="T92" fmla="*/ 1538 w 3178"/>
                  <a:gd name="T93" fmla="*/ 4 h 2045"/>
                  <a:gd name="T94" fmla="*/ 1565 w 3178"/>
                  <a:gd name="T95" fmla="*/ 0 h 2045"/>
                  <a:gd name="T96" fmla="*/ 1589 w 3178"/>
                  <a:gd name="T97" fmla="*/ 0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78" h="2045">
                    <a:moveTo>
                      <a:pt x="1589" y="0"/>
                    </a:moveTo>
                    <a:lnTo>
                      <a:pt x="1613" y="0"/>
                    </a:lnTo>
                    <a:lnTo>
                      <a:pt x="1640" y="4"/>
                    </a:lnTo>
                    <a:lnTo>
                      <a:pt x="1669" y="10"/>
                    </a:lnTo>
                    <a:lnTo>
                      <a:pt x="1699" y="21"/>
                    </a:lnTo>
                    <a:lnTo>
                      <a:pt x="1729" y="35"/>
                    </a:lnTo>
                    <a:lnTo>
                      <a:pt x="3068" y="839"/>
                    </a:lnTo>
                    <a:lnTo>
                      <a:pt x="3101" y="862"/>
                    </a:lnTo>
                    <a:lnTo>
                      <a:pt x="3127" y="889"/>
                    </a:lnTo>
                    <a:lnTo>
                      <a:pt x="3149" y="919"/>
                    </a:lnTo>
                    <a:lnTo>
                      <a:pt x="3165" y="952"/>
                    </a:lnTo>
                    <a:lnTo>
                      <a:pt x="3174" y="987"/>
                    </a:lnTo>
                    <a:lnTo>
                      <a:pt x="3178" y="1022"/>
                    </a:lnTo>
                    <a:lnTo>
                      <a:pt x="3174" y="1058"/>
                    </a:lnTo>
                    <a:lnTo>
                      <a:pt x="3165" y="1093"/>
                    </a:lnTo>
                    <a:lnTo>
                      <a:pt x="3149" y="1126"/>
                    </a:lnTo>
                    <a:lnTo>
                      <a:pt x="3127" y="1156"/>
                    </a:lnTo>
                    <a:lnTo>
                      <a:pt x="3101" y="1183"/>
                    </a:lnTo>
                    <a:lnTo>
                      <a:pt x="3069" y="1205"/>
                    </a:lnTo>
                    <a:lnTo>
                      <a:pt x="1729" y="2009"/>
                    </a:lnTo>
                    <a:lnTo>
                      <a:pt x="1699" y="2024"/>
                    </a:lnTo>
                    <a:lnTo>
                      <a:pt x="1669" y="2034"/>
                    </a:lnTo>
                    <a:lnTo>
                      <a:pt x="1640" y="2041"/>
                    </a:lnTo>
                    <a:lnTo>
                      <a:pt x="1613" y="2044"/>
                    </a:lnTo>
                    <a:lnTo>
                      <a:pt x="1589" y="2045"/>
                    </a:lnTo>
                    <a:lnTo>
                      <a:pt x="1565" y="2044"/>
                    </a:lnTo>
                    <a:lnTo>
                      <a:pt x="1538" y="2040"/>
                    </a:lnTo>
                    <a:lnTo>
                      <a:pt x="1508" y="2034"/>
                    </a:lnTo>
                    <a:lnTo>
                      <a:pt x="1478" y="2023"/>
                    </a:lnTo>
                    <a:lnTo>
                      <a:pt x="1449" y="2009"/>
                    </a:lnTo>
                    <a:lnTo>
                      <a:pt x="109" y="1205"/>
                    </a:lnTo>
                    <a:lnTo>
                      <a:pt x="78" y="1182"/>
                    </a:lnTo>
                    <a:lnTo>
                      <a:pt x="51" y="1155"/>
                    </a:lnTo>
                    <a:lnTo>
                      <a:pt x="29" y="1125"/>
                    </a:lnTo>
                    <a:lnTo>
                      <a:pt x="14" y="1092"/>
                    </a:lnTo>
                    <a:lnTo>
                      <a:pt x="4" y="1057"/>
                    </a:lnTo>
                    <a:lnTo>
                      <a:pt x="0" y="1021"/>
                    </a:lnTo>
                    <a:lnTo>
                      <a:pt x="4" y="986"/>
                    </a:lnTo>
                    <a:lnTo>
                      <a:pt x="14" y="951"/>
                    </a:lnTo>
                    <a:lnTo>
                      <a:pt x="29" y="918"/>
                    </a:lnTo>
                    <a:lnTo>
                      <a:pt x="51" y="888"/>
                    </a:lnTo>
                    <a:lnTo>
                      <a:pt x="78" y="861"/>
                    </a:lnTo>
                    <a:lnTo>
                      <a:pt x="110" y="839"/>
                    </a:lnTo>
                    <a:lnTo>
                      <a:pt x="1449" y="35"/>
                    </a:lnTo>
                    <a:lnTo>
                      <a:pt x="1479" y="21"/>
                    </a:lnTo>
                    <a:lnTo>
                      <a:pt x="1509" y="10"/>
                    </a:lnTo>
                    <a:lnTo>
                      <a:pt x="1538" y="4"/>
                    </a:lnTo>
                    <a:lnTo>
                      <a:pt x="1565" y="0"/>
                    </a:lnTo>
                    <a:lnTo>
                      <a:pt x="1589"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72" name="Freeform 247">
                <a:extLst>
                  <a:ext uri="{FF2B5EF4-FFF2-40B4-BE49-F238E27FC236}">
                    <a16:creationId xmlns="" xmlns:a16="http://schemas.microsoft.com/office/drawing/2014/main" id="{CD69ED33-E368-5841-AD2C-0001CF9623D8}"/>
                  </a:ext>
                </a:extLst>
              </p:cNvPr>
              <p:cNvSpPr>
                <a:spLocks/>
              </p:cNvSpPr>
              <p:nvPr/>
            </p:nvSpPr>
            <p:spPr bwMode="auto">
              <a:xfrm>
                <a:off x="5947063" y="2093390"/>
                <a:ext cx="649819" cy="392623"/>
              </a:xfrm>
              <a:custGeom>
                <a:avLst/>
                <a:gdLst>
                  <a:gd name="T0" fmla="*/ 1428 w 2857"/>
                  <a:gd name="T1" fmla="*/ 0 h 1725"/>
                  <a:gd name="T2" fmla="*/ 1450 w 2857"/>
                  <a:gd name="T3" fmla="*/ 1 h 1725"/>
                  <a:gd name="T4" fmla="*/ 1469 w 2857"/>
                  <a:gd name="T5" fmla="*/ 5 h 1725"/>
                  <a:gd name="T6" fmla="*/ 1486 w 2857"/>
                  <a:gd name="T7" fmla="*/ 12 h 1725"/>
                  <a:gd name="T8" fmla="*/ 2826 w 2857"/>
                  <a:gd name="T9" fmla="*/ 816 h 1725"/>
                  <a:gd name="T10" fmla="*/ 2843 w 2857"/>
                  <a:gd name="T11" fmla="*/ 831 h 1725"/>
                  <a:gd name="T12" fmla="*/ 2854 w 2857"/>
                  <a:gd name="T13" fmla="*/ 846 h 1725"/>
                  <a:gd name="T14" fmla="*/ 2857 w 2857"/>
                  <a:gd name="T15" fmla="*/ 862 h 1725"/>
                  <a:gd name="T16" fmla="*/ 2854 w 2857"/>
                  <a:gd name="T17" fmla="*/ 879 h 1725"/>
                  <a:gd name="T18" fmla="*/ 2843 w 2857"/>
                  <a:gd name="T19" fmla="*/ 895 h 1725"/>
                  <a:gd name="T20" fmla="*/ 2826 w 2857"/>
                  <a:gd name="T21" fmla="*/ 908 h 1725"/>
                  <a:gd name="T22" fmla="*/ 1486 w 2857"/>
                  <a:gd name="T23" fmla="*/ 1712 h 1725"/>
                  <a:gd name="T24" fmla="*/ 1469 w 2857"/>
                  <a:gd name="T25" fmla="*/ 1719 h 1725"/>
                  <a:gd name="T26" fmla="*/ 1450 w 2857"/>
                  <a:gd name="T27" fmla="*/ 1724 h 1725"/>
                  <a:gd name="T28" fmla="*/ 1428 w 2857"/>
                  <a:gd name="T29" fmla="*/ 1725 h 1725"/>
                  <a:gd name="T30" fmla="*/ 1406 w 2857"/>
                  <a:gd name="T31" fmla="*/ 1724 h 1725"/>
                  <a:gd name="T32" fmla="*/ 1387 w 2857"/>
                  <a:gd name="T33" fmla="*/ 1719 h 1725"/>
                  <a:gd name="T34" fmla="*/ 1370 w 2857"/>
                  <a:gd name="T35" fmla="*/ 1712 h 1725"/>
                  <a:gd name="T36" fmla="*/ 31 w 2857"/>
                  <a:gd name="T37" fmla="*/ 908 h 1725"/>
                  <a:gd name="T38" fmla="*/ 15 w 2857"/>
                  <a:gd name="T39" fmla="*/ 896 h 1725"/>
                  <a:gd name="T40" fmla="*/ 5 w 2857"/>
                  <a:gd name="T41" fmla="*/ 884 h 1725"/>
                  <a:gd name="T42" fmla="*/ 0 w 2857"/>
                  <a:gd name="T43" fmla="*/ 869 h 1725"/>
                  <a:gd name="T44" fmla="*/ 0 w 2857"/>
                  <a:gd name="T45" fmla="*/ 855 h 1725"/>
                  <a:gd name="T46" fmla="*/ 5 w 2857"/>
                  <a:gd name="T47" fmla="*/ 841 h 1725"/>
                  <a:gd name="T48" fmla="*/ 15 w 2857"/>
                  <a:gd name="T49" fmla="*/ 828 h 1725"/>
                  <a:gd name="T50" fmla="*/ 31 w 2857"/>
                  <a:gd name="T51" fmla="*/ 816 h 1725"/>
                  <a:gd name="T52" fmla="*/ 1370 w 2857"/>
                  <a:gd name="T53" fmla="*/ 12 h 1725"/>
                  <a:gd name="T54" fmla="*/ 1387 w 2857"/>
                  <a:gd name="T55" fmla="*/ 5 h 1725"/>
                  <a:gd name="T56" fmla="*/ 1406 w 2857"/>
                  <a:gd name="T57" fmla="*/ 1 h 1725"/>
                  <a:gd name="T58" fmla="*/ 1428 w 2857"/>
                  <a:gd name="T59"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57" h="1725">
                    <a:moveTo>
                      <a:pt x="1428" y="0"/>
                    </a:moveTo>
                    <a:lnTo>
                      <a:pt x="1450" y="1"/>
                    </a:lnTo>
                    <a:lnTo>
                      <a:pt x="1469" y="5"/>
                    </a:lnTo>
                    <a:lnTo>
                      <a:pt x="1486" y="12"/>
                    </a:lnTo>
                    <a:lnTo>
                      <a:pt x="2826" y="816"/>
                    </a:lnTo>
                    <a:lnTo>
                      <a:pt x="2843" y="831"/>
                    </a:lnTo>
                    <a:lnTo>
                      <a:pt x="2854" y="846"/>
                    </a:lnTo>
                    <a:lnTo>
                      <a:pt x="2857" y="862"/>
                    </a:lnTo>
                    <a:lnTo>
                      <a:pt x="2854" y="879"/>
                    </a:lnTo>
                    <a:lnTo>
                      <a:pt x="2843" y="895"/>
                    </a:lnTo>
                    <a:lnTo>
                      <a:pt x="2826" y="908"/>
                    </a:lnTo>
                    <a:lnTo>
                      <a:pt x="1486" y="1712"/>
                    </a:lnTo>
                    <a:lnTo>
                      <a:pt x="1469" y="1719"/>
                    </a:lnTo>
                    <a:lnTo>
                      <a:pt x="1450" y="1724"/>
                    </a:lnTo>
                    <a:lnTo>
                      <a:pt x="1428" y="1725"/>
                    </a:lnTo>
                    <a:lnTo>
                      <a:pt x="1406" y="1724"/>
                    </a:lnTo>
                    <a:lnTo>
                      <a:pt x="1387" y="1719"/>
                    </a:lnTo>
                    <a:lnTo>
                      <a:pt x="1370" y="1712"/>
                    </a:lnTo>
                    <a:lnTo>
                      <a:pt x="31" y="908"/>
                    </a:lnTo>
                    <a:lnTo>
                      <a:pt x="15" y="896"/>
                    </a:lnTo>
                    <a:lnTo>
                      <a:pt x="5" y="884"/>
                    </a:lnTo>
                    <a:lnTo>
                      <a:pt x="0" y="869"/>
                    </a:lnTo>
                    <a:lnTo>
                      <a:pt x="0" y="855"/>
                    </a:lnTo>
                    <a:lnTo>
                      <a:pt x="5" y="841"/>
                    </a:lnTo>
                    <a:lnTo>
                      <a:pt x="15" y="828"/>
                    </a:lnTo>
                    <a:lnTo>
                      <a:pt x="31" y="816"/>
                    </a:lnTo>
                    <a:lnTo>
                      <a:pt x="1370" y="12"/>
                    </a:lnTo>
                    <a:lnTo>
                      <a:pt x="1387" y="5"/>
                    </a:lnTo>
                    <a:lnTo>
                      <a:pt x="1406" y="1"/>
                    </a:lnTo>
                    <a:lnTo>
                      <a:pt x="1428"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73" name="Freeform 248">
                <a:extLst>
                  <a:ext uri="{FF2B5EF4-FFF2-40B4-BE49-F238E27FC236}">
                    <a16:creationId xmlns="" xmlns:a16="http://schemas.microsoft.com/office/drawing/2014/main" id="{35A123E8-7B2B-E641-A0EA-2D922C1F6454}"/>
                  </a:ext>
                </a:extLst>
              </p:cNvPr>
              <p:cNvSpPr>
                <a:spLocks/>
              </p:cNvSpPr>
              <p:nvPr/>
            </p:nvSpPr>
            <p:spPr bwMode="auto">
              <a:xfrm>
                <a:off x="5993723" y="2122979"/>
                <a:ext cx="555362" cy="333445"/>
              </a:xfrm>
              <a:custGeom>
                <a:avLst/>
                <a:gdLst>
                  <a:gd name="T0" fmla="*/ 1219 w 2438"/>
                  <a:gd name="T1" fmla="*/ 0 h 1463"/>
                  <a:gd name="T2" fmla="*/ 2438 w 2438"/>
                  <a:gd name="T3" fmla="*/ 732 h 1463"/>
                  <a:gd name="T4" fmla="*/ 1219 w 2438"/>
                  <a:gd name="T5" fmla="*/ 1463 h 1463"/>
                  <a:gd name="T6" fmla="*/ 0 w 2438"/>
                  <a:gd name="T7" fmla="*/ 732 h 1463"/>
                  <a:gd name="T8" fmla="*/ 1219 w 2438"/>
                  <a:gd name="T9" fmla="*/ 0 h 1463"/>
                </a:gdLst>
                <a:ahLst/>
                <a:cxnLst>
                  <a:cxn ang="0">
                    <a:pos x="T0" y="T1"/>
                  </a:cxn>
                  <a:cxn ang="0">
                    <a:pos x="T2" y="T3"/>
                  </a:cxn>
                  <a:cxn ang="0">
                    <a:pos x="T4" y="T5"/>
                  </a:cxn>
                  <a:cxn ang="0">
                    <a:pos x="T6" y="T7"/>
                  </a:cxn>
                  <a:cxn ang="0">
                    <a:pos x="T8" y="T9"/>
                  </a:cxn>
                </a:cxnLst>
                <a:rect l="0" t="0" r="r" b="b"/>
                <a:pathLst>
                  <a:path w="2438" h="1463">
                    <a:moveTo>
                      <a:pt x="1219" y="0"/>
                    </a:moveTo>
                    <a:lnTo>
                      <a:pt x="2438" y="732"/>
                    </a:lnTo>
                    <a:lnTo>
                      <a:pt x="1219" y="1463"/>
                    </a:lnTo>
                    <a:lnTo>
                      <a:pt x="0" y="732"/>
                    </a:lnTo>
                    <a:lnTo>
                      <a:pt x="1219" y="0"/>
                    </a:lnTo>
                    <a:close/>
                  </a:path>
                </a:pathLst>
              </a:custGeom>
              <a:solidFill>
                <a:srgbClr val="00B9F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nvGrpSpPr>
              <p:cNvPr id="374" name="Group 149">
                <a:extLst>
                  <a:ext uri="{FF2B5EF4-FFF2-40B4-BE49-F238E27FC236}">
                    <a16:creationId xmlns="" xmlns:a16="http://schemas.microsoft.com/office/drawing/2014/main" id="{27E0CCB2-19B7-654A-BC32-97839510E4EE}"/>
                  </a:ext>
                </a:extLst>
              </p:cNvPr>
              <p:cNvGrpSpPr/>
              <p:nvPr/>
            </p:nvGrpSpPr>
            <p:grpSpPr>
              <a:xfrm>
                <a:off x="6072248" y="2289133"/>
                <a:ext cx="388071" cy="102423"/>
                <a:chOff x="6072248" y="2289133"/>
                <a:chExt cx="388071" cy="102423"/>
              </a:xfrm>
              <a:solidFill>
                <a:srgbClr val="FFFF96"/>
              </a:solidFill>
            </p:grpSpPr>
            <p:sp>
              <p:nvSpPr>
                <p:cNvPr id="375" name="Freeform 249">
                  <a:extLst>
                    <a:ext uri="{FF2B5EF4-FFF2-40B4-BE49-F238E27FC236}">
                      <a16:creationId xmlns="" xmlns:a16="http://schemas.microsoft.com/office/drawing/2014/main" id="{89104A2B-2784-E140-8CF1-AFBA3BB40E35}"/>
                    </a:ext>
                  </a:extLst>
                </p:cNvPr>
                <p:cNvSpPr>
                  <a:spLocks/>
                </p:cNvSpPr>
                <p:nvPr/>
              </p:nvSpPr>
              <p:spPr bwMode="auto">
                <a:xfrm>
                  <a:off x="6406831" y="2290271"/>
                  <a:ext cx="53488" cy="37555"/>
                </a:xfrm>
                <a:custGeom>
                  <a:avLst/>
                  <a:gdLst>
                    <a:gd name="T0" fmla="*/ 117 w 235"/>
                    <a:gd name="T1" fmla="*/ 0 h 167"/>
                    <a:gd name="T2" fmla="*/ 142 w 235"/>
                    <a:gd name="T3" fmla="*/ 1 h 167"/>
                    <a:gd name="T4" fmla="*/ 167 w 235"/>
                    <a:gd name="T5" fmla="*/ 6 h 167"/>
                    <a:gd name="T6" fmla="*/ 188 w 235"/>
                    <a:gd name="T7" fmla="*/ 15 h 167"/>
                    <a:gd name="T8" fmla="*/ 206 w 235"/>
                    <a:gd name="T9" fmla="*/ 27 h 167"/>
                    <a:gd name="T10" fmla="*/ 221 w 235"/>
                    <a:gd name="T11" fmla="*/ 41 h 167"/>
                    <a:gd name="T12" fmla="*/ 231 w 235"/>
                    <a:gd name="T13" fmla="*/ 58 h 167"/>
                    <a:gd name="T14" fmla="*/ 235 w 235"/>
                    <a:gd name="T15" fmla="*/ 76 h 167"/>
                    <a:gd name="T16" fmla="*/ 234 w 235"/>
                    <a:gd name="T17" fmla="*/ 97 h 167"/>
                    <a:gd name="T18" fmla="*/ 226 w 235"/>
                    <a:gd name="T19" fmla="*/ 115 h 167"/>
                    <a:gd name="T20" fmla="*/ 212 w 235"/>
                    <a:gd name="T21" fmla="*/ 132 h 167"/>
                    <a:gd name="T22" fmla="*/ 194 w 235"/>
                    <a:gd name="T23" fmla="*/ 145 h 167"/>
                    <a:gd name="T24" fmla="*/ 173 w 235"/>
                    <a:gd name="T25" fmla="*/ 156 h 167"/>
                    <a:gd name="T26" fmla="*/ 146 w 235"/>
                    <a:gd name="T27" fmla="*/ 163 h 167"/>
                    <a:gd name="T28" fmla="*/ 118 w 235"/>
                    <a:gd name="T29" fmla="*/ 167 h 167"/>
                    <a:gd name="T30" fmla="*/ 90 w 235"/>
                    <a:gd name="T31" fmla="*/ 164 h 167"/>
                    <a:gd name="T32" fmla="*/ 64 w 235"/>
                    <a:gd name="T33" fmla="*/ 158 h 167"/>
                    <a:gd name="T34" fmla="*/ 42 w 235"/>
                    <a:gd name="T35" fmla="*/ 149 h 167"/>
                    <a:gd name="T36" fmla="*/ 24 w 235"/>
                    <a:gd name="T37" fmla="*/ 135 h 167"/>
                    <a:gd name="T38" fmla="*/ 11 w 235"/>
                    <a:gd name="T39" fmla="*/ 120 h 167"/>
                    <a:gd name="T40" fmla="*/ 2 w 235"/>
                    <a:gd name="T41" fmla="*/ 102 h 167"/>
                    <a:gd name="T42" fmla="*/ 0 w 235"/>
                    <a:gd name="T43" fmla="*/ 81 h 167"/>
                    <a:gd name="T44" fmla="*/ 5 w 235"/>
                    <a:gd name="T45" fmla="*/ 63 h 167"/>
                    <a:gd name="T46" fmla="*/ 13 w 235"/>
                    <a:gd name="T47" fmla="*/ 46 h 167"/>
                    <a:gd name="T48" fmla="*/ 27 w 235"/>
                    <a:gd name="T49" fmla="*/ 31 h 167"/>
                    <a:gd name="T50" fmla="*/ 46 w 235"/>
                    <a:gd name="T51" fmla="*/ 18 h 167"/>
                    <a:gd name="T52" fmla="*/ 67 w 235"/>
                    <a:gd name="T53" fmla="*/ 8 h 167"/>
                    <a:gd name="T54" fmla="*/ 92 w 235"/>
                    <a:gd name="T55" fmla="*/ 2 h 167"/>
                    <a:gd name="T56" fmla="*/ 117 w 235"/>
                    <a:gd name="T5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 h="167">
                      <a:moveTo>
                        <a:pt x="117" y="0"/>
                      </a:moveTo>
                      <a:lnTo>
                        <a:pt x="142" y="1"/>
                      </a:lnTo>
                      <a:lnTo>
                        <a:pt x="167" y="6"/>
                      </a:lnTo>
                      <a:lnTo>
                        <a:pt x="188" y="15"/>
                      </a:lnTo>
                      <a:lnTo>
                        <a:pt x="206" y="27"/>
                      </a:lnTo>
                      <a:lnTo>
                        <a:pt x="221" y="41"/>
                      </a:lnTo>
                      <a:lnTo>
                        <a:pt x="231" y="58"/>
                      </a:lnTo>
                      <a:lnTo>
                        <a:pt x="235" y="76"/>
                      </a:lnTo>
                      <a:lnTo>
                        <a:pt x="234" y="97"/>
                      </a:lnTo>
                      <a:lnTo>
                        <a:pt x="226" y="115"/>
                      </a:lnTo>
                      <a:lnTo>
                        <a:pt x="212" y="132"/>
                      </a:lnTo>
                      <a:lnTo>
                        <a:pt x="194" y="145"/>
                      </a:lnTo>
                      <a:lnTo>
                        <a:pt x="173" y="156"/>
                      </a:lnTo>
                      <a:lnTo>
                        <a:pt x="146" y="163"/>
                      </a:lnTo>
                      <a:lnTo>
                        <a:pt x="118" y="167"/>
                      </a:lnTo>
                      <a:lnTo>
                        <a:pt x="90" y="164"/>
                      </a:lnTo>
                      <a:lnTo>
                        <a:pt x="64" y="158"/>
                      </a:lnTo>
                      <a:lnTo>
                        <a:pt x="42" y="149"/>
                      </a:lnTo>
                      <a:lnTo>
                        <a:pt x="24" y="135"/>
                      </a:lnTo>
                      <a:lnTo>
                        <a:pt x="11" y="120"/>
                      </a:lnTo>
                      <a:lnTo>
                        <a:pt x="2" y="102"/>
                      </a:lnTo>
                      <a:lnTo>
                        <a:pt x="0" y="81"/>
                      </a:lnTo>
                      <a:lnTo>
                        <a:pt x="5" y="63"/>
                      </a:lnTo>
                      <a:lnTo>
                        <a:pt x="13" y="46"/>
                      </a:lnTo>
                      <a:lnTo>
                        <a:pt x="27" y="31"/>
                      </a:lnTo>
                      <a:lnTo>
                        <a:pt x="46" y="18"/>
                      </a:lnTo>
                      <a:lnTo>
                        <a:pt x="67" y="8"/>
                      </a:lnTo>
                      <a:lnTo>
                        <a:pt x="92" y="2"/>
                      </a:lnTo>
                      <a:lnTo>
                        <a:pt x="117" y="0"/>
                      </a:lnTo>
                      <a:close/>
                    </a:path>
                  </a:pathLst>
                </a:custGeom>
                <a:solidFill>
                  <a:srgbClr val="94E6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76" name="Freeform 251">
                  <a:extLst>
                    <a:ext uri="{FF2B5EF4-FFF2-40B4-BE49-F238E27FC236}">
                      <a16:creationId xmlns="" xmlns:a16="http://schemas.microsoft.com/office/drawing/2014/main" id="{93D36CFB-C856-3546-956C-EEBF9CA3112C}"/>
                    </a:ext>
                  </a:extLst>
                </p:cNvPr>
                <p:cNvSpPr>
                  <a:spLocks/>
                </p:cNvSpPr>
                <p:nvPr/>
              </p:nvSpPr>
              <p:spPr bwMode="auto">
                <a:xfrm>
                  <a:off x="6320340" y="2363105"/>
                  <a:ext cx="39831" cy="28451"/>
                </a:xfrm>
                <a:custGeom>
                  <a:avLst/>
                  <a:gdLst>
                    <a:gd name="T0" fmla="*/ 87 w 176"/>
                    <a:gd name="T1" fmla="*/ 0 h 124"/>
                    <a:gd name="T2" fmla="*/ 109 w 176"/>
                    <a:gd name="T3" fmla="*/ 1 h 124"/>
                    <a:gd name="T4" fmla="*/ 130 w 176"/>
                    <a:gd name="T5" fmla="*/ 6 h 124"/>
                    <a:gd name="T6" fmla="*/ 148 w 176"/>
                    <a:gd name="T7" fmla="*/ 15 h 124"/>
                    <a:gd name="T8" fmla="*/ 162 w 176"/>
                    <a:gd name="T9" fmla="*/ 26 h 124"/>
                    <a:gd name="T10" fmla="*/ 172 w 176"/>
                    <a:gd name="T11" fmla="*/ 41 h 124"/>
                    <a:gd name="T12" fmla="*/ 176 w 176"/>
                    <a:gd name="T13" fmla="*/ 56 h 124"/>
                    <a:gd name="T14" fmla="*/ 173 w 176"/>
                    <a:gd name="T15" fmla="*/ 73 h 124"/>
                    <a:gd name="T16" fmla="*/ 166 w 176"/>
                    <a:gd name="T17" fmla="*/ 89 h 124"/>
                    <a:gd name="T18" fmla="*/ 153 w 176"/>
                    <a:gd name="T19" fmla="*/ 102 h 124"/>
                    <a:gd name="T20" fmla="*/ 134 w 176"/>
                    <a:gd name="T21" fmla="*/ 113 h 124"/>
                    <a:gd name="T22" fmla="*/ 113 w 176"/>
                    <a:gd name="T23" fmla="*/ 121 h 124"/>
                    <a:gd name="T24" fmla="*/ 88 w 176"/>
                    <a:gd name="T25" fmla="*/ 124 h 124"/>
                    <a:gd name="T26" fmla="*/ 63 w 176"/>
                    <a:gd name="T27" fmla="*/ 122 h 124"/>
                    <a:gd name="T28" fmla="*/ 43 w 176"/>
                    <a:gd name="T29" fmla="*/ 116 h 124"/>
                    <a:gd name="T30" fmla="*/ 24 w 176"/>
                    <a:gd name="T31" fmla="*/ 106 h 124"/>
                    <a:gd name="T32" fmla="*/ 10 w 176"/>
                    <a:gd name="T33" fmla="*/ 93 h 124"/>
                    <a:gd name="T34" fmla="*/ 1 w 176"/>
                    <a:gd name="T35" fmla="*/ 77 h 124"/>
                    <a:gd name="T36" fmla="*/ 0 w 176"/>
                    <a:gd name="T37" fmla="*/ 60 h 124"/>
                    <a:gd name="T38" fmla="*/ 4 w 176"/>
                    <a:gd name="T39" fmla="*/ 44 h 124"/>
                    <a:gd name="T40" fmla="*/ 14 w 176"/>
                    <a:gd name="T41" fmla="*/ 30 h 124"/>
                    <a:gd name="T42" fmla="*/ 27 w 176"/>
                    <a:gd name="T43" fmla="*/ 18 h 124"/>
                    <a:gd name="T44" fmla="*/ 44 w 176"/>
                    <a:gd name="T45" fmla="*/ 8 h 124"/>
                    <a:gd name="T46" fmla="*/ 64 w 176"/>
                    <a:gd name="T47" fmla="*/ 2 h 124"/>
                    <a:gd name="T48" fmla="*/ 87 w 176"/>
                    <a:gd name="T4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124">
                      <a:moveTo>
                        <a:pt x="87" y="0"/>
                      </a:moveTo>
                      <a:lnTo>
                        <a:pt x="109" y="1"/>
                      </a:lnTo>
                      <a:lnTo>
                        <a:pt x="130" y="6"/>
                      </a:lnTo>
                      <a:lnTo>
                        <a:pt x="148" y="15"/>
                      </a:lnTo>
                      <a:lnTo>
                        <a:pt x="162" y="26"/>
                      </a:lnTo>
                      <a:lnTo>
                        <a:pt x="172" y="41"/>
                      </a:lnTo>
                      <a:lnTo>
                        <a:pt x="176" y="56"/>
                      </a:lnTo>
                      <a:lnTo>
                        <a:pt x="173" y="73"/>
                      </a:lnTo>
                      <a:lnTo>
                        <a:pt x="166" y="89"/>
                      </a:lnTo>
                      <a:lnTo>
                        <a:pt x="153" y="102"/>
                      </a:lnTo>
                      <a:lnTo>
                        <a:pt x="134" y="113"/>
                      </a:lnTo>
                      <a:lnTo>
                        <a:pt x="113" y="121"/>
                      </a:lnTo>
                      <a:lnTo>
                        <a:pt x="88" y="124"/>
                      </a:lnTo>
                      <a:lnTo>
                        <a:pt x="63" y="122"/>
                      </a:lnTo>
                      <a:lnTo>
                        <a:pt x="43" y="116"/>
                      </a:lnTo>
                      <a:lnTo>
                        <a:pt x="24" y="106"/>
                      </a:lnTo>
                      <a:lnTo>
                        <a:pt x="10" y="93"/>
                      </a:lnTo>
                      <a:lnTo>
                        <a:pt x="1" y="77"/>
                      </a:lnTo>
                      <a:lnTo>
                        <a:pt x="0" y="60"/>
                      </a:lnTo>
                      <a:lnTo>
                        <a:pt x="4" y="44"/>
                      </a:lnTo>
                      <a:lnTo>
                        <a:pt x="14" y="30"/>
                      </a:lnTo>
                      <a:lnTo>
                        <a:pt x="27" y="18"/>
                      </a:lnTo>
                      <a:lnTo>
                        <a:pt x="44" y="8"/>
                      </a:lnTo>
                      <a:lnTo>
                        <a:pt x="64" y="2"/>
                      </a:lnTo>
                      <a:lnTo>
                        <a:pt x="87" y="0"/>
                      </a:lnTo>
                      <a:close/>
                    </a:path>
                  </a:pathLst>
                </a:custGeom>
                <a:solidFill>
                  <a:srgbClr val="94E6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77" name="Freeform 254">
                  <a:extLst>
                    <a:ext uri="{FF2B5EF4-FFF2-40B4-BE49-F238E27FC236}">
                      <a16:creationId xmlns="" xmlns:a16="http://schemas.microsoft.com/office/drawing/2014/main" id="{B3BA75E8-7D32-CC49-B407-37CE6519D4CB}"/>
                    </a:ext>
                  </a:extLst>
                </p:cNvPr>
                <p:cNvSpPr>
                  <a:spLocks/>
                </p:cNvSpPr>
                <p:nvPr/>
              </p:nvSpPr>
              <p:spPr bwMode="auto">
                <a:xfrm>
                  <a:off x="6072248" y="2289133"/>
                  <a:ext cx="51212" cy="36417"/>
                </a:xfrm>
                <a:custGeom>
                  <a:avLst/>
                  <a:gdLst>
                    <a:gd name="T0" fmla="*/ 111 w 224"/>
                    <a:gd name="T1" fmla="*/ 0 h 159"/>
                    <a:gd name="T2" fmla="*/ 139 w 224"/>
                    <a:gd name="T3" fmla="*/ 3 h 159"/>
                    <a:gd name="T4" fmla="*/ 166 w 224"/>
                    <a:gd name="T5" fmla="*/ 9 h 159"/>
                    <a:gd name="T6" fmla="*/ 187 w 224"/>
                    <a:gd name="T7" fmla="*/ 21 h 159"/>
                    <a:gd name="T8" fmla="*/ 206 w 224"/>
                    <a:gd name="T9" fmla="*/ 35 h 159"/>
                    <a:gd name="T10" fmla="*/ 218 w 224"/>
                    <a:gd name="T11" fmla="*/ 52 h 159"/>
                    <a:gd name="T12" fmla="*/ 224 w 224"/>
                    <a:gd name="T13" fmla="*/ 73 h 159"/>
                    <a:gd name="T14" fmla="*/ 221 w 224"/>
                    <a:gd name="T15" fmla="*/ 92 h 159"/>
                    <a:gd name="T16" fmla="*/ 214 w 224"/>
                    <a:gd name="T17" fmla="*/ 109 h 159"/>
                    <a:gd name="T18" fmla="*/ 202 w 224"/>
                    <a:gd name="T19" fmla="*/ 125 h 159"/>
                    <a:gd name="T20" fmla="*/ 184 w 224"/>
                    <a:gd name="T21" fmla="*/ 138 h 159"/>
                    <a:gd name="T22" fmla="*/ 163 w 224"/>
                    <a:gd name="T23" fmla="*/ 149 h 159"/>
                    <a:gd name="T24" fmla="*/ 139 w 224"/>
                    <a:gd name="T25" fmla="*/ 155 h 159"/>
                    <a:gd name="T26" fmla="*/ 112 w 224"/>
                    <a:gd name="T27" fmla="*/ 159 h 159"/>
                    <a:gd name="T28" fmla="*/ 86 w 224"/>
                    <a:gd name="T29" fmla="*/ 156 h 159"/>
                    <a:gd name="T30" fmla="*/ 62 w 224"/>
                    <a:gd name="T31" fmla="*/ 150 h 159"/>
                    <a:gd name="T32" fmla="*/ 40 w 224"/>
                    <a:gd name="T33" fmla="*/ 142 h 159"/>
                    <a:gd name="T34" fmla="*/ 23 w 224"/>
                    <a:gd name="T35" fmla="*/ 128 h 159"/>
                    <a:gd name="T36" fmla="*/ 10 w 224"/>
                    <a:gd name="T37" fmla="*/ 114 h 159"/>
                    <a:gd name="T38" fmla="*/ 2 w 224"/>
                    <a:gd name="T39" fmla="*/ 97 h 159"/>
                    <a:gd name="T40" fmla="*/ 0 w 224"/>
                    <a:gd name="T41" fmla="*/ 78 h 159"/>
                    <a:gd name="T42" fmla="*/ 6 w 224"/>
                    <a:gd name="T43" fmla="*/ 57 h 159"/>
                    <a:gd name="T44" fmla="*/ 17 w 224"/>
                    <a:gd name="T45" fmla="*/ 39 h 159"/>
                    <a:gd name="T46" fmla="*/ 35 w 224"/>
                    <a:gd name="T47" fmla="*/ 23 h 159"/>
                    <a:gd name="T48" fmla="*/ 57 w 224"/>
                    <a:gd name="T49" fmla="*/ 12 h 159"/>
                    <a:gd name="T50" fmla="*/ 82 w 224"/>
                    <a:gd name="T51" fmla="*/ 4 h 159"/>
                    <a:gd name="T52" fmla="*/ 111 w 224"/>
                    <a:gd name="T53"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159">
                      <a:moveTo>
                        <a:pt x="111" y="0"/>
                      </a:moveTo>
                      <a:lnTo>
                        <a:pt x="139" y="3"/>
                      </a:lnTo>
                      <a:lnTo>
                        <a:pt x="166" y="9"/>
                      </a:lnTo>
                      <a:lnTo>
                        <a:pt x="187" y="21"/>
                      </a:lnTo>
                      <a:lnTo>
                        <a:pt x="206" y="35"/>
                      </a:lnTo>
                      <a:lnTo>
                        <a:pt x="218" y="52"/>
                      </a:lnTo>
                      <a:lnTo>
                        <a:pt x="224" y="73"/>
                      </a:lnTo>
                      <a:lnTo>
                        <a:pt x="221" y="92"/>
                      </a:lnTo>
                      <a:lnTo>
                        <a:pt x="214" y="109"/>
                      </a:lnTo>
                      <a:lnTo>
                        <a:pt x="202" y="125"/>
                      </a:lnTo>
                      <a:lnTo>
                        <a:pt x="184" y="138"/>
                      </a:lnTo>
                      <a:lnTo>
                        <a:pt x="163" y="149"/>
                      </a:lnTo>
                      <a:lnTo>
                        <a:pt x="139" y="155"/>
                      </a:lnTo>
                      <a:lnTo>
                        <a:pt x="112" y="159"/>
                      </a:lnTo>
                      <a:lnTo>
                        <a:pt x="86" y="156"/>
                      </a:lnTo>
                      <a:lnTo>
                        <a:pt x="62" y="150"/>
                      </a:lnTo>
                      <a:lnTo>
                        <a:pt x="40" y="142"/>
                      </a:lnTo>
                      <a:lnTo>
                        <a:pt x="23" y="128"/>
                      </a:lnTo>
                      <a:lnTo>
                        <a:pt x="10" y="114"/>
                      </a:lnTo>
                      <a:lnTo>
                        <a:pt x="2" y="97"/>
                      </a:lnTo>
                      <a:lnTo>
                        <a:pt x="0" y="78"/>
                      </a:lnTo>
                      <a:lnTo>
                        <a:pt x="6" y="57"/>
                      </a:lnTo>
                      <a:lnTo>
                        <a:pt x="17" y="39"/>
                      </a:lnTo>
                      <a:lnTo>
                        <a:pt x="35" y="23"/>
                      </a:lnTo>
                      <a:lnTo>
                        <a:pt x="57" y="12"/>
                      </a:lnTo>
                      <a:lnTo>
                        <a:pt x="82" y="4"/>
                      </a:lnTo>
                      <a:lnTo>
                        <a:pt x="111" y="0"/>
                      </a:lnTo>
                      <a:close/>
                    </a:path>
                  </a:pathLst>
                </a:custGeom>
                <a:solidFill>
                  <a:srgbClr val="94E6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grpSp>
        <p:grpSp>
          <p:nvGrpSpPr>
            <p:cNvPr id="366" name="Group 141">
              <a:extLst>
                <a:ext uri="{FF2B5EF4-FFF2-40B4-BE49-F238E27FC236}">
                  <a16:creationId xmlns="" xmlns:a16="http://schemas.microsoft.com/office/drawing/2014/main" id="{A54EEC7D-E28A-F841-9ADB-7D4C16CE914C}"/>
                </a:ext>
              </a:extLst>
            </p:cNvPr>
            <p:cNvGrpSpPr/>
            <p:nvPr/>
          </p:nvGrpSpPr>
          <p:grpSpPr>
            <a:xfrm>
              <a:off x="5910646" y="1903338"/>
              <a:ext cx="722654" cy="465457"/>
              <a:chOff x="5910646" y="1903338"/>
              <a:chExt cx="722654" cy="465457"/>
            </a:xfrm>
          </p:grpSpPr>
          <p:sp>
            <p:nvSpPr>
              <p:cNvPr id="367" name="Freeform 256">
                <a:extLst>
                  <a:ext uri="{FF2B5EF4-FFF2-40B4-BE49-F238E27FC236}">
                    <a16:creationId xmlns="" xmlns:a16="http://schemas.microsoft.com/office/drawing/2014/main" id="{CE7F4B83-136D-734C-83E1-777B7B380998}"/>
                  </a:ext>
                </a:extLst>
              </p:cNvPr>
              <p:cNvSpPr>
                <a:spLocks/>
              </p:cNvSpPr>
              <p:nvPr/>
            </p:nvSpPr>
            <p:spPr bwMode="white">
              <a:xfrm>
                <a:off x="5910646" y="1903338"/>
                <a:ext cx="722654" cy="465457"/>
              </a:xfrm>
              <a:custGeom>
                <a:avLst/>
                <a:gdLst>
                  <a:gd name="T0" fmla="*/ 1588 w 3177"/>
                  <a:gd name="T1" fmla="*/ 0 h 2045"/>
                  <a:gd name="T2" fmla="*/ 1613 w 3177"/>
                  <a:gd name="T3" fmla="*/ 0 h 2045"/>
                  <a:gd name="T4" fmla="*/ 1639 w 3177"/>
                  <a:gd name="T5" fmla="*/ 4 h 2045"/>
                  <a:gd name="T6" fmla="*/ 1668 w 3177"/>
                  <a:gd name="T7" fmla="*/ 10 h 2045"/>
                  <a:gd name="T8" fmla="*/ 1698 w 3177"/>
                  <a:gd name="T9" fmla="*/ 21 h 2045"/>
                  <a:gd name="T10" fmla="*/ 1729 w 3177"/>
                  <a:gd name="T11" fmla="*/ 35 h 2045"/>
                  <a:gd name="T12" fmla="*/ 3068 w 3177"/>
                  <a:gd name="T13" fmla="*/ 839 h 2045"/>
                  <a:gd name="T14" fmla="*/ 3100 w 3177"/>
                  <a:gd name="T15" fmla="*/ 862 h 2045"/>
                  <a:gd name="T16" fmla="*/ 3126 w 3177"/>
                  <a:gd name="T17" fmla="*/ 889 h 2045"/>
                  <a:gd name="T18" fmla="*/ 3148 w 3177"/>
                  <a:gd name="T19" fmla="*/ 919 h 2045"/>
                  <a:gd name="T20" fmla="*/ 3164 w 3177"/>
                  <a:gd name="T21" fmla="*/ 952 h 2045"/>
                  <a:gd name="T22" fmla="*/ 3174 w 3177"/>
                  <a:gd name="T23" fmla="*/ 987 h 2045"/>
                  <a:gd name="T24" fmla="*/ 3177 w 3177"/>
                  <a:gd name="T25" fmla="*/ 1023 h 2045"/>
                  <a:gd name="T26" fmla="*/ 3174 w 3177"/>
                  <a:gd name="T27" fmla="*/ 1058 h 2045"/>
                  <a:gd name="T28" fmla="*/ 3164 w 3177"/>
                  <a:gd name="T29" fmla="*/ 1093 h 2045"/>
                  <a:gd name="T30" fmla="*/ 3148 w 3177"/>
                  <a:gd name="T31" fmla="*/ 1126 h 2045"/>
                  <a:gd name="T32" fmla="*/ 3126 w 3177"/>
                  <a:gd name="T33" fmla="*/ 1156 h 2045"/>
                  <a:gd name="T34" fmla="*/ 3100 w 3177"/>
                  <a:gd name="T35" fmla="*/ 1183 h 2045"/>
                  <a:gd name="T36" fmla="*/ 3068 w 3177"/>
                  <a:gd name="T37" fmla="*/ 1206 h 2045"/>
                  <a:gd name="T38" fmla="*/ 1729 w 3177"/>
                  <a:gd name="T39" fmla="*/ 2009 h 2045"/>
                  <a:gd name="T40" fmla="*/ 1698 w 3177"/>
                  <a:gd name="T41" fmla="*/ 2024 h 2045"/>
                  <a:gd name="T42" fmla="*/ 1668 w 3177"/>
                  <a:gd name="T43" fmla="*/ 2034 h 2045"/>
                  <a:gd name="T44" fmla="*/ 1639 w 3177"/>
                  <a:gd name="T45" fmla="*/ 2041 h 2045"/>
                  <a:gd name="T46" fmla="*/ 1613 w 3177"/>
                  <a:gd name="T47" fmla="*/ 2044 h 2045"/>
                  <a:gd name="T48" fmla="*/ 1588 w 3177"/>
                  <a:gd name="T49" fmla="*/ 2045 h 2045"/>
                  <a:gd name="T50" fmla="*/ 1564 w 3177"/>
                  <a:gd name="T51" fmla="*/ 2044 h 2045"/>
                  <a:gd name="T52" fmla="*/ 1538 w 3177"/>
                  <a:gd name="T53" fmla="*/ 2041 h 2045"/>
                  <a:gd name="T54" fmla="*/ 1507 w 3177"/>
                  <a:gd name="T55" fmla="*/ 2034 h 2045"/>
                  <a:gd name="T56" fmla="*/ 1477 w 3177"/>
                  <a:gd name="T57" fmla="*/ 2024 h 2045"/>
                  <a:gd name="T58" fmla="*/ 1448 w 3177"/>
                  <a:gd name="T59" fmla="*/ 2009 h 2045"/>
                  <a:gd name="T60" fmla="*/ 108 w 3177"/>
                  <a:gd name="T61" fmla="*/ 1206 h 2045"/>
                  <a:gd name="T62" fmla="*/ 77 w 3177"/>
                  <a:gd name="T63" fmla="*/ 1183 h 2045"/>
                  <a:gd name="T64" fmla="*/ 50 w 3177"/>
                  <a:gd name="T65" fmla="*/ 1155 h 2045"/>
                  <a:gd name="T66" fmla="*/ 29 w 3177"/>
                  <a:gd name="T67" fmla="*/ 1126 h 2045"/>
                  <a:gd name="T68" fmla="*/ 13 w 3177"/>
                  <a:gd name="T69" fmla="*/ 1092 h 2045"/>
                  <a:gd name="T70" fmla="*/ 3 w 3177"/>
                  <a:gd name="T71" fmla="*/ 1058 h 2045"/>
                  <a:gd name="T72" fmla="*/ 0 w 3177"/>
                  <a:gd name="T73" fmla="*/ 1022 h 2045"/>
                  <a:gd name="T74" fmla="*/ 3 w 3177"/>
                  <a:gd name="T75" fmla="*/ 986 h 2045"/>
                  <a:gd name="T76" fmla="*/ 13 w 3177"/>
                  <a:gd name="T77" fmla="*/ 951 h 2045"/>
                  <a:gd name="T78" fmla="*/ 29 w 3177"/>
                  <a:gd name="T79" fmla="*/ 918 h 2045"/>
                  <a:gd name="T80" fmla="*/ 50 w 3177"/>
                  <a:gd name="T81" fmla="*/ 888 h 2045"/>
                  <a:gd name="T82" fmla="*/ 77 w 3177"/>
                  <a:gd name="T83" fmla="*/ 862 h 2045"/>
                  <a:gd name="T84" fmla="*/ 110 w 3177"/>
                  <a:gd name="T85" fmla="*/ 839 h 2045"/>
                  <a:gd name="T86" fmla="*/ 1448 w 3177"/>
                  <a:gd name="T87" fmla="*/ 35 h 2045"/>
                  <a:gd name="T88" fmla="*/ 1478 w 3177"/>
                  <a:gd name="T89" fmla="*/ 21 h 2045"/>
                  <a:gd name="T90" fmla="*/ 1509 w 3177"/>
                  <a:gd name="T91" fmla="*/ 10 h 2045"/>
                  <a:gd name="T92" fmla="*/ 1538 w 3177"/>
                  <a:gd name="T93" fmla="*/ 4 h 2045"/>
                  <a:gd name="T94" fmla="*/ 1564 w 3177"/>
                  <a:gd name="T95" fmla="*/ 0 h 2045"/>
                  <a:gd name="T96" fmla="*/ 1588 w 3177"/>
                  <a:gd name="T97" fmla="*/ 0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77" h="2045">
                    <a:moveTo>
                      <a:pt x="1588" y="0"/>
                    </a:moveTo>
                    <a:lnTo>
                      <a:pt x="1613" y="0"/>
                    </a:lnTo>
                    <a:lnTo>
                      <a:pt x="1639" y="4"/>
                    </a:lnTo>
                    <a:lnTo>
                      <a:pt x="1668" y="10"/>
                    </a:lnTo>
                    <a:lnTo>
                      <a:pt x="1698" y="21"/>
                    </a:lnTo>
                    <a:lnTo>
                      <a:pt x="1729" y="35"/>
                    </a:lnTo>
                    <a:lnTo>
                      <a:pt x="3068" y="839"/>
                    </a:lnTo>
                    <a:lnTo>
                      <a:pt x="3100" y="862"/>
                    </a:lnTo>
                    <a:lnTo>
                      <a:pt x="3126" y="889"/>
                    </a:lnTo>
                    <a:lnTo>
                      <a:pt x="3148" y="919"/>
                    </a:lnTo>
                    <a:lnTo>
                      <a:pt x="3164" y="952"/>
                    </a:lnTo>
                    <a:lnTo>
                      <a:pt x="3174" y="987"/>
                    </a:lnTo>
                    <a:lnTo>
                      <a:pt x="3177" y="1023"/>
                    </a:lnTo>
                    <a:lnTo>
                      <a:pt x="3174" y="1058"/>
                    </a:lnTo>
                    <a:lnTo>
                      <a:pt x="3164" y="1093"/>
                    </a:lnTo>
                    <a:lnTo>
                      <a:pt x="3148" y="1126"/>
                    </a:lnTo>
                    <a:lnTo>
                      <a:pt x="3126" y="1156"/>
                    </a:lnTo>
                    <a:lnTo>
                      <a:pt x="3100" y="1183"/>
                    </a:lnTo>
                    <a:lnTo>
                      <a:pt x="3068" y="1206"/>
                    </a:lnTo>
                    <a:lnTo>
                      <a:pt x="1729" y="2009"/>
                    </a:lnTo>
                    <a:lnTo>
                      <a:pt x="1698" y="2024"/>
                    </a:lnTo>
                    <a:lnTo>
                      <a:pt x="1668" y="2034"/>
                    </a:lnTo>
                    <a:lnTo>
                      <a:pt x="1639" y="2041"/>
                    </a:lnTo>
                    <a:lnTo>
                      <a:pt x="1613" y="2044"/>
                    </a:lnTo>
                    <a:lnTo>
                      <a:pt x="1588" y="2045"/>
                    </a:lnTo>
                    <a:lnTo>
                      <a:pt x="1564" y="2044"/>
                    </a:lnTo>
                    <a:lnTo>
                      <a:pt x="1538" y="2041"/>
                    </a:lnTo>
                    <a:lnTo>
                      <a:pt x="1507" y="2034"/>
                    </a:lnTo>
                    <a:lnTo>
                      <a:pt x="1477" y="2024"/>
                    </a:lnTo>
                    <a:lnTo>
                      <a:pt x="1448" y="2009"/>
                    </a:lnTo>
                    <a:lnTo>
                      <a:pt x="108" y="1206"/>
                    </a:lnTo>
                    <a:lnTo>
                      <a:pt x="77" y="1183"/>
                    </a:lnTo>
                    <a:lnTo>
                      <a:pt x="50" y="1155"/>
                    </a:lnTo>
                    <a:lnTo>
                      <a:pt x="29" y="1126"/>
                    </a:lnTo>
                    <a:lnTo>
                      <a:pt x="13" y="1092"/>
                    </a:lnTo>
                    <a:lnTo>
                      <a:pt x="3" y="1058"/>
                    </a:lnTo>
                    <a:lnTo>
                      <a:pt x="0" y="1022"/>
                    </a:lnTo>
                    <a:lnTo>
                      <a:pt x="3" y="986"/>
                    </a:lnTo>
                    <a:lnTo>
                      <a:pt x="13" y="951"/>
                    </a:lnTo>
                    <a:lnTo>
                      <a:pt x="29" y="918"/>
                    </a:lnTo>
                    <a:lnTo>
                      <a:pt x="50" y="888"/>
                    </a:lnTo>
                    <a:lnTo>
                      <a:pt x="77" y="862"/>
                    </a:lnTo>
                    <a:lnTo>
                      <a:pt x="110" y="839"/>
                    </a:lnTo>
                    <a:lnTo>
                      <a:pt x="1448" y="35"/>
                    </a:lnTo>
                    <a:lnTo>
                      <a:pt x="1478" y="21"/>
                    </a:lnTo>
                    <a:lnTo>
                      <a:pt x="1509" y="10"/>
                    </a:lnTo>
                    <a:lnTo>
                      <a:pt x="1538" y="4"/>
                    </a:lnTo>
                    <a:lnTo>
                      <a:pt x="1564" y="0"/>
                    </a:lnTo>
                    <a:lnTo>
                      <a:pt x="1588"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68" name="Freeform 257">
                <a:extLst>
                  <a:ext uri="{FF2B5EF4-FFF2-40B4-BE49-F238E27FC236}">
                    <a16:creationId xmlns="" xmlns:a16="http://schemas.microsoft.com/office/drawing/2014/main" id="{C5CF541C-9CBC-4C4C-BF33-49F45EDBC9F1}"/>
                  </a:ext>
                </a:extLst>
              </p:cNvPr>
              <p:cNvSpPr>
                <a:spLocks/>
              </p:cNvSpPr>
              <p:nvPr/>
            </p:nvSpPr>
            <p:spPr bwMode="auto">
              <a:xfrm>
                <a:off x="5947063" y="1939755"/>
                <a:ext cx="649819" cy="392623"/>
              </a:xfrm>
              <a:custGeom>
                <a:avLst/>
                <a:gdLst>
                  <a:gd name="T0" fmla="*/ 1428 w 2858"/>
                  <a:gd name="T1" fmla="*/ 0 h 1725"/>
                  <a:gd name="T2" fmla="*/ 1450 w 2858"/>
                  <a:gd name="T3" fmla="*/ 1 h 1725"/>
                  <a:gd name="T4" fmla="*/ 1470 w 2858"/>
                  <a:gd name="T5" fmla="*/ 5 h 1725"/>
                  <a:gd name="T6" fmla="*/ 1486 w 2858"/>
                  <a:gd name="T7" fmla="*/ 12 h 1725"/>
                  <a:gd name="T8" fmla="*/ 2826 w 2858"/>
                  <a:gd name="T9" fmla="*/ 816 h 1725"/>
                  <a:gd name="T10" fmla="*/ 2843 w 2858"/>
                  <a:gd name="T11" fmla="*/ 830 h 1725"/>
                  <a:gd name="T12" fmla="*/ 2854 w 2858"/>
                  <a:gd name="T13" fmla="*/ 846 h 1725"/>
                  <a:gd name="T14" fmla="*/ 2858 w 2858"/>
                  <a:gd name="T15" fmla="*/ 862 h 1725"/>
                  <a:gd name="T16" fmla="*/ 2854 w 2858"/>
                  <a:gd name="T17" fmla="*/ 879 h 1725"/>
                  <a:gd name="T18" fmla="*/ 2843 w 2858"/>
                  <a:gd name="T19" fmla="*/ 895 h 1725"/>
                  <a:gd name="T20" fmla="*/ 2826 w 2858"/>
                  <a:gd name="T21" fmla="*/ 908 h 1725"/>
                  <a:gd name="T22" fmla="*/ 1486 w 2858"/>
                  <a:gd name="T23" fmla="*/ 1712 h 1725"/>
                  <a:gd name="T24" fmla="*/ 1470 w 2858"/>
                  <a:gd name="T25" fmla="*/ 1719 h 1725"/>
                  <a:gd name="T26" fmla="*/ 1450 w 2858"/>
                  <a:gd name="T27" fmla="*/ 1724 h 1725"/>
                  <a:gd name="T28" fmla="*/ 1428 w 2858"/>
                  <a:gd name="T29" fmla="*/ 1725 h 1725"/>
                  <a:gd name="T30" fmla="*/ 1407 w 2858"/>
                  <a:gd name="T31" fmla="*/ 1724 h 1725"/>
                  <a:gd name="T32" fmla="*/ 1387 w 2858"/>
                  <a:gd name="T33" fmla="*/ 1719 h 1725"/>
                  <a:gd name="T34" fmla="*/ 1370 w 2858"/>
                  <a:gd name="T35" fmla="*/ 1712 h 1725"/>
                  <a:gd name="T36" fmla="*/ 31 w 2858"/>
                  <a:gd name="T37" fmla="*/ 908 h 1725"/>
                  <a:gd name="T38" fmla="*/ 15 w 2858"/>
                  <a:gd name="T39" fmla="*/ 897 h 1725"/>
                  <a:gd name="T40" fmla="*/ 5 w 2858"/>
                  <a:gd name="T41" fmla="*/ 884 h 1725"/>
                  <a:gd name="T42" fmla="*/ 0 w 2858"/>
                  <a:gd name="T43" fmla="*/ 869 h 1725"/>
                  <a:gd name="T44" fmla="*/ 0 w 2858"/>
                  <a:gd name="T45" fmla="*/ 855 h 1725"/>
                  <a:gd name="T46" fmla="*/ 5 w 2858"/>
                  <a:gd name="T47" fmla="*/ 841 h 1725"/>
                  <a:gd name="T48" fmla="*/ 15 w 2858"/>
                  <a:gd name="T49" fmla="*/ 828 h 1725"/>
                  <a:gd name="T50" fmla="*/ 31 w 2858"/>
                  <a:gd name="T51" fmla="*/ 816 h 1725"/>
                  <a:gd name="T52" fmla="*/ 1370 w 2858"/>
                  <a:gd name="T53" fmla="*/ 12 h 1725"/>
                  <a:gd name="T54" fmla="*/ 1387 w 2858"/>
                  <a:gd name="T55" fmla="*/ 5 h 1725"/>
                  <a:gd name="T56" fmla="*/ 1407 w 2858"/>
                  <a:gd name="T57" fmla="*/ 1 h 1725"/>
                  <a:gd name="T58" fmla="*/ 1428 w 2858"/>
                  <a:gd name="T59"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58" h="1725">
                    <a:moveTo>
                      <a:pt x="1428" y="0"/>
                    </a:moveTo>
                    <a:lnTo>
                      <a:pt x="1450" y="1"/>
                    </a:lnTo>
                    <a:lnTo>
                      <a:pt x="1470" y="5"/>
                    </a:lnTo>
                    <a:lnTo>
                      <a:pt x="1486" y="12"/>
                    </a:lnTo>
                    <a:lnTo>
                      <a:pt x="2826" y="816"/>
                    </a:lnTo>
                    <a:lnTo>
                      <a:pt x="2843" y="830"/>
                    </a:lnTo>
                    <a:lnTo>
                      <a:pt x="2854" y="846"/>
                    </a:lnTo>
                    <a:lnTo>
                      <a:pt x="2858" y="862"/>
                    </a:lnTo>
                    <a:lnTo>
                      <a:pt x="2854" y="879"/>
                    </a:lnTo>
                    <a:lnTo>
                      <a:pt x="2843" y="895"/>
                    </a:lnTo>
                    <a:lnTo>
                      <a:pt x="2826" y="908"/>
                    </a:lnTo>
                    <a:lnTo>
                      <a:pt x="1486" y="1712"/>
                    </a:lnTo>
                    <a:lnTo>
                      <a:pt x="1470" y="1719"/>
                    </a:lnTo>
                    <a:lnTo>
                      <a:pt x="1450" y="1724"/>
                    </a:lnTo>
                    <a:lnTo>
                      <a:pt x="1428" y="1725"/>
                    </a:lnTo>
                    <a:lnTo>
                      <a:pt x="1407" y="1724"/>
                    </a:lnTo>
                    <a:lnTo>
                      <a:pt x="1387" y="1719"/>
                    </a:lnTo>
                    <a:lnTo>
                      <a:pt x="1370" y="1712"/>
                    </a:lnTo>
                    <a:lnTo>
                      <a:pt x="31" y="908"/>
                    </a:lnTo>
                    <a:lnTo>
                      <a:pt x="15" y="897"/>
                    </a:lnTo>
                    <a:lnTo>
                      <a:pt x="5" y="884"/>
                    </a:lnTo>
                    <a:lnTo>
                      <a:pt x="0" y="869"/>
                    </a:lnTo>
                    <a:lnTo>
                      <a:pt x="0" y="855"/>
                    </a:lnTo>
                    <a:lnTo>
                      <a:pt x="5" y="841"/>
                    </a:lnTo>
                    <a:lnTo>
                      <a:pt x="15" y="828"/>
                    </a:lnTo>
                    <a:lnTo>
                      <a:pt x="31" y="816"/>
                    </a:lnTo>
                    <a:lnTo>
                      <a:pt x="1370" y="12"/>
                    </a:lnTo>
                    <a:lnTo>
                      <a:pt x="1387" y="5"/>
                    </a:lnTo>
                    <a:lnTo>
                      <a:pt x="1407" y="1"/>
                    </a:lnTo>
                    <a:lnTo>
                      <a:pt x="1428"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69" name="Freeform 258">
                <a:extLst>
                  <a:ext uri="{FF2B5EF4-FFF2-40B4-BE49-F238E27FC236}">
                    <a16:creationId xmlns="" xmlns:a16="http://schemas.microsoft.com/office/drawing/2014/main" id="{A850C33A-BF9C-E34B-9A9B-CDA7DB218BCE}"/>
                  </a:ext>
                </a:extLst>
              </p:cNvPr>
              <p:cNvSpPr>
                <a:spLocks/>
              </p:cNvSpPr>
              <p:nvPr/>
            </p:nvSpPr>
            <p:spPr bwMode="auto">
              <a:xfrm>
                <a:off x="5994861" y="1969344"/>
                <a:ext cx="554224" cy="333445"/>
              </a:xfrm>
              <a:custGeom>
                <a:avLst/>
                <a:gdLst>
                  <a:gd name="T0" fmla="*/ 1218 w 2437"/>
                  <a:gd name="T1" fmla="*/ 0 h 1465"/>
                  <a:gd name="T2" fmla="*/ 2437 w 2437"/>
                  <a:gd name="T3" fmla="*/ 732 h 1465"/>
                  <a:gd name="T4" fmla="*/ 1218 w 2437"/>
                  <a:gd name="T5" fmla="*/ 1465 h 1465"/>
                  <a:gd name="T6" fmla="*/ 0 w 2437"/>
                  <a:gd name="T7" fmla="*/ 732 h 1465"/>
                  <a:gd name="T8" fmla="*/ 1218 w 2437"/>
                  <a:gd name="T9" fmla="*/ 0 h 1465"/>
                </a:gdLst>
                <a:ahLst/>
                <a:cxnLst>
                  <a:cxn ang="0">
                    <a:pos x="T0" y="T1"/>
                  </a:cxn>
                  <a:cxn ang="0">
                    <a:pos x="T2" y="T3"/>
                  </a:cxn>
                  <a:cxn ang="0">
                    <a:pos x="T4" y="T5"/>
                  </a:cxn>
                  <a:cxn ang="0">
                    <a:pos x="T6" y="T7"/>
                  </a:cxn>
                  <a:cxn ang="0">
                    <a:pos x="T8" y="T9"/>
                  </a:cxn>
                </a:cxnLst>
                <a:rect l="0" t="0" r="r" b="b"/>
                <a:pathLst>
                  <a:path w="2437" h="1465">
                    <a:moveTo>
                      <a:pt x="1218" y="0"/>
                    </a:moveTo>
                    <a:lnTo>
                      <a:pt x="2437" y="732"/>
                    </a:lnTo>
                    <a:lnTo>
                      <a:pt x="1218" y="1465"/>
                    </a:lnTo>
                    <a:lnTo>
                      <a:pt x="0" y="732"/>
                    </a:lnTo>
                    <a:lnTo>
                      <a:pt x="1218" y="0"/>
                    </a:lnTo>
                    <a:close/>
                  </a:path>
                </a:pathLst>
              </a:custGeom>
              <a:solidFill>
                <a:srgbClr val="00B9F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70" name="Freeform 259">
                <a:extLst>
                  <a:ext uri="{FF2B5EF4-FFF2-40B4-BE49-F238E27FC236}">
                    <a16:creationId xmlns="" xmlns:a16="http://schemas.microsoft.com/office/drawing/2014/main" id="{D87F686F-402A-1041-A882-F5F4E7D8CB60}"/>
                  </a:ext>
                </a:extLst>
              </p:cNvPr>
              <p:cNvSpPr>
                <a:spLocks noEditPoints="1"/>
              </p:cNvSpPr>
              <p:nvPr/>
            </p:nvSpPr>
            <p:spPr bwMode="auto">
              <a:xfrm>
                <a:off x="6047211" y="1996657"/>
                <a:ext cx="459767" cy="262887"/>
              </a:xfrm>
              <a:custGeom>
                <a:avLst/>
                <a:gdLst>
                  <a:gd name="T0" fmla="*/ 1317 w 2016"/>
                  <a:gd name="T1" fmla="*/ 539 h 1158"/>
                  <a:gd name="T2" fmla="*/ 918 w 2016"/>
                  <a:gd name="T3" fmla="*/ 792 h 1158"/>
                  <a:gd name="T4" fmla="*/ 1346 w 2016"/>
                  <a:gd name="T5" fmla="*/ 1047 h 1158"/>
                  <a:gd name="T6" fmla="*/ 1317 w 2016"/>
                  <a:gd name="T7" fmla="*/ 539 h 1158"/>
                  <a:gd name="T8" fmla="*/ 1001 w 2016"/>
                  <a:gd name="T9" fmla="*/ 263 h 1158"/>
                  <a:gd name="T10" fmla="*/ 531 w 2016"/>
                  <a:gd name="T11" fmla="*/ 561 h 1158"/>
                  <a:gd name="T12" fmla="*/ 803 w 2016"/>
                  <a:gd name="T13" fmla="*/ 723 h 1158"/>
                  <a:gd name="T14" fmla="*/ 1273 w 2016"/>
                  <a:gd name="T15" fmla="*/ 425 h 1158"/>
                  <a:gd name="T16" fmla="*/ 1001 w 2016"/>
                  <a:gd name="T17" fmla="*/ 263 h 1158"/>
                  <a:gd name="T18" fmla="*/ 791 w 2016"/>
                  <a:gd name="T19" fmla="*/ 0 h 1158"/>
                  <a:gd name="T20" fmla="*/ 1000 w 2016"/>
                  <a:gd name="T21" fmla="*/ 124 h 1158"/>
                  <a:gd name="T22" fmla="*/ 1189 w 2016"/>
                  <a:gd name="T23" fmla="*/ 5 h 1158"/>
                  <a:gd name="T24" fmla="*/ 1303 w 2016"/>
                  <a:gd name="T25" fmla="*/ 73 h 1158"/>
                  <a:gd name="T26" fmla="*/ 1115 w 2016"/>
                  <a:gd name="T27" fmla="*/ 192 h 1158"/>
                  <a:gd name="T28" fmla="*/ 1387 w 2016"/>
                  <a:gd name="T29" fmla="*/ 354 h 1158"/>
                  <a:gd name="T30" fmla="*/ 1574 w 2016"/>
                  <a:gd name="T31" fmla="*/ 235 h 1158"/>
                  <a:gd name="T32" fmla="*/ 1688 w 2016"/>
                  <a:gd name="T33" fmla="*/ 304 h 1158"/>
                  <a:gd name="T34" fmla="*/ 1502 w 2016"/>
                  <a:gd name="T35" fmla="*/ 423 h 1158"/>
                  <a:gd name="T36" fmla="*/ 2016 w 2016"/>
                  <a:gd name="T37" fmla="*/ 729 h 1158"/>
                  <a:gd name="T38" fmla="*/ 1899 w 2016"/>
                  <a:gd name="T39" fmla="*/ 798 h 1158"/>
                  <a:gd name="T40" fmla="*/ 1435 w 2016"/>
                  <a:gd name="T41" fmla="*/ 522 h 1158"/>
                  <a:gd name="T42" fmla="*/ 1467 w 2016"/>
                  <a:gd name="T43" fmla="*/ 1058 h 1158"/>
                  <a:gd name="T44" fmla="*/ 1300 w 2016"/>
                  <a:gd name="T45" fmla="*/ 1158 h 1158"/>
                  <a:gd name="T46" fmla="*/ 804 w 2016"/>
                  <a:gd name="T47" fmla="*/ 863 h 1158"/>
                  <a:gd name="T48" fmla="*/ 501 w 2016"/>
                  <a:gd name="T49" fmla="*/ 1055 h 1158"/>
                  <a:gd name="T50" fmla="*/ 386 w 2016"/>
                  <a:gd name="T51" fmla="*/ 986 h 1158"/>
                  <a:gd name="T52" fmla="*/ 689 w 2016"/>
                  <a:gd name="T53" fmla="*/ 794 h 1158"/>
                  <a:gd name="T54" fmla="*/ 417 w 2016"/>
                  <a:gd name="T55" fmla="*/ 632 h 1158"/>
                  <a:gd name="T56" fmla="*/ 115 w 2016"/>
                  <a:gd name="T57" fmla="*/ 824 h 1158"/>
                  <a:gd name="T58" fmla="*/ 0 w 2016"/>
                  <a:gd name="T59" fmla="*/ 755 h 1158"/>
                  <a:gd name="T60" fmla="*/ 583 w 2016"/>
                  <a:gd name="T61" fmla="*/ 388 h 1158"/>
                  <a:gd name="T62" fmla="*/ 363 w 2016"/>
                  <a:gd name="T63" fmla="*/ 256 h 1158"/>
                  <a:gd name="T64" fmla="*/ 479 w 2016"/>
                  <a:gd name="T65" fmla="*/ 187 h 1158"/>
                  <a:gd name="T66" fmla="*/ 695 w 2016"/>
                  <a:gd name="T67" fmla="*/ 316 h 1158"/>
                  <a:gd name="T68" fmla="*/ 886 w 2016"/>
                  <a:gd name="T69" fmla="*/ 196 h 1158"/>
                  <a:gd name="T70" fmla="*/ 675 w 2016"/>
                  <a:gd name="T71" fmla="*/ 70 h 1158"/>
                  <a:gd name="T72" fmla="*/ 791 w 2016"/>
                  <a:gd name="T73"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16" h="1158">
                    <a:moveTo>
                      <a:pt x="1317" y="539"/>
                    </a:moveTo>
                    <a:lnTo>
                      <a:pt x="918" y="792"/>
                    </a:lnTo>
                    <a:lnTo>
                      <a:pt x="1346" y="1047"/>
                    </a:lnTo>
                    <a:lnTo>
                      <a:pt x="1317" y="539"/>
                    </a:lnTo>
                    <a:close/>
                    <a:moveTo>
                      <a:pt x="1001" y="263"/>
                    </a:moveTo>
                    <a:lnTo>
                      <a:pt x="531" y="561"/>
                    </a:lnTo>
                    <a:lnTo>
                      <a:pt x="803" y="723"/>
                    </a:lnTo>
                    <a:lnTo>
                      <a:pt x="1273" y="425"/>
                    </a:lnTo>
                    <a:lnTo>
                      <a:pt x="1001" y="263"/>
                    </a:lnTo>
                    <a:close/>
                    <a:moveTo>
                      <a:pt x="791" y="0"/>
                    </a:moveTo>
                    <a:lnTo>
                      <a:pt x="1000" y="124"/>
                    </a:lnTo>
                    <a:lnTo>
                      <a:pt x="1189" y="5"/>
                    </a:lnTo>
                    <a:lnTo>
                      <a:pt x="1303" y="73"/>
                    </a:lnTo>
                    <a:lnTo>
                      <a:pt x="1115" y="192"/>
                    </a:lnTo>
                    <a:lnTo>
                      <a:pt x="1387" y="354"/>
                    </a:lnTo>
                    <a:lnTo>
                      <a:pt x="1574" y="235"/>
                    </a:lnTo>
                    <a:lnTo>
                      <a:pt x="1688" y="304"/>
                    </a:lnTo>
                    <a:lnTo>
                      <a:pt x="1502" y="423"/>
                    </a:lnTo>
                    <a:lnTo>
                      <a:pt x="2016" y="729"/>
                    </a:lnTo>
                    <a:lnTo>
                      <a:pt x="1899" y="798"/>
                    </a:lnTo>
                    <a:lnTo>
                      <a:pt x="1435" y="522"/>
                    </a:lnTo>
                    <a:lnTo>
                      <a:pt x="1467" y="1058"/>
                    </a:lnTo>
                    <a:lnTo>
                      <a:pt x="1300" y="1158"/>
                    </a:lnTo>
                    <a:lnTo>
                      <a:pt x="804" y="863"/>
                    </a:lnTo>
                    <a:lnTo>
                      <a:pt x="501" y="1055"/>
                    </a:lnTo>
                    <a:lnTo>
                      <a:pt x="386" y="986"/>
                    </a:lnTo>
                    <a:lnTo>
                      <a:pt x="689" y="794"/>
                    </a:lnTo>
                    <a:lnTo>
                      <a:pt x="417" y="632"/>
                    </a:lnTo>
                    <a:lnTo>
                      <a:pt x="115" y="824"/>
                    </a:lnTo>
                    <a:lnTo>
                      <a:pt x="0" y="755"/>
                    </a:lnTo>
                    <a:lnTo>
                      <a:pt x="583" y="388"/>
                    </a:lnTo>
                    <a:lnTo>
                      <a:pt x="363" y="256"/>
                    </a:lnTo>
                    <a:lnTo>
                      <a:pt x="479" y="187"/>
                    </a:lnTo>
                    <a:lnTo>
                      <a:pt x="695" y="316"/>
                    </a:lnTo>
                    <a:lnTo>
                      <a:pt x="886" y="196"/>
                    </a:lnTo>
                    <a:lnTo>
                      <a:pt x="675" y="70"/>
                    </a:lnTo>
                    <a:lnTo>
                      <a:pt x="791" y="0"/>
                    </a:lnTo>
                    <a:close/>
                  </a:path>
                </a:pathLst>
              </a:custGeom>
              <a:solidFill>
                <a:srgbClr val="94E6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grpSp>
      <p:grpSp>
        <p:nvGrpSpPr>
          <p:cNvPr id="382" name="Group 32">
            <a:extLst>
              <a:ext uri="{FF2B5EF4-FFF2-40B4-BE49-F238E27FC236}">
                <a16:creationId xmlns="" xmlns:a16="http://schemas.microsoft.com/office/drawing/2014/main" id="{3B023C97-4C1C-F04F-B8D0-322B6EA10512}"/>
              </a:ext>
            </a:extLst>
          </p:cNvPr>
          <p:cNvGrpSpPr>
            <a:grpSpLocks noChangeAspect="1"/>
          </p:cNvGrpSpPr>
          <p:nvPr/>
        </p:nvGrpSpPr>
        <p:grpSpPr bwMode="auto">
          <a:xfrm>
            <a:off x="7294612" y="4163029"/>
            <a:ext cx="386019" cy="517951"/>
            <a:chOff x="2184" y="684"/>
            <a:chExt cx="632" cy="636"/>
          </a:xfrm>
        </p:grpSpPr>
        <p:sp>
          <p:nvSpPr>
            <p:cNvPr id="383" name="Freeform 158">
              <a:extLst>
                <a:ext uri="{FF2B5EF4-FFF2-40B4-BE49-F238E27FC236}">
                  <a16:creationId xmlns="" xmlns:a16="http://schemas.microsoft.com/office/drawing/2014/main" id="{A66AE61C-F43E-814E-AA55-981A3BAF2EEF}"/>
                </a:ext>
              </a:extLst>
            </p:cNvPr>
            <p:cNvSpPr>
              <a:spLocks/>
            </p:cNvSpPr>
            <p:nvPr/>
          </p:nvSpPr>
          <p:spPr bwMode="white">
            <a:xfrm>
              <a:off x="2184" y="684"/>
              <a:ext cx="632" cy="636"/>
            </a:xfrm>
            <a:custGeom>
              <a:avLst/>
              <a:gdLst>
                <a:gd name="T0" fmla="*/ 2077 w 3158"/>
                <a:gd name="T1" fmla="*/ 15 h 3180"/>
                <a:gd name="T2" fmla="*/ 2342 w 3158"/>
                <a:gd name="T3" fmla="*/ 91 h 3180"/>
                <a:gd name="T4" fmla="*/ 2577 w 3158"/>
                <a:gd name="T5" fmla="*/ 225 h 3180"/>
                <a:gd name="T6" fmla="*/ 2774 w 3158"/>
                <a:gd name="T7" fmla="*/ 408 h 3180"/>
                <a:gd name="T8" fmla="*/ 2925 w 3158"/>
                <a:gd name="T9" fmla="*/ 630 h 3180"/>
                <a:gd name="T10" fmla="*/ 3020 w 3158"/>
                <a:gd name="T11" fmla="*/ 887 h 3180"/>
                <a:gd name="T12" fmla="*/ 3055 w 3158"/>
                <a:gd name="T13" fmla="*/ 1166 h 3180"/>
                <a:gd name="T14" fmla="*/ 3020 w 3158"/>
                <a:gd name="T15" fmla="*/ 1450 h 3180"/>
                <a:gd name="T16" fmla="*/ 2974 w 3158"/>
                <a:gd name="T17" fmla="*/ 1528 h 3180"/>
                <a:gd name="T18" fmla="*/ 2896 w 3158"/>
                <a:gd name="T19" fmla="*/ 1567 h 3180"/>
                <a:gd name="T20" fmla="*/ 2826 w 3158"/>
                <a:gd name="T21" fmla="*/ 1566 h 3180"/>
                <a:gd name="T22" fmla="*/ 2658 w 3158"/>
                <a:gd name="T23" fmla="*/ 1512 h 3180"/>
                <a:gd name="T24" fmla="*/ 2584 w 3158"/>
                <a:gd name="T25" fmla="*/ 1500 h 3180"/>
                <a:gd name="T26" fmla="*/ 2431 w 3158"/>
                <a:gd name="T27" fmla="*/ 1467 h 3180"/>
                <a:gd name="T28" fmla="*/ 2353 w 3158"/>
                <a:gd name="T29" fmla="*/ 1421 h 3180"/>
                <a:gd name="T30" fmla="*/ 2281 w 3158"/>
                <a:gd name="T31" fmla="*/ 1428 h 3180"/>
                <a:gd name="T32" fmla="*/ 2127 w 3158"/>
                <a:gd name="T33" fmla="*/ 1389 h 3180"/>
                <a:gd name="T34" fmla="*/ 3049 w 3158"/>
                <a:gd name="T35" fmla="*/ 1981 h 3180"/>
                <a:gd name="T36" fmla="*/ 3129 w 3158"/>
                <a:gd name="T37" fmla="*/ 2061 h 3180"/>
                <a:gd name="T38" fmla="*/ 3158 w 3158"/>
                <a:gd name="T39" fmla="*/ 2164 h 3180"/>
                <a:gd name="T40" fmla="*/ 3129 w 3158"/>
                <a:gd name="T41" fmla="*/ 2268 h 3180"/>
                <a:gd name="T42" fmla="*/ 3049 w 3158"/>
                <a:gd name="T43" fmla="*/ 2346 h 3180"/>
                <a:gd name="T44" fmla="*/ 1659 w 3158"/>
                <a:gd name="T45" fmla="*/ 3171 h 3180"/>
                <a:gd name="T46" fmla="*/ 1578 w 3158"/>
                <a:gd name="T47" fmla="*/ 3180 h 3180"/>
                <a:gd name="T48" fmla="*/ 1498 w 3158"/>
                <a:gd name="T49" fmla="*/ 3170 h 3180"/>
                <a:gd name="T50" fmla="*/ 109 w 3158"/>
                <a:gd name="T51" fmla="*/ 2346 h 3180"/>
                <a:gd name="T52" fmla="*/ 29 w 3158"/>
                <a:gd name="T53" fmla="*/ 2266 h 3180"/>
                <a:gd name="T54" fmla="*/ 0 w 3158"/>
                <a:gd name="T55" fmla="*/ 2162 h 3180"/>
                <a:gd name="T56" fmla="*/ 29 w 3158"/>
                <a:gd name="T57" fmla="*/ 2060 h 3180"/>
                <a:gd name="T58" fmla="*/ 109 w 3158"/>
                <a:gd name="T59" fmla="*/ 1981 h 3180"/>
                <a:gd name="T60" fmla="*/ 1499 w 3158"/>
                <a:gd name="T61" fmla="*/ 1158 h 3180"/>
                <a:gd name="T62" fmla="*/ 1578 w 3158"/>
                <a:gd name="T63" fmla="*/ 1147 h 3180"/>
                <a:gd name="T64" fmla="*/ 1612 w 3158"/>
                <a:gd name="T65" fmla="*/ 1062 h 3180"/>
                <a:gd name="T66" fmla="*/ 1681 w 3158"/>
                <a:gd name="T67" fmla="*/ 957 h 3180"/>
                <a:gd name="T68" fmla="*/ 1629 w 3158"/>
                <a:gd name="T69" fmla="*/ 794 h 3180"/>
                <a:gd name="T70" fmla="*/ 1632 w 3158"/>
                <a:gd name="T71" fmla="*/ 703 h 3180"/>
                <a:gd name="T72" fmla="*/ 1586 w 3158"/>
                <a:gd name="T73" fmla="*/ 624 h 3180"/>
                <a:gd name="T74" fmla="*/ 1554 w 3158"/>
                <a:gd name="T75" fmla="*/ 450 h 3180"/>
                <a:gd name="T76" fmla="*/ 1525 w 3158"/>
                <a:gd name="T77" fmla="*/ 372 h 3180"/>
                <a:gd name="T78" fmla="*/ 1481 w 3158"/>
                <a:gd name="T79" fmla="*/ 198 h 3180"/>
                <a:gd name="T80" fmla="*/ 1504 w 3158"/>
                <a:gd name="T81" fmla="*/ 109 h 3180"/>
                <a:gd name="T82" fmla="*/ 1572 w 3158"/>
                <a:gd name="T83" fmla="*/ 46 h 3180"/>
                <a:gd name="T84" fmla="*/ 1743 w 3158"/>
                <a:gd name="T85" fmla="*/ 9 h 3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8" h="3180">
                  <a:moveTo>
                    <a:pt x="1889" y="0"/>
                  </a:moveTo>
                  <a:lnTo>
                    <a:pt x="1984" y="4"/>
                  </a:lnTo>
                  <a:lnTo>
                    <a:pt x="2077" y="15"/>
                  </a:lnTo>
                  <a:lnTo>
                    <a:pt x="2168" y="34"/>
                  </a:lnTo>
                  <a:lnTo>
                    <a:pt x="2256" y="60"/>
                  </a:lnTo>
                  <a:lnTo>
                    <a:pt x="2342" y="91"/>
                  </a:lnTo>
                  <a:lnTo>
                    <a:pt x="2424" y="130"/>
                  </a:lnTo>
                  <a:lnTo>
                    <a:pt x="2503" y="175"/>
                  </a:lnTo>
                  <a:lnTo>
                    <a:pt x="2577" y="225"/>
                  </a:lnTo>
                  <a:lnTo>
                    <a:pt x="2647" y="281"/>
                  </a:lnTo>
                  <a:lnTo>
                    <a:pt x="2713" y="341"/>
                  </a:lnTo>
                  <a:lnTo>
                    <a:pt x="2774" y="408"/>
                  </a:lnTo>
                  <a:lnTo>
                    <a:pt x="2829" y="478"/>
                  </a:lnTo>
                  <a:lnTo>
                    <a:pt x="2880" y="552"/>
                  </a:lnTo>
                  <a:lnTo>
                    <a:pt x="2925" y="630"/>
                  </a:lnTo>
                  <a:lnTo>
                    <a:pt x="2963" y="713"/>
                  </a:lnTo>
                  <a:lnTo>
                    <a:pt x="2995" y="798"/>
                  </a:lnTo>
                  <a:lnTo>
                    <a:pt x="3020" y="887"/>
                  </a:lnTo>
                  <a:lnTo>
                    <a:pt x="3040" y="977"/>
                  </a:lnTo>
                  <a:lnTo>
                    <a:pt x="3050" y="1071"/>
                  </a:lnTo>
                  <a:lnTo>
                    <a:pt x="3055" y="1166"/>
                  </a:lnTo>
                  <a:lnTo>
                    <a:pt x="3050" y="1262"/>
                  </a:lnTo>
                  <a:lnTo>
                    <a:pt x="3040" y="1356"/>
                  </a:lnTo>
                  <a:lnTo>
                    <a:pt x="3020" y="1450"/>
                  </a:lnTo>
                  <a:lnTo>
                    <a:pt x="3009" y="1479"/>
                  </a:lnTo>
                  <a:lnTo>
                    <a:pt x="2994" y="1506"/>
                  </a:lnTo>
                  <a:lnTo>
                    <a:pt x="2974" y="1528"/>
                  </a:lnTo>
                  <a:lnTo>
                    <a:pt x="2950" y="1546"/>
                  </a:lnTo>
                  <a:lnTo>
                    <a:pt x="2924" y="1559"/>
                  </a:lnTo>
                  <a:lnTo>
                    <a:pt x="2896" y="1567"/>
                  </a:lnTo>
                  <a:lnTo>
                    <a:pt x="2865" y="1571"/>
                  </a:lnTo>
                  <a:lnTo>
                    <a:pt x="2846" y="1570"/>
                  </a:lnTo>
                  <a:lnTo>
                    <a:pt x="2826" y="1566"/>
                  </a:lnTo>
                  <a:lnTo>
                    <a:pt x="2713" y="1537"/>
                  </a:lnTo>
                  <a:lnTo>
                    <a:pt x="2684" y="1528"/>
                  </a:lnTo>
                  <a:lnTo>
                    <a:pt x="2658" y="1512"/>
                  </a:lnTo>
                  <a:lnTo>
                    <a:pt x="2636" y="1491"/>
                  </a:lnTo>
                  <a:lnTo>
                    <a:pt x="2610" y="1497"/>
                  </a:lnTo>
                  <a:lnTo>
                    <a:pt x="2584" y="1500"/>
                  </a:lnTo>
                  <a:lnTo>
                    <a:pt x="2564" y="1499"/>
                  </a:lnTo>
                  <a:lnTo>
                    <a:pt x="2544" y="1495"/>
                  </a:lnTo>
                  <a:lnTo>
                    <a:pt x="2431" y="1467"/>
                  </a:lnTo>
                  <a:lnTo>
                    <a:pt x="2402" y="1456"/>
                  </a:lnTo>
                  <a:lnTo>
                    <a:pt x="2376" y="1441"/>
                  </a:lnTo>
                  <a:lnTo>
                    <a:pt x="2353" y="1421"/>
                  </a:lnTo>
                  <a:lnTo>
                    <a:pt x="2327" y="1427"/>
                  </a:lnTo>
                  <a:lnTo>
                    <a:pt x="2301" y="1430"/>
                  </a:lnTo>
                  <a:lnTo>
                    <a:pt x="2281" y="1428"/>
                  </a:lnTo>
                  <a:lnTo>
                    <a:pt x="2262" y="1425"/>
                  </a:lnTo>
                  <a:lnTo>
                    <a:pt x="2150" y="1397"/>
                  </a:lnTo>
                  <a:lnTo>
                    <a:pt x="2127" y="1389"/>
                  </a:lnTo>
                  <a:lnTo>
                    <a:pt x="2106" y="1378"/>
                  </a:lnTo>
                  <a:lnTo>
                    <a:pt x="2106" y="1415"/>
                  </a:lnTo>
                  <a:lnTo>
                    <a:pt x="3049" y="1981"/>
                  </a:lnTo>
                  <a:lnTo>
                    <a:pt x="3081" y="2004"/>
                  </a:lnTo>
                  <a:lnTo>
                    <a:pt x="3107" y="2031"/>
                  </a:lnTo>
                  <a:lnTo>
                    <a:pt x="3129" y="2061"/>
                  </a:lnTo>
                  <a:lnTo>
                    <a:pt x="3145" y="2093"/>
                  </a:lnTo>
                  <a:lnTo>
                    <a:pt x="3154" y="2128"/>
                  </a:lnTo>
                  <a:lnTo>
                    <a:pt x="3158" y="2164"/>
                  </a:lnTo>
                  <a:lnTo>
                    <a:pt x="3154" y="2200"/>
                  </a:lnTo>
                  <a:lnTo>
                    <a:pt x="3145" y="2235"/>
                  </a:lnTo>
                  <a:lnTo>
                    <a:pt x="3129" y="2268"/>
                  </a:lnTo>
                  <a:lnTo>
                    <a:pt x="3107" y="2297"/>
                  </a:lnTo>
                  <a:lnTo>
                    <a:pt x="3081" y="2323"/>
                  </a:lnTo>
                  <a:lnTo>
                    <a:pt x="3049" y="2346"/>
                  </a:lnTo>
                  <a:lnTo>
                    <a:pt x="1718" y="3145"/>
                  </a:lnTo>
                  <a:lnTo>
                    <a:pt x="1689" y="3160"/>
                  </a:lnTo>
                  <a:lnTo>
                    <a:pt x="1659" y="3171"/>
                  </a:lnTo>
                  <a:lnTo>
                    <a:pt x="1630" y="3177"/>
                  </a:lnTo>
                  <a:lnTo>
                    <a:pt x="1603" y="3179"/>
                  </a:lnTo>
                  <a:lnTo>
                    <a:pt x="1578" y="3180"/>
                  </a:lnTo>
                  <a:lnTo>
                    <a:pt x="1555" y="3179"/>
                  </a:lnTo>
                  <a:lnTo>
                    <a:pt x="1528" y="3177"/>
                  </a:lnTo>
                  <a:lnTo>
                    <a:pt x="1498" y="3170"/>
                  </a:lnTo>
                  <a:lnTo>
                    <a:pt x="1468" y="3160"/>
                  </a:lnTo>
                  <a:lnTo>
                    <a:pt x="1439" y="3144"/>
                  </a:lnTo>
                  <a:lnTo>
                    <a:pt x="109" y="2346"/>
                  </a:lnTo>
                  <a:lnTo>
                    <a:pt x="77" y="2323"/>
                  </a:lnTo>
                  <a:lnTo>
                    <a:pt x="50" y="2297"/>
                  </a:lnTo>
                  <a:lnTo>
                    <a:pt x="29" y="2266"/>
                  </a:lnTo>
                  <a:lnTo>
                    <a:pt x="13" y="2234"/>
                  </a:lnTo>
                  <a:lnTo>
                    <a:pt x="4" y="2199"/>
                  </a:lnTo>
                  <a:lnTo>
                    <a:pt x="0" y="2162"/>
                  </a:lnTo>
                  <a:lnTo>
                    <a:pt x="4" y="2126"/>
                  </a:lnTo>
                  <a:lnTo>
                    <a:pt x="13" y="2092"/>
                  </a:lnTo>
                  <a:lnTo>
                    <a:pt x="29" y="2060"/>
                  </a:lnTo>
                  <a:lnTo>
                    <a:pt x="51" y="2029"/>
                  </a:lnTo>
                  <a:lnTo>
                    <a:pt x="77" y="2003"/>
                  </a:lnTo>
                  <a:lnTo>
                    <a:pt x="109" y="1981"/>
                  </a:lnTo>
                  <a:lnTo>
                    <a:pt x="1440" y="1183"/>
                  </a:lnTo>
                  <a:lnTo>
                    <a:pt x="1469" y="1167"/>
                  </a:lnTo>
                  <a:lnTo>
                    <a:pt x="1499" y="1158"/>
                  </a:lnTo>
                  <a:lnTo>
                    <a:pt x="1528" y="1152"/>
                  </a:lnTo>
                  <a:lnTo>
                    <a:pt x="1555" y="1148"/>
                  </a:lnTo>
                  <a:lnTo>
                    <a:pt x="1578" y="1147"/>
                  </a:lnTo>
                  <a:lnTo>
                    <a:pt x="1594" y="1147"/>
                  </a:lnTo>
                  <a:lnTo>
                    <a:pt x="1600" y="1103"/>
                  </a:lnTo>
                  <a:lnTo>
                    <a:pt x="1612" y="1062"/>
                  </a:lnTo>
                  <a:lnTo>
                    <a:pt x="1630" y="1023"/>
                  </a:lnTo>
                  <a:lnTo>
                    <a:pt x="1653" y="988"/>
                  </a:lnTo>
                  <a:lnTo>
                    <a:pt x="1681" y="957"/>
                  </a:lnTo>
                  <a:lnTo>
                    <a:pt x="1667" y="933"/>
                  </a:lnTo>
                  <a:lnTo>
                    <a:pt x="1658" y="906"/>
                  </a:lnTo>
                  <a:lnTo>
                    <a:pt x="1629" y="794"/>
                  </a:lnTo>
                  <a:lnTo>
                    <a:pt x="1624" y="762"/>
                  </a:lnTo>
                  <a:lnTo>
                    <a:pt x="1626" y="732"/>
                  </a:lnTo>
                  <a:lnTo>
                    <a:pt x="1632" y="703"/>
                  </a:lnTo>
                  <a:lnTo>
                    <a:pt x="1613" y="680"/>
                  </a:lnTo>
                  <a:lnTo>
                    <a:pt x="1597" y="653"/>
                  </a:lnTo>
                  <a:lnTo>
                    <a:pt x="1586" y="624"/>
                  </a:lnTo>
                  <a:lnTo>
                    <a:pt x="1557" y="511"/>
                  </a:lnTo>
                  <a:lnTo>
                    <a:pt x="1552" y="480"/>
                  </a:lnTo>
                  <a:lnTo>
                    <a:pt x="1554" y="450"/>
                  </a:lnTo>
                  <a:lnTo>
                    <a:pt x="1561" y="420"/>
                  </a:lnTo>
                  <a:lnTo>
                    <a:pt x="1540" y="397"/>
                  </a:lnTo>
                  <a:lnTo>
                    <a:pt x="1525" y="372"/>
                  </a:lnTo>
                  <a:lnTo>
                    <a:pt x="1515" y="343"/>
                  </a:lnTo>
                  <a:lnTo>
                    <a:pt x="1486" y="230"/>
                  </a:lnTo>
                  <a:lnTo>
                    <a:pt x="1481" y="198"/>
                  </a:lnTo>
                  <a:lnTo>
                    <a:pt x="1483" y="166"/>
                  </a:lnTo>
                  <a:lnTo>
                    <a:pt x="1491" y="136"/>
                  </a:lnTo>
                  <a:lnTo>
                    <a:pt x="1504" y="109"/>
                  </a:lnTo>
                  <a:lnTo>
                    <a:pt x="1522" y="84"/>
                  </a:lnTo>
                  <a:lnTo>
                    <a:pt x="1545" y="63"/>
                  </a:lnTo>
                  <a:lnTo>
                    <a:pt x="1572" y="46"/>
                  </a:lnTo>
                  <a:lnTo>
                    <a:pt x="1602" y="36"/>
                  </a:lnTo>
                  <a:lnTo>
                    <a:pt x="1672" y="20"/>
                  </a:lnTo>
                  <a:lnTo>
                    <a:pt x="1743" y="9"/>
                  </a:lnTo>
                  <a:lnTo>
                    <a:pt x="1816" y="2"/>
                  </a:lnTo>
                  <a:lnTo>
                    <a:pt x="1889"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84" name="Freeform 159">
              <a:extLst>
                <a:ext uri="{FF2B5EF4-FFF2-40B4-BE49-F238E27FC236}">
                  <a16:creationId xmlns="" xmlns:a16="http://schemas.microsoft.com/office/drawing/2014/main" id="{77B72108-0847-2743-AC0A-A3379ABB7A83}"/>
                </a:ext>
              </a:extLst>
            </p:cNvPr>
            <p:cNvSpPr>
              <a:spLocks/>
            </p:cNvSpPr>
            <p:nvPr/>
          </p:nvSpPr>
          <p:spPr bwMode="auto">
            <a:xfrm>
              <a:off x="2216" y="946"/>
              <a:ext cx="568" cy="343"/>
            </a:xfrm>
            <a:custGeom>
              <a:avLst/>
              <a:gdLst>
                <a:gd name="T0" fmla="*/ 1418 w 2838"/>
                <a:gd name="T1" fmla="*/ 0 h 1715"/>
                <a:gd name="T2" fmla="*/ 1441 w 2838"/>
                <a:gd name="T3" fmla="*/ 2 h 1715"/>
                <a:gd name="T4" fmla="*/ 1460 w 2838"/>
                <a:gd name="T5" fmla="*/ 6 h 1715"/>
                <a:gd name="T6" fmla="*/ 1476 w 2838"/>
                <a:gd name="T7" fmla="*/ 14 h 1715"/>
                <a:gd name="T8" fmla="*/ 2807 w 2838"/>
                <a:gd name="T9" fmla="*/ 812 h 1715"/>
                <a:gd name="T10" fmla="*/ 2824 w 2838"/>
                <a:gd name="T11" fmla="*/ 826 h 1715"/>
                <a:gd name="T12" fmla="*/ 2835 w 2838"/>
                <a:gd name="T13" fmla="*/ 842 h 1715"/>
                <a:gd name="T14" fmla="*/ 2838 w 2838"/>
                <a:gd name="T15" fmla="*/ 858 h 1715"/>
                <a:gd name="T16" fmla="*/ 2835 w 2838"/>
                <a:gd name="T17" fmla="*/ 874 h 1715"/>
                <a:gd name="T18" fmla="*/ 2824 w 2838"/>
                <a:gd name="T19" fmla="*/ 889 h 1715"/>
                <a:gd name="T20" fmla="*/ 2807 w 2838"/>
                <a:gd name="T21" fmla="*/ 903 h 1715"/>
                <a:gd name="T22" fmla="*/ 1476 w 2838"/>
                <a:gd name="T23" fmla="*/ 1701 h 1715"/>
                <a:gd name="T24" fmla="*/ 1460 w 2838"/>
                <a:gd name="T25" fmla="*/ 1709 h 1715"/>
                <a:gd name="T26" fmla="*/ 1441 w 2838"/>
                <a:gd name="T27" fmla="*/ 1714 h 1715"/>
                <a:gd name="T28" fmla="*/ 1418 w 2838"/>
                <a:gd name="T29" fmla="*/ 1715 h 1715"/>
                <a:gd name="T30" fmla="*/ 1397 w 2838"/>
                <a:gd name="T31" fmla="*/ 1714 h 1715"/>
                <a:gd name="T32" fmla="*/ 1378 w 2838"/>
                <a:gd name="T33" fmla="*/ 1709 h 1715"/>
                <a:gd name="T34" fmla="*/ 1362 w 2838"/>
                <a:gd name="T35" fmla="*/ 1701 h 1715"/>
                <a:gd name="T36" fmla="*/ 31 w 2838"/>
                <a:gd name="T37" fmla="*/ 903 h 1715"/>
                <a:gd name="T38" fmla="*/ 15 w 2838"/>
                <a:gd name="T39" fmla="*/ 891 h 1715"/>
                <a:gd name="T40" fmla="*/ 6 w 2838"/>
                <a:gd name="T41" fmla="*/ 878 h 1715"/>
                <a:gd name="T42" fmla="*/ 0 w 2838"/>
                <a:gd name="T43" fmla="*/ 865 h 1715"/>
                <a:gd name="T44" fmla="*/ 0 w 2838"/>
                <a:gd name="T45" fmla="*/ 850 h 1715"/>
                <a:gd name="T46" fmla="*/ 6 w 2838"/>
                <a:gd name="T47" fmla="*/ 837 h 1715"/>
                <a:gd name="T48" fmla="*/ 15 w 2838"/>
                <a:gd name="T49" fmla="*/ 824 h 1715"/>
                <a:gd name="T50" fmla="*/ 31 w 2838"/>
                <a:gd name="T51" fmla="*/ 812 h 1715"/>
                <a:gd name="T52" fmla="*/ 1362 w 2838"/>
                <a:gd name="T53" fmla="*/ 14 h 1715"/>
                <a:gd name="T54" fmla="*/ 1378 w 2838"/>
                <a:gd name="T55" fmla="*/ 6 h 1715"/>
                <a:gd name="T56" fmla="*/ 1397 w 2838"/>
                <a:gd name="T57" fmla="*/ 2 h 1715"/>
                <a:gd name="T58" fmla="*/ 1418 w 2838"/>
                <a:gd name="T59" fmla="*/ 0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38" h="1715">
                  <a:moveTo>
                    <a:pt x="1418" y="0"/>
                  </a:moveTo>
                  <a:lnTo>
                    <a:pt x="1441" y="2"/>
                  </a:lnTo>
                  <a:lnTo>
                    <a:pt x="1460" y="6"/>
                  </a:lnTo>
                  <a:lnTo>
                    <a:pt x="1476" y="14"/>
                  </a:lnTo>
                  <a:lnTo>
                    <a:pt x="2807" y="812"/>
                  </a:lnTo>
                  <a:lnTo>
                    <a:pt x="2824" y="826"/>
                  </a:lnTo>
                  <a:lnTo>
                    <a:pt x="2835" y="842"/>
                  </a:lnTo>
                  <a:lnTo>
                    <a:pt x="2838" y="858"/>
                  </a:lnTo>
                  <a:lnTo>
                    <a:pt x="2835" y="874"/>
                  </a:lnTo>
                  <a:lnTo>
                    <a:pt x="2824" y="889"/>
                  </a:lnTo>
                  <a:lnTo>
                    <a:pt x="2807" y="903"/>
                  </a:lnTo>
                  <a:lnTo>
                    <a:pt x="1476" y="1701"/>
                  </a:lnTo>
                  <a:lnTo>
                    <a:pt x="1460" y="1709"/>
                  </a:lnTo>
                  <a:lnTo>
                    <a:pt x="1441" y="1714"/>
                  </a:lnTo>
                  <a:lnTo>
                    <a:pt x="1418" y="1715"/>
                  </a:lnTo>
                  <a:lnTo>
                    <a:pt x="1397" y="1714"/>
                  </a:lnTo>
                  <a:lnTo>
                    <a:pt x="1378" y="1709"/>
                  </a:lnTo>
                  <a:lnTo>
                    <a:pt x="1362" y="1701"/>
                  </a:lnTo>
                  <a:lnTo>
                    <a:pt x="31" y="903"/>
                  </a:lnTo>
                  <a:lnTo>
                    <a:pt x="15" y="891"/>
                  </a:lnTo>
                  <a:lnTo>
                    <a:pt x="6" y="878"/>
                  </a:lnTo>
                  <a:lnTo>
                    <a:pt x="0" y="865"/>
                  </a:lnTo>
                  <a:lnTo>
                    <a:pt x="0" y="850"/>
                  </a:lnTo>
                  <a:lnTo>
                    <a:pt x="6" y="837"/>
                  </a:lnTo>
                  <a:lnTo>
                    <a:pt x="15" y="824"/>
                  </a:lnTo>
                  <a:lnTo>
                    <a:pt x="31" y="812"/>
                  </a:lnTo>
                  <a:lnTo>
                    <a:pt x="1362" y="14"/>
                  </a:lnTo>
                  <a:lnTo>
                    <a:pt x="1378" y="6"/>
                  </a:lnTo>
                  <a:lnTo>
                    <a:pt x="1397" y="2"/>
                  </a:lnTo>
                  <a:lnTo>
                    <a:pt x="1418"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85" name="Freeform 160">
              <a:extLst>
                <a:ext uri="{FF2B5EF4-FFF2-40B4-BE49-F238E27FC236}">
                  <a16:creationId xmlns="" xmlns:a16="http://schemas.microsoft.com/office/drawing/2014/main" id="{C59B546B-B2C7-2B4B-A435-DECD9CCE5C81}"/>
                </a:ext>
              </a:extLst>
            </p:cNvPr>
            <p:cNvSpPr>
              <a:spLocks/>
            </p:cNvSpPr>
            <p:nvPr/>
          </p:nvSpPr>
          <p:spPr bwMode="auto">
            <a:xfrm>
              <a:off x="2256" y="971"/>
              <a:ext cx="488" cy="292"/>
            </a:xfrm>
            <a:custGeom>
              <a:avLst/>
              <a:gdLst>
                <a:gd name="T0" fmla="*/ 1219 w 2438"/>
                <a:gd name="T1" fmla="*/ 0 h 1463"/>
                <a:gd name="T2" fmla="*/ 2438 w 2438"/>
                <a:gd name="T3" fmla="*/ 732 h 1463"/>
                <a:gd name="T4" fmla="*/ 1219 w 2438"/>
                <a:gd name="T5" fmla="*/ 1463 h 1463"/>
                <a:gd name="T6" fmla="*/ 0 w 2438"/>
                <a:gd name="T7" fmla="*/ 732 h 1463"/>
                <a:gd name="T8" fmla="*/ 1219 w 2438"/>
                <a:gd name="T9" fmla="*/ 0 h 1463"/>
              </a:gdLst>
              <a:ahLst/>
              <a:cxnLst>
                <a:cxn ang="0">
                  <a:pos x="T0" y="T1"/>
                </a:cxn>
                <a:cxn ang="0">
                  <a:pos x="T2" y="T3"/>
                </a:cxn>
                <a:cxn ang="0">
                  <a:pos x="T4" y="T5"/>
                </a:cxn>
                <a:cxn ang="0">
                  <a:pos x="T6" y="T7"/>
                </a:cxn>
                <a:cxn ang="0">
                  <a:pos x="T8" y="T9"/>
                </a:cxn>
              </a:cxnLst>
              <a:rect l="0" t="0" r="r" b="b"/>
              <a:pathLst>
                <a:path w="2438" h="1463">
                  <a:moveTo>
                    <a:pt x="1219" y="0"/>
                  </a:moveTo>
                  <a:lnTo>
                    <a:pt x="2438" y="732"/>
                  </a:lnTo>
                  <a:lnTo>
                    <a:pt x="1219" y="1463"/>
                  </a:lnTo>
                  <a:lnTo>
                    <a:pt x="0" y="732"/>
                  </a:lnTo>
                  <a:lnTo>
                    <a:pt x="1219" y="0"/>
                  </a:lnTo>
                  <a:close/>
                </a:path>
              </a:pathLst>
            </a:custGeom>
            <a:solidFill>
              <a:srgbClr val="94E6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86" name="Freeform 161">
              <a:extLst>
                <a:ext uri="{FF2B5EF4-FFF2-40B4-BE49-F238E27FC236}">
                  <a16:creationId xmlns="" xmlns:a16="http://schemas.microsoft.com/office/drawing/2014/main" id="{3DB6808E-44DF-064E-9BC8-7B7DD0AC2556}"/>
                </a:ext>
              </a:extLst>
            </p:cNvPr>
            <p:cNvSpPr>
              <a:spLocks/>
            </p:cNvSpPr>
            <p:nvPr/>
          </p:nvSpPr>
          <p:spPr bwMode="auto">
            <a:xfrm>
              <a:off x="2374" y="971"/>
              <a:ext cx="370" cy="277"/>
            </a:xfrm>
            <a:custGeom>
              <a:avLst/>
              <a:gdLst>
                <a:gd name="T0" fmla="*/ 630 w 1850"/>
                <a:gd name="T1" fmla="*/ 0 h 1386"/>
                <a:gd name="T2" fmla="*/ 928 w 1850"/>
                <a:gd name="T3" fmla="*/ 178 h 1386"/>
                <a:gd name="T4" fmla="*/ 1850 w 1850"/>
                <a:gd name="T5" fmla="*/ 731 h 1386"/>
                <a:gd name="T6" fmla="*/ 758 w 1850"/>
                <a:gd name="T7" fmla="*/ 1386 h 1386"/>
                <a:gd name="T8" fmla="*/ 741 w 1850"/>
                <a:gd name="T9" fmla="*/ 1368 h 1386"/>
                <a:gd name="T10" fmla="*/ 727 w 1850"/>
                <a:gd name="T11" fmla="*/ 1348 h 1386"/>
                <a:gd name="T12" fmla="*/ 713 w 1850"/>
                <a:gd name="T13" fmla="*/ 1327 h 1386"/>
                <a:gd name="T14" fmla="*/ 695 w 1850"/>
                <a:gd name="T15" fmla="*/ 1288 h 1386"/>
                <a:gd name="T16" fmla="*/ 685 w 1850"/>
                <a:gd name="T17" fmla="*/ 1249 h 1386"/>
                <a:gd name="T18" fmla="*/ 679 w 1850"/>
                <a:gd name="T19" fmla="*/ 1211 h 1386"/>
                <a:gd name="T20" fmla="*/ 679 w 1850"/>
                <a:gd name="T21" fmla="*/ 1174 h 1386"/>
                <a:gd name="T22" fmla="*/ 682 w 1850"/>
                <a:gd name="T23" fmla="*/ 1139 h 1386"/>
                <a:gd name="T24" fmla="*/ 685 w 1850"/>
                <a:gd name="T25" fmla="*/ 1107 h 1386"/>
                <a:gd name="T26" fmla="*/ 689 w 1850"/>
                <a:gd name="T27" fmla="*/ 1076 h 1386"/>
                <a:gd name="T28" fmla="*/ 691 w 1850"/>
                <a:gd name="T29" fmla="*/ 1050 h 1386"/>
                <a:gd name="T30" fmla="*/ 691 w 1850"/>
                <a:gd name="T31" fmla="*/ 1026 h 1386"/>
                <a:gd name="T32" fmla="*/ 688 w 1850"/>
                <a:gd name="T33" fmla="*/ 1005 h 1386"/>
                <a:gd name="T34" fmla="*/ 678 w 1850"/>
                <a:gd name="T35" fmla="*/ 993 h 1386"/>
                <a:gd name="T36" fmla="*/ 666 w 1850"/>
                <a:gd name="T37" fmla="*/ 981 h 1386"/>
                <a:gd name="T38" fmla="*/ 653 w 1850"/>
                <a:gd name="T39" fmla="*/ 969 h 1386"/>
                <a:gd name="T40" fmla="*/ 638 w 1850"/>
                <a:gd name="T41" fmla="*/ 955 h 1386"/>
                <a:gd name="T42" fmla="*/ 624 w 1850"/>
                <a:gd name="T43" fmla="*/ 941 h 1386"/>
                <a:gd name="T44" fmla="*/ 609 w 1850"/>
                <a:gd name="T45" fmla="*/ 924 h 1386"/>
                <a:gd name="T46" fmla="*/ 596 w 1850"/>
                <a:gd name="T47" fmla="*/ 905 h 1386"/>
                <a:gd name="T48" fmla="*/ 585 w 1850"/>
                <a:gd name="T49" fmla="*/ 882 h 1386"/>
                <a:gd name="T50" fmla="*/ 577 w 1850"/>
                <a:gd name="T51" fmla="*/ 854 h 1386"/>
                <a:gd name="T52" fmla="*/ 574 w 1850"/>
                <a:gd name="T53" fmla="*/ 831 h 1386"/>
                <a:gd name="T54" fmla="*/ 574 w 1850"/>
                <a:gd name="T55" fmla="*/ 809 h 1386"/>
                <a:gd name="T56" fmla="*/ 577 w 1850"/>
                <a:gd name="T57" fmla="*/ 791 h 1386"/>
                <a:gd name="T58" fmla="*/ 581 w 1850"/>
                <a:gd name="T59" fmla="*/ 774 h 1386"/>
                <a:gd name="T60" fmla="*/ 586 w 1850"/>
                <a:gd name="T61" fmla="*/ 758 h 1386"/>
                <a:gd name="T62" fmla="*/ 590 w 1850"/>
                <a:gd name="T63" fmla="*/ 745 h 1386"/>
                <a:gd name="T64" fmla="*/ 591 w 1850"/>
                <a:gd name="T65" fmla="*/ 732 h 1386"/>
                <a:gd name="T66" fmla="*/ 589 w 1850"/>
                <a:gd name="T67" fmla="*/ 710 h 1386"/>
                <a:gd name="T68" fmla="*/ 580 w 1850"/>
                <a:gd name="T69" fmla="*/ 692 h 1386"/>
                <a:gd name="T70" fmla="*/ 566 w 1850"/>
                <a:gd name="T71" fmla="*/ 674 h 1386"/>
                <a:gd name="T72" fmla="*/ 548 w 1850"/>
                <a:gd name="T73" fmla="*/ 658 h 1386"/>
                <a:gd name="T74" fmla="*/ 525 w 1850"/>
                <a:gd name="T75" fmla="*/ 643 h 1386"/>
                <a:gd name="T76" fmla="*/ 500 w 1850"/>
                <a:gd name="T77" fmla="*/ 630 h 1386"/>
                <a:gd name="T78" fmla="*/ 474 w 1850"/>
                <a:gd name="T79" fmla="*/ 618 h 1386"/>
                <a:gd name="T80" fmla="*/ 446 w 1850"/>
                <a:gd name="T81" fmla="*/ 608 h 1386"/>
                <a:gd name="T82" fmla="*/ 418 w 1850"/>
                <a:gd name="T83" fmla="*/ 599 h 1386"/>
                <a:gd name="T84" fmla="*/ 390 w 1850"/>
                <a:gd name="T85" fmla="*/ 591 h 1386"/>
                <a:gd name="T86" fmla="*/ 366 w 1850"/>
                <a:gd name="T87" fmla="*/ 584 h 1386"/>
                <a:gd name="T88" fmla="*/ 343 w 1850"/>
                <a:gd name="T89" fmla="*/ 578 h 1386"/>
                <a:gd name="T90" fmla="*/ 313 w 1850"/>
                <a:gd name="T91" fmla="*/ 572 h 1386"/>
                <a:gd name="T92" fmla="*/ 284 w 1850"/>
                <a:gd name="T93" fmla="*/ 567 h 1386"/>
                <a:gd name="T94" fmla="*/ 260 w 1850"/>
                <a:gd name="T95" fmla="*/ 564 h 1386"/>
                <a:gd name="T96" fmla="*/ 238 w 1850"/>
                <a:gd name="T97" fmla="*/ 561 h 1386"/>
                <a:gd name="T98" fmla="*/ 224 w 1850"/>
                <a:gd name="T99" fmla="*/ 558 h 1386"/>
                <a:gd name="T100" fmla="*/ 185 w 1850"/>
                <a:gd name="T101" fmla="*/ 546 h 1386"/>
                <a:gd name="T102" fmla="*/ 149 w 1850"/>
                <a:gd name="T103" fmla="*/ 527 h 1386"/>
                <a:gd name="T104" fmla="*/ 116 w 1850"/>
                <a:gd name="T105" fmla="*/ 504 h 1386"/>
                <a:gd name="T106" fmla="*/ 86 w 1850"/>
                <a:gd name="T107" fmla="*/ 480 h 1386"/>
                <a:gd name="T108" fmla="*/ 59 w 1850"/>
                <a:gd name="T109" fmla="*/ 454 h 1386"/>
                <a:gd name="T110" fmla="*/ 36 w 1850"/>
                <a:gd name="T111" fmla="*/ 427 h 1386"/>
                <a:gd name="T112" fmla="*/ 17 w 1850"/>
                <a:gd name="T113" fmla="*/ 402 h 1386"/>
                <a:gd name="T114" fmla="*/ 0 w 1850"/>
                <a:gd name="T115" fmla="*/ 377 h 1386"/>
                <a:gd name="T116" fmla="*/ 630 w 1850"/>
                <a:gd name="T11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0" h="1386">
                  <a:moveTo>
                    <a:pt x="630" y="0"/>
                  </a:moveTo>
                  <a:lnTo>
                    <a:pt x="928" y="178"/>
                  </a:lnTo>
                  <a:lnTo>
                    <a:pt x="1850" y="731"/>
                  </a:lnTo>
                  <a:lnTo>
                    <a:pt x="758" y="1386"/>
                  </a:lnTo>
                  <a:lnTo>
                    <a:pt x="741" y="1368"/>
                  </a:lnTo>
                  <a:lnTo>
                    <a:pt x="727" y="1348"/>
                  </a:lnTo>
                  <a:lnTo>
                    <a:pt x="713" y="1327"/>
                  </a:lnTo>
                  <a:lnTo>
                    <a:pt x="695" y="1288"/>
                  </a:lnTo>
                  <a:lnTo>
                    <a:pt x="685" y="1249"/>
                  </a:lnTo>
                  <a:lnTo>
                    <a:pt x="679" y="1211"/>
                  </a:lnTo>
                  <a:lnTo>
                    <a:pt x="679" y="1174"/>
                  </a:lnTo>
                  <a:lnTo>
                    <a:pt x="682" y="1139"/>
                  </a:lnTo>
                  <a:lnTo>
                    <a:pt x="685" y="1107"/>
                  </a:lnTo>
                  <a:lnTo>
                    <a:pt x="689" y="1076"/>
                  </a:lnTo>
                  <a:lnTo>
                    <a:pt x="691" y="1050"/>
                  </a:lnTo>
                  <a:lnTo>
                    <a:pt x="691" y="1026"/>
                  </a:lnTo>
                  <a:lnTo>
                    <a:pt x="688" y="1005"/>
                  </a:lnTo>
                  <a:lnTo>
                    <a:pt x="678" y="993"/>
                  </a:lnTo>
                  <a:lnTo>
                    <a:pt x="666" y="981"/>
                  </a:lnTo>
                  <a:lnTo>
                    <a:pt x="653" y="969"/>
                  </a:lnTo>
                  <a:lnTo>
                    <a:pt x="638" y="955"/>
                  </a:lnTo>
                  <a:lnTo>
                    <a:pt x="624" y="941"/>
                  </a:lnTo>
                  <a:lnTo>
                    <a:pt x="609" y="924"/>
                  </a:lnTo>
                  <a:lnTo>
                    <a:pt x="596" y="905"/>
                  </a:lnTo>
                  <a:lnTo>
                    <a:pt x="585" y="882"/>
                  </a:lnTo>
                  <a:lnTo>
                    <a:pt x="577" y="854"/>
                  </a:lnTo>
                  <a:lnTo>
                    <a:pt x="574" y="831"/>
                  </a:lnTo>
                  <a:lnTo>
                    <a:pt x="574" y="809"/>
                  </a:lnTo>
                  <a:lnTo>
                    <a:pt x="577" y="791"/>
                  </a:lnTo>
                  <a:lnTo>
                    <a:pt x="581" y="774"/>
                  </a:lnTo>
                  <a:lnTo>
                    <a:pt x="586" y="758"/>
                  </a:lnTo>
                  <a:lnTo>
                    <a:pt x="590" y="745"/>
                  </a:lnTo>
                  <a:lnTo>
                    <a:pt x="591" y="732"/>
                  </a:lnTo>
                  <a:lnTo>
                    <a:pt x="589" y="710"/>
                  </a:lnTo>
                  <a:lnTo>
                    <a:pt x="580" y="692"/>
                  </a:lnTo>
                  <a:lnTo>
                    <a:pt x="566" y="674"/>
                  </a:lnTo>
                  <a:lnTo>
                    <a:pt x="548" y="658"/>
                  </a:lnTo>
                  <a:lnTo>
                    <a:pt x="525" y="643"/>
                  </a:lnTo>
                  <a:lnTo>
                    <a:pt x="500" y="630"/>
                  </a:lnTo>
                  <a:lnTo>
                    <a:pt x="474" y="618"/>
                  </a:lnTo>
                  <a:lnTo>
                    <a:pt x="446" y="608"/>
                  </a:lnTo>
                  <a:lnTo>
                    <a:pt x="418" y="599"/>
                  </a:lnTo>
                  <a:lnTo>
                    <a:pt x="390" y="591"/>
                  </a:lnTo>
                  <a:lnTo>
                    <a:pt x="366" y="584"/>
                  </a:lnTo>
                  <a:lnTo>
                    <a:pt x="343" y="578"/>
                  </a:lnTo>
                  <a:lnTo>
                    <a:pt x="313" y="572"/>
                  </a:lnTo>
                  <a:lnTo>
                    <a:pt x="284" y="567"/>
                  </a:lnTo>
                  <a:lnTo>
                    <a:pt x="260" y="564"/>
                  </a:lnTo>
                  <a:lnTo>
                    <a:pt x="238" y="561"/>
                  </a:lnTo>
                  <a:lnTo>
                    <a:pt x="224" y="558"/>
                  </a:lnTo>
                  <a:lnTo>
                    <a:pt x="185" y="546"/>
                  </a:lnTo>
                  <a:lnTo>
                    <a:pt x="149" y="527"/>
                  </a:lnTo>
                  <a:lnTo>
                    <a:pt x="116" y="504"/>
                  </a:lnTo>
                  <a:lnTo>
                    <a:pt x="86" y="480"/>
                  </a:lnTo>
                  <a:lnTo>
                    <a:pt x="59" y="454"/>
                  </a:lnTo>
                  <a:lnTo>
                    <a:pt x="36" y="427"/>
                  </a:lnTo>
                  <a:lnTo>
                    <a:pt x="17" y="402"/>
                  </a:lnTo>
                  <a:lnTo>
                    <a:pt x="0" y="377"/>
                  </a:lnTo>
                  <a:lnTo>
                    <a:pt x="630" y="0"/>
                  </a:lnTo>
                  <a:close/>
                </a:path>
              </a:pathLst>
            </a:custGeom>
            <a:solidFill>
              <a:srgbClr val="879EA0"/>
            </a:solidFill>
            <a:ln w="0">
              <a:solidFill>
                <a:srgbClr val="879EA0"/>
              </a:solid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87" name="Freeform 162">
              <a:extLst>
                <a:ext uri="{FF2B5EF4-FFF2-40B4-BE49-F238E27FC236}">
                  <a16:creationId xmlns="" xmlns:a16="http://schemas.microsoft.com/office/drawing/2014/main" id="{33F59E7E-3509-DD49-BFD0-482EA4346398}"/>
                </a:ext>
              </a:extLst>
            </p:cNvPr>
            <p:cNvSpPr>
              <a:spLocks/>
            </p:cNvSpPr>
            <p:nvPr/>
          </p:nvSpPr>
          <p:spPr bwMode="auto">
            <a:xfrm>
              <a:off x="2394" y="971"/>
              <a:ext cx="350" cy="262"/>
            </a:xfrm>
            <a:custGeom>
              <a:avLst/>
              <a:gdLst>
                <a:gd name="T0" fmla="*/ 530 w 1749"/>
                <a:gd name="T1" fmla="*/ 0 h 1312"/>
                <a:gd name="T2" fmla="*/ 1749 w 1749"/>
                <a:gd name="T3" fmla="*/ 732 h 1312"/>
                <a:gd name="T4" fmla="*/ 781 w 1749"/>
                <a:gd name="T5" fmla="*/ 1312 h 1312"/>
                <a:gd name="T6" fmla="*/ 767 w 1749"/>
                <a:gd name="T7" fmla="*/ 1300 h 1312"/>
                <a:gd name="T8" fmla="*/ 754 w 1749"/>
                <a:gd name="T9" fmla="*/ 1288 h 1312"/>
                <a:gd name="T10" fmla="*/ 743 w 1749"/>
                <a:gd name="T11" fmla="*/ 1273 h 1312"/>
                <a:gd name="T12" fmla="*/ 731 w 1749"/>
                <a:gd name="T13" fmla="*/ 1256 h 1312"/>
                <a:gd name="T14" fmla="*/ 716 w 1749"/>
                <a:gd name="T15" fmla="*/ 1224 h 1312"/>
                <a:gd name="T16" fmla="*/ 707 w 1749"/>
                <a:gd name="T17" fmla="*/ 1192 h 1312"/>
                <a:gd name="T18" fmla="*/ 703 w 1749"/>
                <a:gd name="T19" fmla="*/ 1161 h 1312"/>
                <a:gd name="T20" fmla="*/ 704 w 1749"/>
                <a:gd name="T21" fmla="*/ 1129 h 1312"/>
                <a:gd name="T22" fmla="*/ 707 w 1749"/>
                <a:gd name="T23" fmla="*/ 1098 h 1312"/>
                <a:gd name="T24" fmla="*/ 711 w 1749"/>
                <a:gd name="T25" fmla="*/ 1066 h 1312"/>
                <a:gd name="T26" fmla="*/ 715 w 1749"/>
                <a:gd name="T27" fmla="*/ 1039 h 1312"/>
                <a:gd name="T28" fmla="*/ 717 w 1749"/>
                <a:gd name="T29" fmla="*/ 1010 h 1312"/>
                <a:gd name="T30" fmla="*/ 719 w 1749"/>
                <a:gd name="T31" fmla="*/ 981 h 1312"/>
                <a:gd name="T32" fmla="*/ 715 w 1749"/>
                <a:gd name="T33" fmla="*/ 954 h 1312"/>
                <a:gd name="T34" fmla="*/ 708 w 1749"/>
                <a:gd name="T35" fmla="*/ 927 h 1312"/>
                <a:gd name="T36" fmla="*/ 697 w 1749"/>
                <a:gd name="T37" fmla="*/ 908 h 1312"/>
                <a:gd name="T38" fmla="*/ 682 w 1749"/>
                <a:gd name="T39" fmla="*/ 891 h 1312"/>
                <a:gd name="T40" fmla="*/ 664 w 1749"/>
                <a:gd name="T41" fmla="*/ 874 h 1312"/>
                <a:gd name="T42" fmla="*/ 644 w 1749"/>
                <a:gd name="T43" fmla="*/ 857 h 1312"/>
                <a:gd name="T44" fmla="*/ 624 w 1749"/>
                <a:gd name="T45" fmla="*/ 839 h 1312"/>
                <a:gd name="T46" fmla="*/ 606 w 1749"/>
                <a:gd name="T47" fmla="*/ 820 h 1312"/>
                <a:gd name="T48" fmla="*/ 592 w 1749"/>
                <a:gd name="T49" fmla="*/ 799 h 1312"/>
                <a:gd name="T50" fmla="*/ 583 w 1749"/>
                <a:gd name="T51" fmla="*/ 776 h 1312"/>
                <a:gd name="T52" fmla="*/ 581 w 1749"/>
                <a:gd name="T53" fmla="*/ 752 h 1312"/>
                <a:gd name="T54" fmla="*/ 584 w 1749"/>
                <a:gd name="T55" fmla="*/ 730 h 1312"/>
                <a:gd name="T56" fmla="*/ 590 w 1749"/>
                <a:gd name="T57" fmla="*/ 709 h 1312"/>
                <a:gd name="T58" fmla="*/ 599 w 1749"/>
                <a:gd name="T59" fmla="*/ 689 h 1312"/>
                <a:gd name="T60" fmla="*/ 607 w 1749"/>
                <a:gd name="T61" fmla="*/ 670 h 1312"/>
                <a:gd name="T62" fmla="*/ 615 w 1749"/>
                <a:gd name="T63" fmla="*/ 651 h 1312"/>
                <a:gd name="T64" fmla="*/ 617 w 1749"/>
                <a:gd name="T65" fmla="*/ 632 h 1312"/>
                <a:gd name="T66" fmla="*/ 613 w 1749"/>
                <a:gd name="T67" fmla="*/ 614 h 1312"/>
                <a:gd name="T68" fmla="*/ 600 w 1749"/>
                <a:gd name="T69" fmla="*/ 592 h 1312"/>
                <a:gd name="T70" fmla="*/ 581 w 1749"/>
                <a:gd name="T71" fmla="*/ 572 h 1312"/>
                <a:gd name="T72" fmla="*/ 555 w 1749"/>
                <a:gd name="T73" fmla="*/ 554 h 1312"/>
                <a:gd name="T74" fmla="*/ 525 w 1749"/>
                <a:gd name="T75" fmla="*/ 537 h 1312"/>
                <a:gd name="T76" fmla="*/ 491 w 1749"/>
                <a:gd name="T77" fmla="*/ 521 h 1312"/>
                <a:gd name="T78" fmla="*/ 454 w 1749"/>
                <a:gd name="T79" fmla="*/ 507 h 1312"/>
                <a:gd name="T80" fmla="*/ 415 w 1749"/>
                <a:gd name="T81" fmla="*/ 495 h 1312"/>
                <a:gd name="T82" fmla="*/ 375 w 1749"/>
                <a:gd name="T83" fmla="*/ 482 h 1312"/>
                <a:gd name="T84" fmla="*/ 335 w 1749"/>
                <a:gd name="T85" fmla="*/ 473 h 1312"/>
                <a:gd name="T86" fmla="*/ 297 w 1749"/>
                <a:gd name="T87" fmla="*/ 463 h 1312"/>
                <a:gd name="T88" fmla="*/ 259 w 1749"/>
                <a:gd name="T89" fmla="*/ 455 h 1312"/>
                <a:gd name="T90" fmla="*/ 220 w 1749"/>
                <a:gd name="T91" fmla="*/ 446 h 1312"/>
                <a:gd name="T92" fmla="*/ 187 w 1749"/>
                <a:gd name="T93" fmla="*/ 439 h 1312"/>
                <a:gd name="T94" fmla="*/ 159 w 1749"/>
                <a:gd name="T95" fmla="*/ 433 h 1312"/>
                <a:gd name="T96" fmla="*/ 135 w 1749"/>
                <a:gd name="T97" fmla="*/ 427 h 1312"/>
                <a:gd name="T98" fmla="*/ 114 w 1749"/>
                <a:gd name="T99" fmla="*/ 421 h 1312"/>
                <a:gd name="T100" fmla="*/ 96 w 1749"/>
                <a:gd name="T101" fmla="*/ 414 h 1312"/>
                <a:gd name="T102" fmla="*/ 80 w 1749"/>
                <a:gd name="T103" fmla="*/ 405 h 1312"/>
                <a:gd name="T104" fmla="*/ 66 w 1749"/>
                <a:gd name="T105" fmla="*/ 394 h 1312"/>
                <a:gd name="T106" fmla="*/ 50 w 1749"/>
                <a:gd name="T107" fmla="*/ 381 h 1312"/>
                <a:gd name="T108" fmla="*/ 35 w 1749"/>
                <a:gd name="T109" fmla="*/ 364 h 1312"/>
                <a:gd name="T110" fmla="*/ 19 w 1749"/>
                <a:gd name="T111" fmla="*/ 343 h 1312"/>
                <a:gd name="T112" fmla="*/ 0 w 1749"/>
                <a:gd name="T113" fmla="*/ 318 h 1312"/>
                <a:gd name="T114" fmla="*/ 530 w 1749"/>
                <a:gd name="T115" fmla="*/ 0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9" h="1312">
                  <a:moveTo>
                    <a:pt x="530" y="0"/>
                  </a:moveTo>
                  <a:lnTo>
                    <a:pt x="1749" y="732"/>
                  </a:lnTo>
                  <a:lnTo>
                    <a:pt x="781" y="1312"/>
                  </a:lnTo>
                  <a:lnTo>
                    <a:pt x="767" y="1300"/>
                  </a:lnTo>
                  <a:lnTo>
                    <a:pt x="754" y="1288"/>
                  </a:lnTo>
                  <a:lnTo>
                    <a:pt x="743" y="1273"/>
                  </a:lnTo>
                  <a:lnTo>
                    <a:pt x="731" y="1256"/>
                  </a:lnTo>
                  <a:lnTo>
                    <a:pt x="716" y="1224"/>
                  </a:lnTo>
                  <a:lnTo>
                    <a:pt x="707" y="1192"/>
                  </a:lnTo>
                  <a:lnTo>
                    <a:pt x="703" y="1161"/>
                  </a:lnTo>
                  <a:lnTo>
                    <a:pt x="704" y="1129"/>
                  </a:lnTo>
                  <a:lnTo>
                    <a:pt x="707" y="1098"/>
                  </a:lnTo>
                  <a:lnTo>
                    <a:pt x="711" y="1066"/>
                  </a:lnTo>
                  <a:lnTo>
                    <a:pt x="715" y="1039"/>
                  </a:lnTo>
                  <a:lnTo>
                    <a:pt x="717" y="1010"/>
                  </a:lnTo>
                  <a:lnTo>
                    <a:pt x="719" y="981"/>
                  </a:lnTo>
                  <a:lnTo>
                    <a:pt x="715" y="954"/>
                  </a:lnTo>
                  <a:lnTo>
                    <a:pt x="708" y="927"/>
                  </a:lnTo>
                  <a:lnTo>
                    <a:pt x="697" y="908"/>
                  </a:lnTo>
                  <a:lnTo>
                    <a:pt x="682" y="891"/>
                  </a:lnTo>
                  <a:lnTo>
                    <a:pt x="664" y="874"/>
                  </a:lnTo>
                  <a:lnTo>
                    <a:pt x="644" y="857"/>
                  </a:lnTo>
                  <a:lnTo>
                    <a:pt x="624" y="839"/>
                  </a:lnTo>
                  <a:lnTo>
                    <a:pt x="606" y="820"/>
                  </a:lnTo>
                  <a:lnTo>
                    <a:pt x="592" y="799"/>
                  </a:lnTo>
                  <a:lnTo>
                    <a:pt x="583" y="776"/>
                  </a:lnTo>
                  <a:lnTo>
                    <a:pt x="581" y="752"/>
                  </a:lnTo>
                  <a:lnTo>
                    <a:pt x="584" y="730"/>
                  </a:lnTo>
                  <a:lnTo>
                    <a:pt x="590" y="709"/>
                  </a:lnTo>
                  <a:lnTo>
                    <a:pt x="599" y="689"/>
                  </a:lnTo>
                  <a:lnTo>
                    <a:pt x="607" y="670"/>
                  </a:lnTo>
                  <a:lnTo>
                    <a:pt x="615" y="651"/>
                  </a:lnTo>
                  <a:lnTo>
                    <a:pt x="617" y="632"/>
                  </a:lnTo>
                  <a:lnTo>
                    <a:pt x="613" y="614"/>
                  </a:lnTo>
                  <a:lnTo>
                    <a:pt x="600" y="592"/>
                  </a:lnTo>
                  <a:lnTo>
                    <a:pt x="581" y="572"/>
                  </a:lnTo>
                  <a:lnTo>
                    <a:pt x="555" y="554"/>
                  </a:lnTo>
                  <a:lnTo>
                    <a:pt x="525" y="537"/>
                  </a:lnTo>
                  <a:lnTo>
                    <a:pt x="491" y="521"/>
                  </a:lnTo>
                  <a:lnTo>
                    <a:pt x="454" y="507"/>
                  </a:lnTo>
                  <a:lnTo>
                    <a:pt x="415" y="495"/>
                  </a:lnTo>
                  <a:lnTo>
                    <a:pt x="375" y="482"/>
                  </a:lnTo>
                  <a:lnTo>
                    <a:pt x="335" y="473"/>
                  </a:lnTo>
                  <a:lnTo>
                    <a:pt x="297" y="463"/>
                  </a:lnTo>
                  <a:lnTo>
                    <a:pt x="259" y="455"/>
                  </a:lnTo>
                  <a:lnTo>
                    <a:pt x="220" y="446"/>
                  </a:lnTo>
                  <a:lnTo>
                    <a:pt x="187" y="439"/>
                  </a:lnTo>
                  <a:lnTo>
                    <a:pt x="159" y="433"/>
                  </a:lnTo>
                  <a:lnTo>
                    <a:pt x="135" y="427"/>
                  </a:lnTo>
                  <a:lnTo>
                    <a:pt x="114" y="421"/>
                  </a:lnTo>
                  <a:lnTo>
                    <a:pt x="96" y="414"/>
                  </a:lnTo>
                  <a:lnTo>
                    <a:pt x="80" y="405"/>
                  </a:lnTo>
                  <a:lnTo>
                    <a:pt x="66" y="394"/>
                  </a:lnTo>
                  <a:lnTo>
                    <a:pt x="50" y="381"/>
                  </a:lnTo>
                  <a:lnTo>
                    <a:pt x="35" y="364"/>
                  </a:lnTo>
                  <a:lnTo>
                    <a:pt x="19" y="343"/>
                  </a:lnTo>
                  <a:lnTo>
                    <a:pt x="0" y="318"/>
                  </a:lnTo>
                  <a:lnTo>
                    <a:pt x="530" y="0"/>
                  </a:lnTo>
                  <a:close/>
                </a:path>
              </a:pathLst>
            </a:custGeom>
            <a:solidFill>
              <a:srgbClr val="F7C237"/>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88" name="Freeform 163">
              <a:extLst>
                <a:ext uri="{FF2B5EF4-FFF2-40B4-BE49-F238E27FC236}">
                  <a16:creationId xmlns="" xmlns:a16="http://schemas.microsoft.com/office/drawing/2014/main" id="{45EB8B8E-ADA8-2C4B-965B-32DB983BDD51}"/>
                </a:ext>
              </a:extLst>
            </p:cNvPr>
            <p:cNvSpPr>
              <a:spLocks/>
            </p:cNvSpPr>
            <p:nvPr/>
          </p:nvSpPr>
          <p:spPr bwMode="auto">
            <a:xfrm>
              <a:off x="2527" y="958"/>
              <a:ext cx="70" cy="71"/>
            </a:xfrm>
            <a:custGeom>
              <a:avLst/>
              <a:gdLst>
                <a:gd name="T0" fmla="*/ 0 w 350"/>
                <a:gd name="T1" fmla="*/ 0 h 356"/>
                <a:gd name="T2" fmla="*/ 350 w 350"/>
                <a:gd name="T3" fmla="*/ 209 h 356"/>
                <a:gd name="T4" fmla="*/ 350 w 350"/>
                <a:gd name="T5" fmla="*/ 356 h 356"/>
                <a:gd name="T6" fmla="*/ 0 w 350"/>
                <a:gd name="T7" fmla="*/ 147 h 356"/>
                <a:gd name="T8" fmla="*/ 0 w 350"/>
                <a:gd name="T9" fmla="*/ 0 h 356"/>
              </a:gdLst>
              <a:ahLst/>
              <a:cxnLst>
                <a:cxn ang="0">
                  <a:pos x="T0" y="T1"/>
                </a:cxn>
                <a:cxn ang="0">
                  <a:pos x="T2" y="T3"/>
                </a:cxn>
                <a:cxn ang="0">
                  <a:pos x="T4" y="T5"/>
                </a:cxn>
                <a:cxn ang="0">
                  <a:pos x="T6" y="T7"/>
                </a:cxn>
                <a:cxn ang="0">
                  <a:pos x="T8" y="T9"/>
                </a:cxn>
              </a:cxnLst>
              <a:rect l="0" t="0" r="r" b="b"/>
              <a:pathLst>
                <a:path w="350" h="356">
                  <a:moveTo>
                    <a:pt x="0" y="0"/>
                  </a:moveTo>
                  <a:lnTo>
                    <a:pt x="350" y="209"/>
                  </a:lnTo>
                  <a:lnTo>
                    <a:pt x="350" y="356"/>
                  </a:lnTo>
                  <a:lnTo>
                    <a:pt x="0" y="147"/>
                  </a:lnTo>
                  <a:lnTo>
                    <a:pt x="0" y="0"/>
                  </a:lnTo>
                  <a:close/>
                </a:path>
              </a:pathLst>
            </a:custGeom>
            <a:solidFill>
              <a:srgbClr val="D9A70B"/>
            </a:solidFill>
            <a:ln w="0">
              <a:solidFill>
                <a:srgbClr val="D9A70B"/>
              </a:solid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89" name="Freeform 164">
              <a:extLst>
                <a:ext uri="{FF2B5EF4-FFF2-40B4-BE49-F238E27FC236}">
                  <a16:creationId xmlns="" xmlns:a16="http://schemas.microsoft.com/office/drawing/2014/main" id="{9558B942-112B-2B48-B7A0-A164A9B30521}"/>
                </a:ext>
              </a:extLst>
            </p:cNvPr>
            <p:cNvSpPr>
              <a:spLocks noEditPoints="1"/>
            </p:cNvSpPr>
            <p:nvPr/>
          </p:nvSpPr>
          <p:spPr bwMode="auto">
            <a:xfrm>
              <a:off x="2512" y="716"/>
              <a:ext cx="251" cy="393"/>
            </a:xfrm>
            <a:custGeom>
              <a:avLst/>
              <a:gdLst>
                <a:gd name="T0" fmla="*/ 307 w 1255"/>
                <a:gd name="T1" fmla="*/ 885 h 1962"/>
                <a:gd name="T2" fmla="*/ 370 w 1255"/>
                <a:gd name="T3" fmla="*/ 947 h 1962"/>
                <a:gd name="T4" fmla="*/ 379 w 1255"/>
                <a:gd name="T5" fmla="*/ 1037 h 1962"/>
                <a:gd name="T6" fmla="*/ 331 w 1255"/>
                <a:gd name="T7" fmla="*/ 1112 h 1962"/>
                <a:gd name="T8" fmla="*/ 302 w 1255"/>
                <a:gd name="T9" fmla="*/ 1923 h 1962"/>
                <a:gd name="T10" fmla="*/ 266 w 1255"/>
                <a:gd name="T11" fmla="*/ 1960 h 1962"/>
                <a:gd name="T12" fmla="*/ 212 w 1255"/>
                <a:gd name="T13" fmla="*/ 1952 h 1962"/>
                <a:gd name="T14" fmla="*/ 189 w 1255"/>
                <a:gd name="T15" fmla="*/ 1904 h 1962"/>
                <a:gd name="T16" fmla="*/ 142 w 1255"/>
                <a:gd name="T17" fmla="*/ 1092 h 1962"/>
                <a:gd name="T18" fmla="*/ 112 w 1255"/>
                <a:gd name="T19" fmla="*/ 1006 h 1962"/>
                <a:gd name="T20" fmla="*/ 141 w 1255"/>
                <a:gd name="T21" fmla="*/ 921 h 1962"/>
                <a:gd name="T22" fmla="*/ 216 w 1255"/>
                <a:gd name="T23" fmla="*/ 874 h 1962"/>
                <a:gd name="T24" fmla="*/ 301 w 1255"/>
                <a:gd name="T25" fmla="*/ 584 h 1962"/>
                <a:gd name="T26" fmla="*/ 447 w 1255"/>
                <a:gd name="T27" fmla="*/ 630 h 1962"/>
                <a:gd name="T28" fmla="*/ 566 w 1255"/>
                <a:gd name="T29" fmla="*/ 723 h 1962"/>
                <a:gd name="T30" fmla="*/ 644 w 1255"/>
                <a:gd name="T31" fmla="*/ 852 h 1962"/>
                <a:gd name="T32" fmla="*/ 673 w 1255"/>
                <a:gd name="T33" fmla="*/ 1006 h 1962"/>
                <a:gd name="T34" fmla="*/ 547 w 1255"/>
                <a:gd name="T35" fmla="*/ 1081 h 1962"/>
                <a:gd name="T36" fmla="*/ 553 w 1255"/>
                <a:gd name="T37" fmla="*/ 960 h 1962"/>
                <a:gd name="T38" fmla="*/ 507 w 1255"/>
                <a:gd name="T39" fmla="*/ 838 h 1962"/>
                <a:gd name="T40" fmla="*/ 416 w 1255"/>
                <a:gd name="T41" fmla="*/ 746 h 1962"/>
                <a:gd name="T42" fmla="*/ 293 w 1255"/>
                <a:gd name="T43" fmla="*/ 700 h 1962"/>
                <a:gd name="T44" fmla="*/ 171 w 1255"/>
                <a:gd name="T45" fmla="*/ 706 h 1962"/>
                <a:gd name="T46" fmla="*/ 248 w 1255"/>
                <a:gd name="T47" fmla="*/ 580 h 1962"/>
                <a:gd name="T48" fmla="*/ 391 w 1255"/>
                <a:gd name="T49" fmla="*/ 305 h 1962"/>
                <a:gd name="T50" fmla="*/ 588 w 1255"/>
                <a:gd name="T51" fmla="*/ 376 h 1962"/>
                <a:gd name="T52" fmla="*/ 754 w 1255"/>
                <a:gd name="T53" fmla="*/ 501 h 1962"/>
                <a:gd name="T54" fmla="*/ 877 w 1255"/>
                <a:gd name="T55" fmla="*/ 665 h 1962"/>
                <a:gd name="T56" fmla="*/ 949 w 1255"/>
                <a:gd name="T57" fmla="*/ 862 h 1962"/>
                <a:gd name="T58" fmla="*/ 961 w 1255"/>
                <a:gd name="T59" fmla="*/ 1065 h 1962"/>
                <a:gd name="T60" fmla="*/ 829 w 1255"/>
                <a:gd name="T61" fmla="*/ 1152 h 1962"/>
                <a:gd name="T62" fmla="*/ 847 w 1255"/>
                <a:gd name="T63" fmla="*/ 1006 h 1962"/>
                <a:gd name="T64" fmla="*/ 817 w 1255"/>
                <a:gd name="T65" fmla="*/ 817 h 1962"/>
                <a:gd name="T66" fmla="*/ 731 w 1255"/>
                <a:gd name="T67" fmla="*/ 652 h 1962"/>
                <a:gd name="T68" fmla="*/ 602 w 1255"/>
                <a:gd name="T69" fmla="*/ 522 h 1962"/>
                <a:gd name="T70" fmla="*/ 437 w 1255"/>
                <a:gd name="T71" fmla="*/ 437 h 1962"/>
                <a:gd name="T72" fmla="*/ 248 w 1255"/>
                <a:gd name="T73" fmla="*/ 406 h 1962"/>
                <a:gd name="T74" fmla="*/ 100 w 1255"/>
                <a:gd name="T75" fmla="*/ 426 h 1962"/>
                <a:gd name="T76" fmla="*/ 187 w 1255"/>
                <a:gd name="T77" fmla="*/ 293 h 1962"/>
                <a:gd name="T78" fmla="*/ 335 w 1255"/>
                <a:gd name="T79" fmla="*/ 4 h 1962"/>
                <a:gd name="T80" fmla="*/ 581 w 1255"/>
                <a:gd name="T81" fmla="*/ 57 h 1962"/>
                <a:gd name="T82" fmla="*/ 801 w 1255"/>
                <a:gd name="T83" fmla="*/ 166 h 1962"/>
                <a:gd name="T84" fmla="*/ 987 w 1255"/>
                <a:gd name="T85" fmla="*/ 324 h 1962"/>
                <a:gd name="T86" fmla="*/ 1130 w 1255"/>
                <a:gd name="T87" fmla="*/ 522 h 1962"/>
                <a:gd name="T88" fmla="*/ 1222 w 1255"/>
                <a:gd name="T89" fmla="*/ 752 h 1962"/>
                <a:gd name="T90" fmla="*/ 1255 w 1255"/>
                <a:gd name="T91" fmla="*/ 1006 h 1962"/>
                <a:gd name="T92" fmla="*/ 1224 w 1255"/>
                <a:gd name="T93" fmla="*/ 1251 h 1962"/>
                <a:gd name="T94" fmla="*/ 1135 w 1255"/>
                <a:gd name="T95" fmla="*/ 1080 h 1962"/>
                <a:gd name="T96" fmla="*/ 1124 w 1255"/>
                <a:gd name="T97" fmla="*/ 846 h 1962"/>
                <a:gd name="T98" fmla="*/ 1052 w 1255"/>
                <a:gd name="T99" fmla="*/ 625 h 1962"/>
                <a:gd name="T100" fmla="*/ 928 w 1255"/>
                <a:gd name="T101" fmla="*/ 433 h 1962"/>
                <a:gd name="T102" fmla="*/ 760 w 1255"/>
                <a:gd name="T103" fmla="*/ 279 h 1962"/>
                <a:gd name="T104" fmla="*/ 558 w 1255"/>
                <a:gd name="T105" fmla="*/ 172 h 1962"/>
                <a:gd name="T106" fmla="*/ 329 w 1255"/>
                <a:gd name="T107" fmla="*/ 120 h 1962"/>
                <a:gd name="T108" fmla="*/ 100 w 1255"/>
                <a:gd name="T109" fmla="*/ 128 h 1962"/>
                <a:gd name="T110" fmla="*/ 81 w 1255"/>
                <a:gd name="T111" fmla="*/ 13 h 1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5" h="1962">
                  <a:moveTo>
                    <a:pt x="248" y="871"/>
                  </a:moveTo>
                  <a:lnTo>
                    <a:pt x="279" y="874"/>
                  </a:lnTo>
                  <a:lnTo>
                    <a:pt x="307" y="885"/>
                  </a:lnTo>
                  <a:lnTo>
                    <a:pt x="332" y="901"/>
                  </a:lnTo>
                  <a:lnTo>
                    <a:pt x="353" y="921"/>
                  </a:lnTo>
                  <a:lnTo>
                    <a:pt x="370" y="947"/>
                  </a:lnTo>
                  <a:lnTo>
                    <a:pt x="379" y="976"/>
                  </a:lnTo>
                  <a:lnTo>
                    <a:pt x="383" y="1006"/>
                  </a:lnTo>
                  <a:lnTo>
                    <a:pt x="379" y="1037"/>
                  </a:lnTo>
                  <a:lnTo>
                    <a:pt x="368" y="1066"/>
                  </a:lnTo>
                  <a:lnTo>
                    <a:pt x="353" y="1092"/>
                  </a:lnTo>
                  <a:lnTo>
                    <a:pt x="331" y="1112"/>
                  </a:lnTo>
                  <a:lnTo>
                    <a:pt x="306" y="1128"/>
                  </a:lnTo>
                  <a:lnTo>
                    <a:pt x="306" y="1904"/>
                  </a:lnTo>
                  <a:lnTo>
                    <a:pt x="302" y="1923"/>
                  </a:lnTo>
                  <a:lnTo>
                    <a:pt x="295" y="1938"/>
                  </a:lnTo>
                  <a:lnTo>
                    <a:pt x="281" y="1952"/>
                  </a:lnTo>
                  <a:lnTo>
                    <a:pt x="266" y="1960"/>
                  </a:lnTo>
                  <a:lnTo>
                    <a:pt x="248" y="1962"/>
                  </a:lnTo>
                  <a:lnTo>
                    <a:pt x="229" y="1960"/>
                  </a:lnTo>
                  <a:lnTo>
                    <a:pt x="212" y="1952"/>
                  </a:lnTo>
                  <a:lnTo>
                    <a:pt x="200" y="1938"/>
                  </a:lnTo>
                  <a:lnTo>
                    <a:pt x="192" y="1923"/>
                  </a:lnTo>
                  <a:lnTo>
                    <a:pt x="189" y="1904"/>
                  </a:lnTo>
                  <a:lnTo>
                    <a:pt x="189" y="1128"/>
                  </a:lnTo>
                  <a:lnTo>
                    <a:pt x="164" y="1112"/>
                  </a:lnTo>
                  <a:lnTo>
                    <a:pt x="142" y="1092"/>
                  </a:lnTo>
                  <a:lnTo>
                    <a:pt x="125" y="1066"/>
                  </a:lnTo>
                  <a:lnTo>
                    <a:pt x="116" y="1037"/>
                  </a:lnTo>
                  <a:lnTo>
                    <a:pt x="112" y="1006"/>
                  </a:lnTo>
                  <a:lnTo>
                    <a:pt x="116" y="976"/>
                  </a:lnTo>
                  <a:lnTo>
                    <a:pt x="125" y="947"/>
                  </a:lnTo>
                  <a:lnTo>
                    <a:pt x="141" y="921"/>
                  </a:lnTo>
                  <a:lnTo>
                    <a:pt x="163" y="901"/>
                  </a:lnTo>
                  <a:lnTo>
                    <a:pt x="188" y="885"/>
                  </a:lnTo>
                  <a:lnTo>
                    <a:pt x="216" y="874"/>
                  </a:lnTo>
                  <a:lnTo>
                    <a:pt x="248" y="871"/>
                  </a:lnTo>
                  <a:close/>
                  <a:moveTo>
                    <a:pt x="248" y="580"/>
                  </a:moveTo>
                  <a:lnTo>
                    <a:pt x="301" y="584"/>
                  </a:lnTo>
                  <a:lnTo>
                    <a:pt x="352" y="594"/>
                  </a:lnTo>
                  <a:lnTo>
                    <a:pt x="401" y="609"/>
                  </a:lnTo>
                  <a:lnTo>
                    <a:pt x="447" y="630"/>
                  </a:lnTo>
                  <a:lnTo>
                    <a:pt x="491" y="657"/>
                  </a:lnTo>
                  <a:lnTo>
                    <a:pt x="530" y="688"/>
                  </a:lnTo>
                  <a:lnTo>
                    <a:pt x="566" y="723"/>
                  </a:lnTo>
                  <a:lnTo>
                    <a:pt x="597" y="763"/>
                  </a:lnTo>
                  <a:lnTo>
                    <a:pt x="624" y="807"/>
                  </a:lnTo>
                  <a:lnTo>
                    <a:pt x="644" y="852"/>
                  </a:lnTo>
                  <a:lnTo>
                    <a:pt x="660" y="902"/>
                  </a:lnTo>
                  <a:lnTo>
                    <a:pt x="670" y="953"/>
                  </a:lnTo>
                  <a:lnTo>
                    <a:pt x="673" y="1006"/>
                  </a:lnTo>
                  <a:lnTo>
                    <a:pt x="670" y="1059"/>
                  </a:lnTo>
                  <a:lnTo>
                    <a:pt x="660" y="1110"/>
                  </a:lnTo>
                  <a:lnTo>
                    <a:pt x="547" y="1081"/>
                  </a:lnTo>
                  <a:lnTo>
                    <a:pt x="555" y="1045"/>
                  </a:lnTo>
                  <a:lnTo>
                    <a:pt x="557" y="1006"/>
                  </a:lnTo>
                  <a:lnTo>
                    <a:pt x="553" y="960"/>
                  </a:lnTo>
                  <a:lnTo>
                    <a:pt x="544" y="917"/>
                  </a:lnTo>
                  <a:lnTo>
                    <a:pt x="528" y="875"/>
                  </a:lnTo>
                  <a:lnTo>
                    <a:pt x="507" y="838"/>
                  </a:lnTo>
                  <a:lnTo>
                    <a:pt x="481" y="803"/>
                  </a:lnTo>
                  <a:lnTo>
                    <a:pt x="451" y="773"/>
                  </a:lnTo>
                  <a:lnTo>
                    <a:pt x="416" y="746"/>
                  </a:lnTo>
                  <a:lnTo>
                    <a:pt x="378" y="726"/>
                  </a:lnTo>
                  <a:lnTo>
                    <a:pt x="337" y="710"/>
                  </a:lnTo>
                  <a:lnTo>
                    <a:pt x="293" y="700"/>
                  </a:lnTo>
                  <a:lnTo>
                    <a:pt x="248" y="697"/>
                  </a:lnTo>
                  <a:lnTo>
                    <a:pt x="209" y="699"/>
                  </a:lnTo>
                  <a:lnTo>
                    <a:pt x="171" y="706"/>
                  </a:lnTo>
                  <a:lnTo>
                    <a:pt x="142" y="594"/>
                  </a:lnTo>
                  <a:lnTo>
                    <a:pt x="194" y="584"/>
                  </a:lnTo>
                  <a:lnTo>
                    <a:pt x="248" y="580"/>
                  </a:lnTo>
                  <a:close/>
                  <a:moveTo>
                    <a:pt x="248" y="290"/>
                  </a:moveTo>
                  <a:lnTo>
                    <a:pt x="320" y="294"/>
                  </a:lnTo>
                  <a:lnTo>
                    <a:pt x="391" y="305"/>
                  </a:lnTo>
                  <a:lnTo>
                    <a:pt x="460" y="322"/>
                  </a:lnTo>
                  <a:lnTo>
                    <a:pt x="526" y="346"/>
                  </a:lnTo>
                  <a:lnTo>
                    <a:pt x="588" y="376"/>
                  </a:lnTo>
                  <a:lnTo>
                    <a:pt x="648" y="412"/>
                  </a:lnTo>
                  <a:lnTo>
                    <a:pt x="702" y="453"/>
                  </a:lnTo>
                  <a:lnTo>
                    <a:pt x="754" y="501"/>
                  </a:lnTo>
                  <a:lnTo>
                    <a:pt x="800" y="551"/>
                  </a:lnTo>
                  <a:lnTo>
                    <a:pt x="841" y="606"/>
                  </a:lnTo>
                  <a:lnTo>
                    <a:pt x="877" y="665"/>
                  </a:lnTo>
                  <a:lnTo>
                    <a:pt x="908" y="728"/>
                  </a:lnTo>
                  <a:lnTo>
                    <a:pt x="932" y="793"/>
                  </a:lnTo>
                  <a:lnTo>
                    <a:pt x="949" y="862"/>
                  </a:lnTo>
                  <a:lnTo>
                    <a:pt x="960" y="933"/>
                  </a:lnTo>
                  <a:lnTo>
                    <a:pt x="963" y="1006"/>
                  </a:lnTo>
                  <a:lnTo>
                    <a:pt x="961" y="1065"/>
                  </a:lnTo>
                  <a:lnTo>
                    <a:pt x="954" y="1123"/>
                  </a:lnTo>
                  <a:lnTo>
                    <a:pt x="943" y="1180"/>
                  </a:lnTo>
                  <a:lnTo>
                    <a:pt x="829" y="1152"/>
                  </a:lnTo>
                  <a:lnTo>
                    <a:pt x="839" y="1105"/>
                  </a:lnTo>
                  <a:lnTo>
                    <a:pt x="845" y="1056"/>
                  </a:lnTo>
                  <a:lnTo>
                    <a:pt x="847" y="1006"/>
                  </a:lnTo>
                  <a:lnTo>
                    <a:pt x="844" y="941"/>
                  </a:lnTo>
                  <a:lnTo>
                    <a:pt x="834" y="878"/>
                  </a:lnTo>
                  <a:lnTo>
                    <a:pt x="817" y="817"/>
                  </a:lnTo>
                  <a:lnTo>
                    <a:pt x="794" y="758"/>
                  </a:lnTo>
                  <a:lnTo>
                    <a:pt x="765" y="704"/>
                  </a:lnTo>
                  <a:lnTo>
                    <a:pt x="731" y="652"/>
                  </a:lnTo>
                  <a:lnTo>
                    <a:pt x="692" y="605"/>
                  </a:lnTo>
                  <a:lnTo>
                    <a:pt x="649" y="561"/>
                  </a:lnTo>
                  <a:lnTo>
                    <a:pt x="602" y="522"/>
                  </a:lnTo>
                  <a:lnTo>
                    <a:pt x="550" y="489"/>
                  </a:lnTo>
                  <a:lnTo>
                    <a:pt x="495" y="460"/>
                  </a:lnTo>
                  <a:lnTo>
                    <a:pt x="437" y="437"/>
                  </a:lnTo>
                  <a:lnTo>
                    <a:pt x="376" y="420"/>
                  </a:lnTo>
                  <a:lnTo>
                    <a:pt x="313" y="410"/>
                  </a:lnTo>
                  <a:lnTo>
                    <a:pt x="248" y="406"/>
                  </a:lnTo>
                  <a:lnTo>
                    <a:pt x="197" y="409"/>
                  </a:lnTo>
                  <a:lnTo>
                    <a:pt x="148" y="415"/>
                  </a:lnTo>
                  <a:lnTo>
                    <a:pt x="100" y="426"/>
                  </a:lnTo>
                  <a:lnTo>
                    <a:pt x="71" y="312"/>
                  </a:lnTo>
                  <a:lnTo>
                    <a:pt x="129" y="300"/>
                  </a:lnTo>
                  <a:lnTo>
                    <a:pt x="187" y="293"/>
                  </a:lnTo>
                  <a:lnTo>
                    <a:pt x="248" y="290"/>
                  </a:lnTo>
                  <a:close/>
                  <a:moveTo>
                    <a:pt x="248" y="0"/>
                  </a:moveTo>
                  <a:lnTo>
                    <a:pt x="335" y="4"/>
                  </a:lnTo>
                  <a:lnTo>
                    <a:pt x="419" y="15"/>
                  </a:lnTo>
                  <a:lnTo>
                    <a:pt x="501" y="32"/>
                  </a:lnTo>
                  <a:lnTo>
                    <a:pt x="581" y="57"/>
                  </a:lnTo>
                  <a:lnTo>
                    <a:pt x="657" y="87"/>
                  </a:lnTo>
                  <a:lnTo>
                    <a:pt x="731" y="123"/>
                  </a:lnTo>
                  <a:lnTo>
                    <a:pt x="801" y="166"/>
                  </a:lnTo>
                  <a:lnTo>
                    <a:pt x="868" y="214"/>
                  </a:lnTo>
                  <a:lnTo>
                    <a:pt x="929" y="266"/>
                  </a:lnTo>
                  <a:lnTo>
                    <a:pt x="987" y="324"/>
                  </a:lnTo>
                  <a:lnTo>
                    <a:pt x="1039" y="386"/>
                  </a:lnTo>
                  <a:lnTo>
                    <a:pt x="1088" y="452"/>
                  </a:lnTo>
                  <a:lnTo>
                    <a:pt x="1130" y="522"/>
                  </a:lnTo>
                  <a:lnTo>
                    <a:pt x="1166" y="596"/>
                  </a:lnTo>
                  <a:lnTo>
                    <a:pt x="1198" y="672"/>
                  </a:lnTo>
                  <a:lnTo>
                    <a:pt x="1222" y="752"/>
                  </a:lnTo>
                  <a:lnTo>
                    <a:pt x="1239" y="834"/>
                  </a:lnTo>
                  <a:lnTo>
                    <a:pt x="1250" y="920"/>
                  </a:lnTo>
                  <a:lnTo>
                    <a:pt x="1255" y="1006"/>
                  </a:lnTo>
                  <a:lnTo>
                    <a:pt x="1251" y="1089"/>
                  </a:lnTo>
                  <a:lnTo>
                    <a:pt x="1240" y="1172"/>
                  </a:lnTo>
                  <a:lnTo>
                    <a:pt x="1224" y="1251"/>
                  </a:lnTo>
                  <a:lnTo>
                    <a:pt x="1111" y="1222"/>
                  </a:lnTo>
                  <a:lnTo>
                    <a:pt x="1125" y="1152"/>
                  </a:lnTo>
                  <a:lnTo>
                    <a:pt x="1135" y="1080"/>
                  </a:lnTo>
                  <a:lnTo>
                    <a:pt x="1137" y="1006"/>
                  </a:lnTo>
                  <a:lnTo>
                    <a:pt x="1134" y="925"/>
                  </a:lnTo>
                  <a:lnTo>
                    <a:pt x="1124" y="846"/>
                  </a:lnTo>
                  <a:lnTo>
                    <a:pt x="1106" y="770"/>
                  </a:lnTo>
                  <a:lnTo>
                    <a:pt x="1082" y="697"/>
                  </a:lnTo>
                  <a:lnTo>
                    <a:pt x="1052" y="625"/>
                  </a:lnTo>
                  <a:lnTo>
                    <a:pt x="1017" y="557"/>
                  </a:lnTo>
                  <a:lnTo>
                    <a:pt x="975" y="493"/>
                  </a:lnTo>
                  <a:lnTo>
                    <a:pt x="928" y="433"/>
                  </a:lnTo>
                  <a:lnTo>
                    <a:pt x="876" y="377"/>
                  </a:lnTo>
                  <a:lnTo>
                    <a:pt x="821" y="325"/>
                  </a:lnTo>
                  <a:lnTo>
                    <a:pt x="760" y="279"/>
                  </a:lnTo>
                  <a:lnTo>
                    <a:pt x="696" y="237"/>
                  </a:lnTo>
                  <a:lnTo>
                    <a:pt x="628" y="202"/>
                  </a:lnTo>
                  <a:lnTo>
                    <a:pt x="558" y="172"/>
                  </a:lnTo>
                  <a:lnTo>
                    <a:pt x="483" y="148"/>
                  </a:lnTo>
                  <a:lnTo>
                    <a:pt x="407" y="131"/>
                  </a:lnTo>
                  <a:lnTo>
                    <a:pt x="329" y="120"/>
                  </a:lnTo>
                  <a:lnTo>
                    <a:pt x="248" y="116"/>
                  </a:lnTo>
                  <a:lnTo>
                    <a:pt x="173" y="119"/>
                  </a:lnTo>
                  <a:lnTo>
                    <a:pt x="100" y="128"/>
                  </a:lnTo>
                  <a:lnTo>
                    <a:pt x="29" y="143"/>
                  </a:lnTo>
                  <a:lnTo>
                    <a:pt x="0" y="30"/>
                  </a:lnTo>
                  <a:lnTo>
                    <a:pt x="81" y="13"/>
                  </a:lnTo>
                  <a:lnTo>
                    <a:pt x="163" y="2"/>
                  </a:lnTo>
                  <a:lnTo>
                    <a:pt x="248"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sp>
        <p:nvSpPr>
          <p:cNvPr id="390" name="TextBox 165">
            <a:extLst>
              <a:ext uri="{FF2B5EF4-FFF2-40B4-BE49-F238E27FC236}">
                <a16:creationId xmlns="" xmlns:a16="http://schemas.microsoft.com/office/drawing/2014/main" id="{63AF2948-32E7-1443-B972-48BC0C896F14}"/>
              </a:ext>
            </a:extLst>
          </p:cNvPr>
          <p:cNvSpPr txBox="1"/>
          <p:nvPr/>
        </p:nvSpPr>
        <p:spPr>
          <a:xfrm>
            <a:off x="7202654" y="4668012"/>
            <a:ext cx="528641" cy="156233"/>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defRPr/>
            </a:pPr>
            <a:r>
              <a:rPr kumimoji="0" lang="ja-JP" altLang="en-US" sz="866" b="1" dirty="0">
                <a:solidFill>
                  <a:prstClr val="white"/>
                </a:solidFill>
                <a:latin typeface="Meiryo UI" panose="020B0604030504040204" pitchFamily="34" charset="-128"/>
                <a:ea typeface="Meiryo UI" panose="020B0604030504040204" pitchFamily="34" charset="-128"/>
                <a:cs typeface=""/>
              </a:rPr>
              <a:t>センサー</a:t>
            </a:r>
            <a:r>
              <a:rPr kumimoji="0" lang="en-US" altLang="ja-JP" sz="866" b="1" dirty="0">
                <a:solidFill>
                  <a:prstClr val="white"/>
                </a:solidFill>
                <a:latin typeface="Meiryo UI" panose="020B0604030504040204" pitchFamily="34" charset="-128"/>
                <a:ea typeface="Meiryo UI" panose="020B0604030504040204" pitchFamily="34" charset="-128"/>
                <a:cs typeface=""/>
              </a:rPr>
              <a:t> </a:t>
            </a:r>
            <a:r>
              <a:rPr kumimoji="0" lang="en-US" sz="866" b="1" dirty="0">
                <a:solidFill>
                  <a:prstClr val="white"/>
                </a:solidFill>
                <a:latin typeface="Meiryo UI" panose="020B0604030504040204" pitchFamily="34" charset="-128"/>
                <a:ea typeface="Meiryo UI" panose="020B0604030504040204" pitchFamily="34" charset="-128"/>
                <a:cs typeface=""/>
              </a:rPr>
              <a:t>&amp; </a:t>
            </a:r>
            <a:r>
              <a:rPr kumimoji="0" lang="ja-JP" altLang="en-US" sz="866" b="1" dirty="0">
                <a:solidFill>
                  <a:prstClr val="white"/>
                </a:solidFill>
                <a:latin typeface="Meiryo UI" panose="020B0604030504040204" pitchFamily="34" charset="-128"/>
                <a:ea typeface="Meiryo UI" panose="020B0604030504040204" pitchFamily="34" charset="-128"/>
                <a:cs typeface=""/>
              </a:rPr>
              <a:t>リアルタイムデータ</a:t>
            </a:r>
            <a:endParaRPr kumimoji="0" lang="en-US" sz="866" b="1" dirty="0">
              <a:solidFill>
                <a:prstClr val="white"/>
              </a:solidFill>
              <a:latin typeface="Meiryo UI" panose="020B0604030504040204" pitchFamily="34" charset="-128"/>
              <a:ea typeface="Meiryo UI" panose="020B0604030504040204" pitchFamily="34" charset="-128"/>
              <a:cs typeface=""/>
            </a:endParaRPr>
          </a:p>
        </p:txBody>
      </p:sp>
      <p:grpSp>
        <p:nvGrpSpPr>
          <p:cNvPr id="391" name="Group 262">
            <a:extLst>
              <a:ext uri="{FF2B5EF4-FFF2-40B4-BE49-F238E27FC236}">
                <a16:creationId xmlns="" xmlns:a16="http://schemas.microsoft.com/office/drawing/2014/main" id="{050D1524-4A55-D643-9FB5-2745C3A53631}"/>
              </a:ext>
            </a:extLst>
          </p:cNvPr>
          <p:cNvGrpSpPr>
            <a:grpSpLocks noChangeAspect="1"/>
          </p:cNvGrpSpPr>
          <p:nvPr/>
        </p:nvGrpSpPr>
        <p:grpSpPr>
          <a:xfrm>
            <a:off x="7297894" y="2647535"/>
            <a:ext cx="332074" cy="363647"/>
            <a:chOff x="2971050" y="2497678"/>
            <a:chExt cx="679160" cy="557798"/>
          </a:xfrm>
        </p:grpSpPr>
        <p:sp>
          <p:nvSpPr>
            <p:cNvPr id="392" name="Freeform 27">
              <a:extLst>
                <a:ext uri="{FF2B5EF4-FFF2-40B4-BE49-F238E27FC236}">
                  <a16:creationId xmlns="" xmlns:a16="http://schemas.microsoft.com/office/drawing/2014/main" id="{852A9D75-5E42-504B-8F70-FF86D5F671DC}"/>
                </a:ext>
              </a:extLst>
            </p:cNvPr>
            <p:cNvSpPr>
              <a:spLocks/>
            </p:cNvSpPr>
            <p:nvPr/>
          </p:nvSpPr>
          <p:spPr bwMode="white">
            <a:xfrm>
              <a:off x="2971050" y="2497678"/>
              <a:ext cx="679160" cy="557798"/>
            </a:xfrm>
            <a:custGeom>
              <a:avLst/>
              <a:gdLst>
                <a:gd name="T0" fmla="*/ 2668 w 2906"/>
                <a:gd name="T1" fmla="*/ 0 h 2394"/>
                <a:gd name="T2" fmla="*/ 2752 w 2906"/>
                <a:gd name="T3" fmla="*/ 13 h 2394"/>
                <a:gd name="T4" fmla="*/ 2822 w 2906"/>
                <a:gd name="T5" fmla="*/ 52 h 2394"/>
                <a:gd name="T6" fmla="*/ 2874 w 2906"/>
                <a:gd name="T7" fmla="*/ 110 h 2394"/>
                <a:gd name="T8" fmla="*/ 2903 w 2906"/>
                <a:gd name="T9" fmla="*/ 183 h 2394"/>
                <a:gd name="T10" fmla="*/ 2906 w 2906"/>
                <a:gd name="T11" fmla="*/ 1659 h 2394"/>
                <a:gd name="T12" fmla="*/ 2892 w 2906"/>
                <a:gd name="T13" fmla="*/ 1736 h 2394"/>
                <a:gd name="T14" fmla="*/ 2851 w 2906"/>
                <a:gd name="T15" fmla="*/ 1802 h 2394"/>
                <a:gd name="T16" fmla="*/ 2788 w 2906"/>
                <a:gd name="T17" fmla="*/ 1851 h 2394"/>
                <a:gd name="T18" fmla="*/ 2710 w 2906"/>
                <a:gd name="T19" fmla="*/ 1878 h 2394"/>
                <a:gd name="T20" fmla="*/ 2006 w 2906"/>
                <a:gd name="T21" fmla="*/ 1881 h 2394"/>
                <a:gd name="T22" fmla="*/ 2009 w 2906"/>
                <a:gd name="T23" fmla="*/ 1972 h 2394"/>
                <a:gd name="T24" fmla="*/ 2074 w 2906"/>
                <a:gd name="T25" fmla="*/ 1976 h 2394"/>
                <a:gd name="T26" fmla="*/ 2137 w 2906"/>
                <a:gd name="T27" fmla="*/ 2001 h 2394"/>
                <a:gd name="T28" fmla="*/ 2187 w 2906"/>
                <a:gd name="T29" fmla="*/ 2047 h 2394"/>
                <a:gd name="T30" fmla="*/ 2221 w 2906"/>
                <a:gd name="T31" fmla="*/ 2107 h 2394"/>
                <a:gd name="T32" fmla="*/ 2232 w 2906"/>
                <a:gd name="T33" fmla="*/ 2180 h 2394"/>
                <a:gd name="T34" fmla="*/ 2229 w 2906"/>
                <a:gd name="T35" fmla="*/ 2251 h 2394"/>
                <a:gd name="T36" fmla="*/ 2206 w 2906"/>
                <a:gd name="T37" fmla="*/ 2300 h 2394"/>
                <a:gd name="T38" fmla="*/ 2165 w 2906"/>
                <a:gd name="T39" fmla="*/ 2332 h 2394"/>
                <a:gd name="T40" fmla="*/ 2112 w 2906"/>
                <a:gd name="T41" fmla="*/ 2344 h 2394"/>
                <a:gd name="T42" fmla="*/ 1153 w 2906"/>
                <a:gd name="T43" fmla="*/ 2341 h 2394"/>
                <a:gd name="T44" fmla="*/ 1104 w 2906"/>
                <a:gd name="T45" fmla="*/ 2314 h 2394"/>
                <a:gd name="T46" fmla="*/ 1067 w 2906"/>
                <a:gd name="T47" fmla="*/ 2321 h 2394"/>
                <a:gd name="T48" fmla="*/ 1019 w 2906"/>
                <a:gd name="T49" fmla="*/ 2366 h 2394"/>
                <a:gd name="T50" fmla="*/ 957 w 2906"/>
                <a:gd name="T51" fmla="*/ 2390 h 2394"/>
                <a:gd name="T52" fmla="*/ 183 w 2906"/>
                <a:gd name="T53" fmla="*/ 2394 h 2394"/>
                <a:gd name="T54" fmla="*/ 112 w 2906"/>
                <a:gd name="T55" fmla="*/ 2379 h 2394"/>
                <a:gd name="T56" fmla="*/ 53 w 2906"/>
                <a:gd name="T57" fmla="*/ 2341 h 2394"/>
                <a:gd name="T58" fmla="*/ 14 w 2906"/>
                <a:gd name="T59" fmla="*/ 2282 h 2394"/>
                <a:gd name="T60" fmla="*/ 0 w 2906"/>
                <a:gd name="T61" fmla="*/ 2210 h 2394"/>
                <a:gd name="T62" fmla="*/ 3 w 2906"/>
                <a:gd name="T63" fmla="*/ 832 h 2394"/>
                <a:gd name="T64" fmla="*/ 31 w 2906"/>
                <a:gd name="T65" fmla="*/ 767 h 2394"/>
                <a:gd name="T66" fmla="*/ 81 w 2906"/>
                <a:gd name="T67" fmla="*/ 717 h 2394"/>
                <a:gd name="T68" fmla="*/ 146 w 2906"/>
                <a:gd name="T69" fmla="*/ 689 h 2394"/>
                <a:gd name="T70" fmla="*/ 389 w 2906"/>
                <a:gd name="T71" fmla="*/ 686 h 2394"/>
                <a:gd name="T72" fmla="*/ 388 w 2906"/>
                <a:gd name="T73" fmla="*/ 222 h 2394"/>
                <a:gd name="T74" fmla="*/ 404 w 2906"/>
                <a:gd name="T75" fmla="*/ 145 h 2394"/>
                <a:gd name="T76" fmla="*/ 445 w 2906"/>
                <a:gd name="T77" fmla="*/ 79 h 2394"/>
                <a:gd name="T78" fmla="*/ 506 w 2906"/>
                <a:gd name="T79" fmla="*/ 30 h 2394"/>
                <a:gd name="T80" fmla="*/ 584 w 2906"/>
                <a:gd name="T81" fmla="*/ 4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06" h="2394">
                  <a:moveTo>
                    <a:pt x="627" y="0"/>
                  </a:moveTo>
                  <a:lnTo>
                    <a:pt x="2668" y="0"/>
                  </a:lnTo>
                  <a:lnTo>
                    <a:pt x="2710" y="4"/>
                  </a:lnTo>
                  <a:lnTo>
                    <a:pt x="2752" y="13"/>
                  </a:lnTo>
                  <a:lnTo>
                    <a:pt x="2788" y="30"/>
                  </a:lnTo>
                  <a:lnTo>
                    <a:pt x="2822" y="52"/>
                  </a:lnTo>
                  <a:lnTo>
                    <a:pt x="2851" y="79"/>
                  </a:lnTo>
                  <a:lnTo>
                    <a:pt x="2874" y="110"/>
                  </a:lnTo>
                  <a:lnTo>
                    <a:pt x="2892" y="145"/>
                  </a:lnTo>
                  <a:lnTo>
                    <a:pt x="2903" y="183"/>
                  </a:lnTo>
                  <a:lnTo>
                    <a:pt x="2906" y="222"/>
                  </a:lnTo>
                  <a:lnTo>
                    <a:pt x="2906" y="1659"/>
                  </a:lnTo>
                  <a:lnTo>
                    <a:pt x="2903" y="1699"/>
                  </a:lnTo>
                  <a:lnTo>
                    <a:pt x="2892" y="1736"/>
                  </a:lnTo>
                  <a:lnTo>
                    <a:pt x="2874" y="1771"/>
                  </a:lnTo>
                  <a:lnTo>
                    <a:pt x="2851" y="1802"/>
                  </a:lnTo>
                  <a:lnTo>
                    <a:pt x="2822" y="1828"/>
                  </a:lnTo>
                  <a:lnTo>
                    <a:pt x="2788" y="1851"/>
                  </a:lnTo>
                  <a:lnTo>
                    <a:pt x="2752" y="1867"/>
                  </a:lnTo>
                  <a:lnTo>
                    <a:pt x="2710" y="1878"/>
                  </a:lnTo>
                  <a:lnTo>
                    <a:pt x="2668" y="1881"/>
                  </a:lnTo>
                  <a:lnTo>
                    <a:pt x="2006" y="1881"/>
                  </a:lnTo>
                  <a:lnTo>
                    <a:pt x="2009" y="1909"/>
                  </a:lnTo>
                  <a:lnTo>
                    <a:pt x="2009" y="1972"/>
                  </a:lnTo>
                  <a:lnTo>
                    <a:pt x="2041" y="1972"/>
                  </a:lnTo>
                  <a:lnTo>
                    <a:pt x="2074" y="1976"/>
                  </a:lnTo>
                  <a:lnTo>
                    <a:pt x="2107" y="1985"/>
                  </a:lnTo>
                  <a:lnTo>
                    <a:pt x="2137" y="2001"/>
                  </a:lnTo>
                  <a:lnTo>
                    <a:pt x="2164" y="2022"/>
                  </a:lnTo>
                  <a:lnTo>
                    <a:pt x="2187" y="2047"/>
                  </a:lnTo>
                  <a:lnTo>
                    <a:pt x="2206" y="2076"/>
                  </a:lnTo>
                  <a:lnTo>
                    <a:pt x="2221" y="2107"/>
                  </a:lnTo>
                  <a:lnTo>
                    <a:pt x="2229" y="2143"/>
                  </a:lnTo>
                  <a:lnTo>
                    <a:pt x="2232" y="2180"/>
                  </a:lnTo>
                  <a:lnTo>
                    <a:pt x="2232" y="2225"/>
                  </a:lnTo>
                  <a:lnTo>
                    <a:pt x="2229" y="2251"/>
                  </a:lnTo>
                  <a:lnTo>
                    <a:pt x="2220" y="2277"/>
                  </a:lnTo>
                  <a:lnTo>
                    <a:pt x="2206" y="2300"/>
                  </a:lnTo>
                  <a:lnTo>
                    <a:pt x="2187" y="2318"/>
                  </a:lnTo>
                  <a:lnTo>
                    <a:pt x="2165" y="2332"/>
                  </a:lnTo>
                  <a:lnTo>
                    <a:pt x="2140" y="2341"/>
                  </a:lnTo>
                  <a:lnTo>
                    <a:pt x="2112" y="2344"/>
                  </a:lnTo>
                  <a:lnTo>
                    <a:pt x="1182" y="2344"/>
                  </a:lnTo>
                  <a:lnTo>
                    <a:pt x="1153" y="2341"/>
                  </a:lnTo>
                  <a:lnTo>
                    <a:pt x="1127" y="2330"/>
                  </a:lnTo>
                  <a:lnTo>
                    <a:pt x="1104" y="2314"/>
                  </a:lnTo>
                  <a:lnTo>
                    <a:pt x="1085" y="2294"/>
                  </a:lnTo>
                  <a:lnTo>
                    <a:pt x="1067" y="2321"/>
                  </a:lnTo>
                  <a:lnTo>
                    <a:pt x="1046" y="2347"/>
                  </a:lnTo>
                  <a:lnTo>
                    <a:pt x="1019" y="2366"/>
                  </a:lnTo>
                  <a:lnTo>
                    <a:pt x="990" y="2382"/>
                  </a:lnTo>
                  <a:lnTo>
                    <a:pt x="957" y="2390"/>
                  </a:lnTo>
                  <a:lnTo>
                    <a:pt x="922" y="2394"/>
                  </a:lnTo>
                  <a:lnTo>
                    <a:pt x="183" y="2394"/>
                  </a:lnTo>
                  <a:lnTo>
                    <a:pt x="146" y="2390"/>
                  </a:lnTo>
                  <a:lnTo>
                    <a:pt x="112" y="2379"/>
                  </a:lnTo>
                  <a:lnTo>
                    <a:pt x="81" y="2363"/>
                  </a:lnTo>
                  <a:lnTo>
                    <a:pt x="53" y="2341"/>
                  </a:lnTo>
                  <a:lnTo>
                    <a:pt x="31" y="2313"/>
                  </a:lnTo>
                  <a:lnTo>
                    <a:pt x="14" y="2282"/>
                  </a:lnTo>
                  <a:lnTo>
                    <a:pt x="3" y="2248"/>
                  </a:lnTo>
                  <a:lnTo>
                    <a:pt x="0" y="2210"/>
                  </a:lnTo>
                  <a:lnTo>
                    <a:pt x="0" y="869"/>
                  </a:lnTo>
                  <a:lnTo>
                    <a:pt x="3" y="832"/>
                  </a:lnTo>
                  <a:lnTo>
                    <a:pt x="14" y="798"/>
                  </a:lnTo>
                  <a:lnTo>
                    <a:pt x="31" y="767"/>
                  </a:lnTo>
                  <a:lnTo>
                    <a:pt x="53" y="739"/>
                  </a:lnTo>
                  <a:lnTo>
                    <a:pt x="81" y="717"/>
                  </a:lnTo>
                  <a:lnTo>
                    <a:pt x="112" y="700"/>
                  </a:lnTo>
                  <a:lnTo>
                    <a:pt x="146" y="689"/>
                  </a:lnTo>
                  <a:lnTo>
                    <a:pt x="183" y="686"/>
                  </a:lnTo>
                  <a:lnTo>
                    <a:pt x="389" y="686"/>
                  </a:lnTo>
                  <a:lnTo>
                    <a:pt x="388" y="682"/>
                  </a:lnTo>
                  <a:lnTo>
                    <a:pt x="388" y="222"/>
                  </a:lnTo>
                  <a:lnTo>
                    <a:pt x="393" y="183"/>
                  </a:lnTo>
                  <a:lnTo>
                    <a:pt x="404" y="145"/>
                  </a:lnTo>
                  <a:lnTo>
                    <a:pt x="420" y="110"/>
                  </a:lnTo>
                  <a:lnTo>
                    <a:pt x="445" y="79"/>
                  </a:lnTo>
                  <a:lnTo>
                    <a:pt x="474" y="52"/>
                  </a:lnTo>
                  <a:lnTo>
                    <a:pt x="506" y="30"/>
                  </a:lnTo>
                  <a:lnTo>
                    <a:pt x="544" y="13"/>
                  </a:lnTo>
                  <a:lnTo>
                    <a:pt x="584" y="4"/>
                  </a:lnTo>
                  <a:lnTo>
                    <a:pt x="627" y="0"/>
                  </a:lnTo>
                  <a:close/>
                </a:path>
              </a:pathLst>
            </a:custGeom>
            <a:no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93" name="Freeform 28">
              <a:extLst>
                <a:ext uri="{FF2B5EF4-FFF2-40B4-BE49-F238E27FC236}">
                  <a16:creationId xmlns="" xmlns:a16="http://schemas.microsoft.com/office/drawing/2014/main" id="{D4C4FB6F-5F86-624F-A4A7-17514E102556}"/>
                </a:ext>
              </a:extLst>
            </p:cNvPr>
            <p:cNvSpPr>
              <a:spLocks noEditPoints="1"/>
            </p:cNvSpPr>
            <p:nvPr/>
          </p:nvSpPr>
          <p:spPr bwMode="auto">
            <a:xfrm>
              <a:off x="2999057" y="2685556"/>
              <a:ext cx="203048" cy="341914"/>
            </a:xfrm>
            <a:custGeom>
              <a:avLst/>
              <a:gdLst>
                <a:gd name="T0" fmla="*/ 542 w 867"/>
                <a:gd name="T1" fmla="*/ 1114 h 1469"/>
                <a:gd name="T2" fmla="*/ 501 w 867"/>
                <a:gd name="T3" fmla="*/ 1133 h 1469"/>
                <a:gd name="T4" fmla="*/ 472 w 867"/>
                <a:gd name="T5" fmla="*/ 1169 h 1469"/>
                <a:gd name="T6" fmla="*/ 461 w 867"/>
                <a:gd name="T7" fmla="*/ 1215 h 1469"/>
                <a:gd name="T8" fmla="*/ 472 w 867"/>
                <a:gd name="T9" fmla="*/ 1263 h 1469"/>
                <a:gd name="T10" fmla="*/ 501 w 867"/>
                <a:gd name="T11" fmla="*/ 1299 h 1469"/>
                <a:gd name="T12" fmla="*/ 542 w 867"/>
                <a:gd name="T13" fmla="*/ 1318 h 1469"/>
                <a:gd name="T14" fmla="*/ 590 w 867"/>
                <a:gd name="T15" fmla="*/ 1318 h 1469"/>
                <a:gd name="T16" fmla="*/ 633 w 867"/>
                <a:gd name="T17" fmla="*/ 1299 h 1469"/>
                <a:gd name="T18" fmla="*/ 662 w 867"/>
                <a:gd name="T19" fmla="*/ 1263 h 1469"/>
                <a:gd name="T20" fmla="*/ 673 w 867"/>
                <a:gd name="T21" fmla="*/ 1215 h 1469"/>
                <a:gd name="T22" fmla="*/ 662 w 867"/>
                <a:gd name="T23" fmla="*/ 1169 h 1469"/>
                <a:gd name="T24" fmla="*/ 633 w 867"/>
                <a:gd name="T25" fmla="*/ 1133 h 1469"/>
                <a:gd name="T26" fmla="*/ 590 w 867"/>
                <a:gd name="T27" fmla="*/ 1114 h 1469"/>
                <a:gd name="T28" fmla="*/ 185 w 867"/>
                <a:gd name="T29" fmla="*/ 783 h 1469"/>
                <a:gd name="T30" fmla="*/ 685 w 867"/>
                <a:gd name="T31" fmla="*/ 931 h 1469"/>
                <a:gd name="T32" fmla="*/ 185 w 867"/>
                <a:gd name="T33" fmla="*/ 783 h 1469"/>
                <a:gd name="T34" fmla="*/ 185 w 867"/>
                <a:gd name="T35" fmla="*/ 651 h 1469"/>
                <a:gd name="T36" fmla="*/ 685 w 867"/>
                <a:gd name="T37" fmla="*/ 501 h 1469"/>
                <a:gd name="T38" fmla="*/ 185 w 867"/>
                <a:gd name="T39" fmla="*/ 220 h 1469"/>
                <a:gd name="T40" fmla="*/ 685 w 867"/>
                <a:gd name="T41" fmla="*/ 369 h 1469"/>
                <a:gd name="T42" fmla="*/ 185 w 867"/>
                <a:gd name="T43" fmla="*/ 220 h 1469"/>
                <a:gd name="T44" fmla="*/ 803 w 867"/>
                <a:gd name="T45" fmla="*/ 0 h 1469"/>
                <a:gd name="T46" fmla="*/ 841 w 867"/>
                <a:gd name="T47" fmla="*/ 12 h 1469"/>
                <a:gd name="T48" fmla="*/ 864 w 867"/>
                <a:gd name="T49" fmla="*/ 44 h 1469"/>
                <a:gd name="T50" fmla="*/ 867 w 867"/>
                <a:gd name="T51" fmla="*/ 1405 h 1469"/>
                <a:gd name="T52" fmla="*/ 855 w 867"/>
                <a:gd name="T53" fmla="*/ 1444 h 1469"/>
                <a:gd name="T54" fmla="*/ 824 w 867"/>
                <a:gd name="T55" fmla="*/ 1466 h 1469"/>
                <a:gd name="T56" fmla="*/ 64 w 867"/>
                <a:gd name="T57" fmla="*/ 1469 h 1469"/>
                <a:gd name="T58" fmla="*/ 26 w 867"/>
                <a:gd name="T59" fmla="*/ 1457 h 1469"/>
                <a:gd name="T60" fmla="*/ 3 w 867"/>
                <a:gd name="T61" fmla="*/ 1426 h 1469"/>
                <a:gd name="T62" fmla="*/ 0 w 867"/>
                <a:gd name="T63" fmla="*/ 64 h 1469"/>
                <a:gd name="T64" fmla="*/ 12 w 867"/>
                <a:gd name="T65" fmla="*/ 26 h 1469"/>
                <a:gd name="T66" fmla="*/ 44 w 867"/>
                <a:gd name="T67" fmla="*/ 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67" h="1469">
                  <a:moveTo>
                    <a:pt x="566" y="1110"/>
                  </a:moveTo>
                  <a:lnTo>
                    <a:pt x="542" y="1114"/>
                  </a:lnTo>
                  <a:lnTo>
                    <a:pt x="520" y="1121"/>
                  </a:lnTo>
                  <a:lnTo>
                    <a:pt x="501" y="1133"/>
                  </a:lnTo>
                  <a:lnTo>
                    <a:pt x="484" y="1150"/>
                  </a:lnTo>
                  <a:lnTo>
                    <a:pt x="472" y="1169"/>
                  </a:lnTo>
                  <a:lnTo>
                    <a:pt x="463" y="1191"/>
                  </a:lnTo>
                  <a:lnTo>
                    <a:pt x="461" y="1215"/>
                  </a:lnTo>
                  <a:lnTo>
                    <a:pt x="463" y="1240"/>
                  </a:lnTo>
                  <a:lnTo>
                    <a:pt x="472" y="1263"/>
                  </a:lnTo>
                  <a:lnTo>
                    <a:pt x="484" y="1282"/>
                  </a:lnTo>
                  <a:lnTo>
                    <a:pt x="501" y="1299"/>
                  </a:lnTo>
                  <a:lnTo>
                    <a:pt x="520" y="1311"/>
                  </a:lnTo>
                  <a:lnTo>
                    <a:pt x="542" y="1318"/>
                  </a:lnTo>
                  <a:lnTo>
                    <a:pt x="566" y="1322"/>
                  </a:lnTo>
                  <a:lnTo>
                    <a:pt x="590" y="1318"/>
                  </a:lnTo>
                  <a:lnTo>
                    <a:pt x="613" y="1311"/>
                  </a:lnTo>
                  <a:lnTo>
                    <a:pt x="633" y="1299"/>
                  </a:lnTo>
                  <a:lnTo>
                    <a:pt x="648" y="1282"/>
                  </a:lnTo>
                  <a:lnTo>
                    <a:pt x="662" y="1263"/>
                  </a:lnTo>
                  <a:lnTo>
                    <a:pt x="669" y="1240"/>
                  </a:lnTo>
                  <a:lnTo>
                    <a:pt x="673" y="1215"/>
                  </a:lnTo>
                  <a:lnTo>
                    <a:pt x="669" y="1191"/>
                  </a:lnTo>
                  <a:lnTo>
                    <a:pt x="662" y="1169"/>
                  </a:lnTo>
                  <a:lnTo>
                    <a:pt x="648" y="1150"/>
                  </a:lnTo>
                  <a:lnTo>
                    <a:pt x="633" y="1133"/>
                  </a:lnTo>
                  <a:lnTo>
                    <a:pt x="613" y="1121"/>
                  </a:lnTo>
                  <a:lnTo>
                    <a:pt x="590" y="1114"/>
                  </a:lnTo>
                  <a:lnTo>
                    <a:pt x="566" y="1110"/>
                  </a:lnTo>
                  <a:close/>
                  <a:moveTo>
                    <a:pt x="185" y="783"/>
                  </a:moveTo>
                  <a:lnTo>
                    <a:pt x="185" y="931"/>
                  </a:lnTo>
                  <a:lnTo>
                    <a:pt x="685" y="931"/>
                  </a:lnTo>
                  <a:lnTo>
                    <a:pt x="685" y="783"/>
                  </a:lnTo>
                  <a:lnTo>
                    <a:pt x="185" y="783"/>
                  </a:lnTo>
                  <a:close/>
                  <a:moveTo>
                    <a:pt x="185" y="501"/>
                  </a:moveTo>
                  <a:lnTo>
                    <a:pt x="185" y="651"/>
                  </a:lnTo>
                  <a:lnTo>
                    <a:pt x="685" y="651"/>
                  </a:lnTo>
                  <a:lnTo>
                    <a:pt x="685" y="501"/>
                  </a:lnTo>
                  <a:lnTo>
                    <a:pt x="185" y="501"/>
                  </a:lnTo>
                  <a:close/>
                  <a:moveTo>
                    <a:pt x="185" y="220"/>
                  </a:moveTo>
                  <a:lnTo>
                    <a:pt x="185" y="369"/>
                  </a:lnTo>
                  <a:lnTo>
                    <a:pt x="685" y="369"/>
                  </a:lnTo>
                  <a:lnTo>
                    <a:pt x="685" y="220"/>
                  </a:lnTo>
                  <a:lnTo>
                    <a:pt x="185" y="220"/>
                  </a:lnTo>
                  <a:close/>
                  <a:moveTo>
                    <a:pt x="64" y="0"/>
                  </a:moveTo>
                  <a:lnTo>
                    <a:pt x="803" y="0"/>
                  </a:lnTo>
                  <a:lnTo>
                    <a:pt x="824" y="3"/>
                  </a:lnTo>
                  <a:lnTo>
                    <a:pt x="841" y="12"/>
                  </a:lnTo>
                  <a:lnTo>
                    <a:pt x="855" y="26"/>
                  </a:lnTo>
                  <a:lnTo>
                    <a:pt x="864" y="44"/>
                  </a:lnTo>
                  <a:lnTo>
                    <a:pt x="867" y="64"/>
                  </a:lnTo>
                  <a:lnTo>
                    <a:pt x="867" y="1405"/>
                  </a:lnTo>
                  <a:lnTo>
                    <a:pt x="864" y="1426"/>
                  </a:lnTo>
                  <a:lnTo>
                    <a:pt x="855" y="1444"/>
                  </a:lnTo>
                  <a:lnTo>
                    <a:pt x="841" y="1457"/>
                  </a:lnTo>
                  <a:lnTo>
                    <a:pt x="824" y="1466"/>
                  </a:lnTo>
                  <a:lnTo>
                    <a:pt x="803" y="1469"/>
                  </a:lnTo>
                  <a:lnTo>
                    <a:pt x="64" y="1469"/>
                  </a:lnTo>
                  <a:lnTo>
                    <a:pt x="44" y="1466"/>
                  </a:lnTo>
                  <a:lnTo>
                    <a:pt x="26" y="1457"/>
                  </a:lnTo>
                  <a:lnTo>
                    <a:pt x="12" y="1444"/>
                  </a:lnTo>
                  <a:lnTo>
                    <a:pt x="3" y="1426"/>
                  </a:lnTo>
                  <a:lnTo>
                    <a:pt x="0" y="1405"/>
                  </a:lnTo>
                  <a:lnTo>
                    <a:pt x="0" y="64"/>
                  </a:lnTo>
                  <a:lnTo>
                    <a:pt x="3" y="44"/>
                  </a:lnTo>
                  <a:lnTo>
                    <a:pt x="12" y="26"/>
                  </a:lnTo>
                  <a:lnTo>
                    <a:pt x="26" y="12"/>
                  </a:lnTo>
                  <a:lnTo>
                    <a:pt x="44" y="3"/>
                  </a:lnTo>
                  <a:lnTo>
                    <a:pt x="64" y="0"/>
                  </a:lnTo>
                  <a:close/>
                </a:path>
              </a:pathLst>
            </a:custGeom>
            <a:solidFill>
              <a:srgbClr val="FFFFFF"/>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sp>
          <p:nvSpPr>
            <p:cNvPr id="394" name="Freeform 29">
              <a:extLst>
                <a:ext uri="{FF2B5EF4-FFF2-40B4-BE49-F238E27FC236}">
                  <a16:creationId xmlns="" xmlns:a16="http://schemas.microsoft.com/office/drawing/2014/main" id="{867D1F0B-2E1C-6641-A50D-48335C0517C7}"/>
                </a:ext>
              </a:extLst>
            </p:cNvPr>
            <p:cNvSpPr>
              <a:spLocks noEditPoints="1"/>
            </p:cNvSpPr>
            <p:nvPr/>
          </p:nvSpPr>
          <p:spPr bwMode="auto">
            <a:xfrm>
              <a:off x="3090078" y="2525685"/>
              <a:ext cx="532125" cy="491283"/>
            </a:xfrm>
            <a:custGeom>
              <a:avLst/>
              <a:gdLst>
                <a:gd name="T0" fmla="*/ 901 w 2280"/>
                <a:gd name="T1" fmla="*/ 1789 h 2105"/>
                <a:gd name="T2" fmla="*/ 1382 w 2280"/>
                <a:gd name="T3" fmla="*/ 1789 h 2105"/>
                <a:gd name="T4" fmla="*/ 1382 w 2280"/>
                <a:gd name="T5" fmla="*/ 1972 h 2105"/>
                <a:gd name="T6" fmla="*/ 1534 w 2280"/>
                <a:gd name="T7" fmla="*/ 1972 h 2105"/>
                <a:gd name="T8" fmla="*/ 1553 w 2280"/>
                <a:gd name="T9" fmla="*/ 1975 h 2105"/>
                <a:gd name="T10" fmla="*/ 1570 w 2280"/>
                <a:gd name="T11" fmla="*/ 1984 h 2105"/>
                <a:gd name="T12" fmla="*/ 1584 w 2280"/>
                <a:gd name="T13" fmla="*/ 1998 h 2105"/>
                <a:gd name="T14" fmla="*/ 1595 w 2280"/>
                <a:gd name="T15" fmla="*/ 2015 h 2105"/>
                <a:gd name="T16" fmla="*/ 1603 w 2280"/>
                <a:gd name="T17" fmla="*/ 2037 h 2105"/>
                <a:gd name="T18" fmla="*/ 1605 w 2280"/>
                <a:gd name="T19" fmla="*/ 2060 h 2105"/>
                <a:gd name="T20" fmla="*/ 1605 w 2280"/>
                <a:gd name="T21" fmla="*/ 2105 h 2105"/>
                <a:gd name="T22" fmla="*/ 675 w 2280"/>
                <a:gd name="T23" fmla="*/ 2105 h 2105"/>
                <a:gd name="T24" fmla="*/ 675 w 2280"/>
                <a:gd name="T25" fmla="*/ 2060 h 2105"/>
                <a:gd name="T26" fmla="*/ 678 w 2280"/>
                <a:gd name="T27" fmla="*/ 2037 h 2105"/>
                <a:gd name="T28" fmla="*/ 685 w 2280"/>
                <a:gd name="T29" fmla="*/ 2015 h 2105"/>
                <a:gd name="T30" fmla="*/ 697 w 2280"/>
                <a:gd name="T31" fmla="*/ 1998 h 2105"/>
                <a:gd name="T32" fmla="*/ 711 w 2280"/>
                <a:gd name="T33" fmla="*/ 1984 h 2105"/>
                <a:gd name="T34" fmla="*/ 728 w 2280"/>
                <a:gd name="T35" fmla="*/ 1975 h 2105"/>
                <a:gd name="T36" fmla="*/ 748 w 2280"/>
                <a:gd name="T37" fmla="*/ 1972 h 2105"/>
                <a:gd name="T38" fmla="*/ 901 w 2280"/>
                <a:gd name="T39" fmla="*/ 1972 h 2105"/>
                <a:gd name="T40" fmla="*/ 901 w 2280"/>
                <a:gd name="T41" fmla="*/ 1789 h 2105"/>
                <a:gd name="T42" fmla="*/ 120 w 2280"/>
                <a:gd name="T43" fmla="*/ 0 h 2105"/>
                <a:gd name="T44" fmla="*/ 2161 w 2280"/>
                <a:gd name="T45" fmla="*/ 0 h 2105"/>
                <a:gd name="T46" fmla="*/ 2189 w 2280"/>
                <a:gd name="T47" fmla="*/ 2 h 2105"/>
                <a:gd name="T48" fmla="*/ 2213 w 2280"/>
                <a:gd name="T49" fmla="*/ 9 h 2105"/>
                <a:gd name="T50" fmla="*/ 2235 w 2280"/>
                <a:gd name="T51" fmla="*/ 21 h 2105"/>
                <a:gd name="T52" fmla="*/ 2254 w 2280"/>
                <a:gd name="T53" fmla="*/ 38 h 2105"/>
                <a:gd name="T54" fmla="*/ 2268 w 2280"/>
                <a:gd name="T55" fmla="*/ 57 h 2105"/>
                <a:gd name="T56" fmla="*/ 2277 w 2280"/>
                <a:gd name="T57" fmla="*/ 78 h 2105"/>
                <a:gd name="T58" fmla="*/ 2280 w 2280"/>
                <a:gd name="T59" fmla="*/ 102 h 2105"/>
                <a:gd name="T60" fmla="*/ 2280 w 2280"/>
                <a:gd name="T61" fmla="*/ 1539 h 2105"/>
                <a:gd name="T62" fmla="*/ 2277 w 2280"/>
                <a:gd name="T63" fmla="*/ 1562 h 2105"/>
                <a:gd name="T64" fmla="*/ 2268 w 2280"/>
                <a:gd name="T65" fmla="*/ 1584 h 2105"/>
                <a:gd name="T66" fmla="*/ 2254 w 2280"/>
                <a:gd name="T67" fmla="*/ 1603 h 2105"/>
                <a:gd name="T68" fmla="*/ 2235 w 2280"/>
                <a:gd name="T69" fmla="*/ 1619 h 2105"/>
                <a:gd name="T70" fmla="*/ 2213 w 2280"/>
                <a:gd name="T71" fmla="*/ 1631 h 2105"/>
                <a:gd name="T72" fmla="*/ 2189 w 2280"/>
                <a:gd name="T73" fmla="*/ 1639 h 2105"/>
                <a:gd name="T74" fmla="*/ 2161 w 2280"/>
                <a:gd name="T75" fmla="*/ 1642 h 2105"/>
                <a:gd name="T76" fmla="*/ 603 w 2280"/>
                <a:gd name="T77" fmla="*/ 1642 h 2105"/>
                <a:gd name="T78" fmla="*/ 603 w 2280"/>
                <a:gd name="T79" fmla="*/ 1355 h 2105"/>
                <a:gd name="T80" fmla="*/ 2084 w 2280"/>
                <a:gd name="T81" fmla="*/ 1355 h 2105"/>
                <a:gd name="T82" fmla="*/ 2084 w 2280"/>
                <a:gd name="T83" fmla="*/ 192 h 2105"/>
                <a:gd name="T84" fmla="*/ 190 w 2280"/>
                <a:gd name="T85" fmla="*/ 192 h 2105"/>
                <a:gd name="T86" fmla="*/ 190 w 2280"/>
                <a:gd name="T87" fmla="*/ 562 h 2105"/>
                <a:gd name="T88" fmla="*/ 0 w 2280"/>
                <a:gd name="T89" fmla="*/ 562 h 2105"/>
                <a:gd name="T90" fmla="*/ 0 w 2280"/>
                <a:gd name="T91" fmla="*/ 102 h 2105"/>
                <a:gd name="T92" fmla="*/ 4 w 2280"/>
                <a:gd name="T93" fmla="*/ 78 h 2105"/>
                <a:gd name="T94" fmla="*/ 13 w 2280"/>
                <a:gd name="T95" fmla="*/ 57 h 2105"/>
                <a:gd name="T96" fmla="*/ 27 w 2280"/>
                <a:gd name="T97" fmla="*/ 38 h 2105"/>
                <a:gd name="T98" fmla="*/ 45 w 2280"/>
                <a:gd name="T99" fmla="*/ 21 h 2105"/>
                <a:gd name="T100" fmla="*/ 67 w 2280"/>
                <a:gd name="T101" fmla="*/ 9 h 2105"/>
                <a:gd name="T102" fmla="*/ 92 w 2280"/>
                <a:gd name="T103" fmla="*/ 2 h 2105"/>
                <a:gd name="T104" fmla="*/ 120 w 2280"/>
                <a:gd name="T105" fmla="*/ 0 h 2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0" h="2105">
                  <a:moveTo>
                    <a:pt x="901" y="1789"/>
                  </a:moveTo>
                  <a:lnTo>
                    <a:pt x="1382" y="1789"/>
                  </a:lnTo>
                  <a:lnTo>
                    <a:pt x="1382" y="1972"/>
                  </a:lnTo>
                  <a:lnTo>
                    <a:pt x="1534" y="1972"/>
                  </a:lnTo>
                  <a:lnTo>
                    <a:pt x="1553" y="1975"/>
                  </a:lnTo>
                  <a:lnTo>
                    <a:pt x="1570" y="1984"/>
                  </a:lnTo>
                  <a:lnTo>
                    <a:pt x="1584" y="1998"/>
                  </a:lnTo>
                  <a:lnTo>
                    <a:pt x="1595" y="2015"/>
                  </a:lnTo>
                  <a:lnTo>
                    <a:pt x="1603" y="2037"/>
                  </a:lnTo>
                  <a:lnTo>
                    <a:pt x="1605" y="2060"/>
                  </a:lnTo>
                  <a:lnTo>
                    <a:pt x="1605" y="2105"/>
                  </a:lnTo>
                  <a:lnTo>
                    <a:pt x="675" y="2105"/>
                  </a:lnTo>
                  <a:lnTo>
                    <a:pt x="675" y="2060"/>
                  </a:lnTo>
                  <a:lnTo>
                    <a:pt x="678" y="2037"/>
                  </a:lnTo>
                  <a:lnTo>
                    <a:pt x="685" y="2015"/>
                  </a:lnTo>
                  <a:lnTo>
                    <a:pt x="697" y="1998"/>
                  </a:lnTo>
                  <a:lnTo>
                    <a:pt x="711" y="1984"/>
                  </a:lnTo>
                  <a:lnTo>
                    <a:pt x="728" y="1975"/>
                  </a:lnTo>
                  <a:lnTo>
                    <a:pt x="748" y="1972"/>
                  </a:lnTo>
                  <a:lnTo>
                    <a:pt x="901" y="1972"/>
                  </a:lnTo>
                  <a:lnTo>
                    <a:pt x="901" y="1789"/>
                  </a:lnTo>
                  <a:close/>
                  <a:moveTo>
                    <a:pt x="120" y="0"/>
                  </a:moveTo>
                  <a:lnTo>
                    <a:pt x="2161" y="0"/>
                  </a:lnTo>
                  <a:lnTo>
                    <a:pt x="2189" y="2"/>
                  </a:lnTo>
                  <a:lnTo>
                    <a:pt x="2213" y="9"/>
                  </a:lnTo>
                  <a:lnTo>
                    <a:pt x="2235" y="21"/>
                  </a:lnTo>
                  <a:lnTo>
                    <a:pt x="2254" y="38"/>
                  </a:lnTo>
                  <a:lnTo>
                    <a:pt x="2268" y="57"/>
                  </a:lnTo>
                  <a:lnTo>
                    <a:pt x="2277" y="78"/>
                  </a:lnTo>
                  <a:lnTo>
                    <a:pt x="2280" y="102"/>
                  </a:lnTo>
                  <a:lnTo>
                    <a:pt x="2280" y="1539"/>
                  </a:lnTo>
                  <a:lnTo>
                    <a:pt x="2277" y="1562"/>
                  </a:lnTo>
                  <a:lnTo>
                    <a:pt x="2268" y="1584"/>
                  </a:lnTo>
                  <a:lnTo>
                    <a:pt x="2254" y="1603"/>
                  </a:lnTo>
                  <a:lnTo>
                    <a:pt x="2235" y="1619"/>
                  </a:lnTo>
                  <a:lnTo>
                    <a:pt x="2213" y="1631"/>
                  </a:lnTo>
                  <a:lnTo>
                    <a:pt x="2189" y="1639"/>
                  </a:lnTo>
                  <a:lnTo>
                    <a:pt x="2161" y="1642"/>
                  </a:lnTo>
                  <a:lnTo>
                    <a:pt x="603" y="1642"/>
                  </a:lnTo>
                  <a:lnTo>
                    <a:pt x="603" y="1355"/>
                  </a:lnTo>
                  <a:lnTo>
                    <a:pt x="2084" y="1355"/>
                  </a:lnTo>
                  <a:lnTo>
                    <a:pt x="2084" y="192"/>
                  </a:lnTo>
                  <a:lnTo>
                    <a:pt x="190" y="192"/>
                  </a:lnTo>
                  <a:lnTo>
                    <a:pt x="190" y="562"/>
                  </a:lnTo>
                  <a:lnTo>
                    <a:pt x="0" y="562"/>
                  </a:lnTo>
                  <a:lnTo>
                    <a:pt x="0" y="102"/>
                  </a:lnTo>
                  <a:lnTo>
                    <a:pt x="4" y="78"/>
                  </a:lnTo>
                  <a:lnTo>
                    <a:pt x="13" y="57"/>
                  </a:lnTo>
                  <a:lnTo>
                    <a:pt x="27" y="38"/>
                  </a:lnTo>
                  <a:lnTo>
                    <a:pt x="45" y="21"/>
                  </a:lnTo>
                  <a:lnTo>
                    <a:pt x="67" y="9"/>
                  </a:lnTo>
                  <a:lnTo>
                    <a:pt x="92" y="2"/>
                  </a:lnTo>
                  <a:lnTo>
                    <a:pt x="120" y="0"/>
                  </a:lnTo>
                  <a:close/>
                </a:path>
              </a:pathLst>
            </a:custGeom>
            <a:solidFill>
              <a:srgbClr val="00B9F2"/>
            </a:solidFill>
            <a:ln w="0">
              <a:noFill/>
              <a:prstDash val="solid"/>
              <a:round/>
              <a:headEnd/>
              <a:tailEnd/>
            </a:ln>
          </p:spPr>
          <p:txBody>
            <a:bodyPr vert="horz" wrap="square" lIns="71993" tIns="35997" rIns="71993" bIns="35997" numCol="1" anchor="t" anchorCtr="0" compatLnSpc="1">
              <a:prstTxWarp prst="textNoShape">
                <a:avLst/>
              </a:prstTxWarp>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defTabSz="479949">
                <a:defRPr/>
              </a:pPr>
              <a:endParaRPr kumimoji="0" lang="en-US" sz="1417">
                <a:solidFill>
                  <a:prstClr val="white"/>
                </a:solidFill>
                <a:latin typeface="Meiryo UI" panose="020B0604030504040204" pitchFamily="34" charset="-128"/>
                <a:ea typeface="Meiryo UI" panose="020B0604030504040204" pitchFamily="34" charset="-128"/>
                <a:cs typeface=""/>
              </a:endParaRPr>
            </a:p>
          </p:txBody>
        </p:sp>
      </p:grpSp>
      <p:grpSp>
        <p:nvGrpSpPr>
          <p:cNvPr id="395" name="Group 266">
            <a:extLst>
              <a:ext uri="{FF2B5EF4-FFF2-40B4-BE49-F238E27FC236}">
                <a16:creationId xmlns="" xmlns:a16="http://schemas.microsoft.com/office/drawing/2014/main" id="{A4CE215B-EA27-B842-963A-EDFC6570FDF1}"/>
              </a:ext>
            </a:extLst>
          </p:cNvPr>
          <p:cNvGrpSpPr/>
          <p:nvPr/>
        </p:nvGrpSpPr>
        <p:grpSpPr>
          <a:xfrm>
            <a:off x="7933954" y="4226903"/>
            <a:ext cx="528641" cy="663561"/>
            <a:chOff x="1965110" y="3959580"/>
            <a:chExt cx="1001794" cy="943104"/>
          </a:xfrm>
        </p:grpSpPr>
        <p:pic>
          <p:nvPicPr>
            <p:cNvPr id="396" name="Picture 2" descr="Intermedix">
              <a:extLst>
                <a:ext uri="{FF2B5EF4-FFF2-40B4-BE49-F238E27FC236}">
                  <a16:creationId xmlns="" xmlns:a16="http://schemas.microsoft.com/office/drawing/2014/main" id="{99A27129-E949-314A-B876-5677E3BCC9A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97598" y="3959580"/>
              <a:ext cx="680335" cy="680335"/>
            </a:xfrm>
            <a:prstGeom prst="rect">
              <a:avLst/>
            </a:prstGeom>
            <a:noFill/>
            <a:extLst>
              <a:ext uri="{909E8E84-426E-40dd-AFC4-6F175D3DCCD1}">
                <a14:hiddenFill xmlns:a14="http://schemas.microsoft.com/office/drawing/2010/main" xmlns="" xmlns:lc="http://schemas.openxmlformats.org/drawingml/2006/lockedCanvas">
                  <a:solidFill>
                    <a:srgbClr val="FFFFFF"/>
                  </a:solidFill>
                </a14:hiddenFill>
              </a:ext>
            </a:extLst>
          </p:spPr>
        </p:pic>
        <p:sp>
          <p:nvSpPr>
            <p:cNvPr id="397" name="TextBox 268">
              <a:extLst>
                <a:ext uri="{FF2B5EF4-FFF2-40B4-BE49-F238E27FC236}">
                  <a16:creationId xmlns="" xmlns:a16="http://schemas.microsoft.com/office/drawing/2014/main" id="{EE1CA9F7-2424-654C-A7CD-000731A43875}"/>
                </a:ext>
              </a:extLst>
            </p:cNvPr>
            <p:cNvSpPr txBox="1"/>
            <p:nvPr/>
          </p:nvSpPr>
          <p:spPr>
            <a:xfrm>
              <a:off x="1965110" y="4680633"/>
              <a:ext cx="1001794" cy="222051"/>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defRPr/>
              </a:pPr>
              <a:r>
                <a:rPr kumimoji="0" lang="ja-JP" altLang="en-US" sz="866" b="1" dirty="0">
                  <a:solidFill>
                    <a:prstClr val="white"/>
                  </a:solidFill>
                  <a:latin typeface="Meiryo UI" panose="020B0604030504040204" pitchFamily="34" charset="-128"/>
                  <a:ea typeface="Meiryo UI" panose="020B0604030504040204" pitchFamily="34" charset="-128"/>
                  <a:cs typeface=""/>
                </a:rPr>
                <a:t>災害対応の履歴</a:t>
              </a:r>
              <a:endParaRPr kumimoji="0" lang="en-US" sz="866" b="1" dirty="0">
                <a:solidFill>
                  <a:prstClr val="white"/>
                </a:solidFill>
                <a:latin typeface="Meiryo UI" panose="020B0604030504040204" pitchFamily="34" charset="-128"/>
                <a:ea typeface="Meiryo UI" panose="020B0604030504040204" pitchFamily="34" charset="-128"/>
                <a:cs typeface=""/>
              </a:endParaRPr>
            </a:p>
          </p:txBody>
        </p:sp>
      </p:grpSp>
      <p:sp>
        <p:nvSpPr>
          <p:cNvPr id="398" name="テキスト ボックス 397">
            <a:extLst>
              <a:ext uri="{FF2B5EF4-FFF2-40B4-BE49-F238E27FC236}">
                <a16:creationId xmlns="" xmlns:a16="http://schemas.microsoft.com/office/drawing/2014/main" id="{B423E31C-364C-3647-AB3C-A5BBB8EA8587}"/>
              </a:ext>
            </a:extLst>
          </p:cNvPr>
          <p:cNvSpPr txBox="1"/>
          <p:nvPr/>
        </p:nvSpPr>
        <p:spPr>
          <a:xfrm>
            <a:off x="1075052" y="1408584"/>
            <a:ext cx="1380955" cy="867930"/>
          </a:xfrm>
          <a:prstGeom prst="rect">
            <a:avLst/>
          </a:prstGeom>
          <a:noFill/>
        </p:spPr>
        <p:txBody>
          <a:bodyPr wrap="square" rtlCol="0">
            <a:spAutoFit/>
          </a:bodyPr>
          <a:lstStyle/>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合理的な</a:t>
            </a:r>
            <a:endParaRPr kumimoji="0" lang="en-US" altLang="ja-JP" sz="1680" kern="0" dirty="0">
              <a:solidFill>
                <a:srgbClr val="000000"/>
              </a:solidFill>
              <a:latin typeface="Meiryo UI" panose="020B0604030504040204" pitchFamily="34" charset="-128"/>
              <a:ea typeface="Meiryo UI" panose="020B0604030504040204" pitchFamily="34" charset="-128"/>
            </a:endParaRPr>
          </a:p>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意思決定</a:t>
            </a:r>
            <a:endParaRPr kumimoji="0" lang="en-US" altLang="ja-JP" sz="1680" kern="0" dirty="0">
              <a:solidFill>
                <a:srgbClr val="000000"/>
              </a:solidFill>
              <a:latin typeface="Meiryo UI" panose="020B0604030504040204" pitchFamily="34" charset="-128"/>
              <a:ea typeface="Meiryo UI" panose="020B0604030504040204" pitchFamily="34" charset="-128"/>
            </a:endParaRPr>
          </a:p>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のニーズ</a:t>
            </a:r>
          </a:p>
        </p:txBody>
      </p:sp>
      <p:sp>
        <p:nvSpPr>
          <p:cNvPr id="399" name="テキスト ボックス 398">
            <a:extLst>
              <a:ext uri="{FF2B5EF4-FFF2-40B4-BE49-F238E27FC236}">
                <a16:creationId xmlns="" xmlns:a16="http://schemas.microsoft.com/office/drawing/2014/main" id="{FFF75C42-DDA8-1E4A-8BF1-F20C71B21487}"/>
              </a:ext>
            </a:extLst>
          </p:cNvPr>
          <p:cNvSpPr txBox="1"/>
          <p:nvPr/>
        </p:nvSpPr>
        <p:spPr>
          <a:xfrm>
            <a:off x="3230076" y="1577747"/>
            <a:ext cx="1420785" cy="867930"/>
          </a:xfrm>
          <a:prstGeom prst="rect">
            <a:avLst/>
          </a:prstGeom>
          <a:noFill/>
        </p:spPr>
        <p:txBody>
          <a:bodyPr wrap="square" rtlCol="0">
            <a:spAutoFit/>
          </a:bodyPr>
          <a:lstStyle/>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意思決定の</a:t>
            </a:r>
            <a:endParaRPr kumimoji="0" lang="en-US" altLang="ja-JP" sz="1680" kern="0" dirty="0">
              <a:solidFill>
                <a:srgbClr val="000000"/>
              </a:solidFill>
              <a:latin typeface="Meiryo UI" panose="020B0604030504040204" pitchFamily="34" charset="-128"/>
              <a:ea typeface="Meiryo UI" panose="020B0604030504040204" pitchFamily="34" charset="-128"/>
            </a:endParaRPr>
          </a:p>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ために情報を</a:t>
            </a:r>
            <a:endParaRPr kumimoji="0" lang="en-US" altLang="ja-JP" sz="1680" kern="0" dirty="0">
              <a:solidFill>
                <a:srgbClr val="000000"/>
              </a:solidFill>
              <a:latin typeface="Meiryo UI" panose="020B0604030504040204" pitchFamily="34" charset="-128"/>
              <a:ea typeface="Meiryo UI" panose="020B0604030504040204" pitchFamily="34" charset="-128"/>
            </a:endParaRPr>
          </a:p>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見せる</a:t>
            </a:r>
            <a:endParaRPr kumimoji="0" lang="en-US" altLang="ja-JP" sz="1680" kern="0" dirty="0">
              <a:solidFill>
                <a:srgbClr val="000000"/>
              </a:solidFill>
              <a:latin typeface="Meiryo UI" panose="020B0604030504040204" pitchFamily="34" charset="-128"/>
              <a:ea typeface="Meiryo UI" panose="020B0604030504040204" pitchFamily="34" charset="-128"/>
            </a:endParaRPr>
          </a:p>
        </p:txBody>
      </p:sp>
      <p:sp>
        <p:nvSpPr>
          <p:cNvPr id="400" name="テキスト ボックス 399">
            <a:extLst>
              <a:ext uri="{FF2B5EF4-FFF2-40B4-BE49-F238E27FC236}">
                <a16:creationId xmlns="" xmlns:a16="http://schemas.microsoft.com/office/drawing/2014/main" id="{8A22AF10-1A41-3946-93CC-B55883C12F3C}"/>
              </a:ext>
            </a:extLst>
          </p:cNvPr>
          <p:cNvSpPr txBox="1"/>
          <p:nvPr/>
        </p:nvSpPr>
        <p:spPr>
          <a:xfrm>
            <a:off x="4376404" y="1583904"/>
            <a:ext cx="2780477" cy="867930"/>
          </a:xfrm>
          <a:prstGeom prst="rect">
            <a:avLst/>
          </a:prstGeom>
          <a:noFill/>
        </p:spPr>
        <p:txBody>
          <a:bodyPr wrap="square" rtlCol="0">
            <a:spAutoFit/>
          </a:bodyPr>
          <a:lstStyle/>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求める</a:t>
            </a:r>
            <a:endParaRPr kumimoji="0" lang="en-US" altLang="ja-JP" sz="1680" kern="0" dirty="0">
              <a:solidFill>
                <a:srgbClr val="000000"/>
              </a:solidFill>
              <a:latin typeface="Meiryo UI" panose="020B0604030504040204" pitchFamily="34" charset="-128"/>
              <a:ea typeface="Meiryo UI" panose="020B0604030504040204" pitchFamily="34" charset="-128"/>
            </a:endParaRPr>
          </a:p>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情報プロダクツ</a:t>
            </a:r>
            <a:endParaRPr kumimoji="0" lang="en-US" altLang="ja-JP" sz="1680" kern="0" dirty="0">
              <a:solidFill>
                <a:srgbClr val="000000"/>
              </a:solidFill>
              <a:latin typeface="Meiryo UI" panose="020B0604030504040204" pitchFamily="34" charset="-128"/>
              <a:ea typeface="Meiryo UI" panose="020B0604030504040204" pitchFamily="34" charset="-128"/>
            </a:endParaRPr>
          </a:p>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を作成する</a:t>
            </a:r>
          </a:p>
        </p:txBody>
      </p:sp>
      <p:sp>
        <p:nvSpPr>
          <p:cNvPr id="401" name="テキスト ボックス 400">
            <a:extLst>
              <a:ext uri="{FF2B5EF4-FFF2-40B4-BE49-F238E27FC236}">
                <a16:creationId xmlns="" xmlns:a16="http://schemas.microsoft.com/office/drawing/2014/main" id="{8B6CF7A1-A26B-AD4E-B2A6-ED871ABAE538}"/>
              </a:ext>
            </a:extLst>
          </p:cNvPr>
          <p:cNvSpPr txBox="1"/>
          <p:nvPr/>
        </p:nvSpPr>
        <p:spPr>
          <a:xfrm>
            <a:off x="6484574" y="1581302"/>
            <a:ext cx="2780477" cy="867930"/>
          </a:xfrm>
          <a:prstGeom prst="rect">
            <a:avLst/>
          </a:prstGeom>
          <a:noFill/>
        </p:spPr>
        <p:txBody>
          <a:bodyPr wrap="square" rtlCol="0">
            <a:spAutoFit/>
          </a:bodyPr>
          <a:lstStyle/>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関連する</a:t>
            </a:r>
            <a:endParaRPr kumimoji="0" lang="en-US" altLang="ja-JP" sz="1680" kern="0" dirty="0">
              <a:solidFill>
                <a:srgbClr val="000000"/>
              </a:solidFill>
              <a:latin typeface="Meiryo UI" panose="020B0604030504040204" pitchFamily="34" charset="-128"/>
              <a:ea typeface="Meiryo UI" panose="020B0604030504040204" pitchFamily="34" charset="-128"/>
            </a:endParaRPr>
          </a:p>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公開データを</a:t>
            </a:r>
            <a:endParaRPr kumimoji="0" lang="en-US" altLang="ja-JP" sz="1680" kern="0" dirty="0">
              <a:solidFill>
                <a:srgbClr val="000000"/>
              </a:solidFill>
              <a:latin typeface="Meiryo UI" panose="020B0604030504040204" pitchFamily="34" charset="-128"/>
              <a:ea typeface="Meiryo UI" panose="020B0604030504040204" pitchFamily="34" charset="-128"/>
            </a:endParaRPr>
          </a:p>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収集する</a:t>
            </a:r>
            <a:endParaRPr kumimoji="0" lang="en-US" altLang="ja-JP" sz="1680" kern="0" dirty="0">
              <a:solidFill>
                <a:srgbClr val="000000"/>
              </a:solidFill>
              <a:latin typeface="Meiryo UI" panose="020B0604030504040204" pitchFamily="34" charset="-128"/>
              <a:ea typeface="Meiryo UI" panose="020B0604030504040204" pitchFamily="34" charset="-128"/>
            </a:endParaRPr>
          </a:p>
        </p:txBody>
      </p:sp>
      <p:cxnSp>
        <p:nvCxnSpPr>
          <p:cNvPr id="402" name="コネクタ: カギ線 216">
            <a:extLst>
              <a:ext uri="{FF2B5EF4-FFF2-40B4-BE49-F238E27FC236}">
                <a16:creationId xmlns="" xmlns:a16="http://schemas.microsoft.com/office/drawing/2014/main" id="{B8B61597-C681-5F42-972F-BB63287E2CBC}"/>
              </a:ext>
            </a:extLst>
          </p:cNvPr>
          <p:cNvCxnSpPr>
            <a:cxnSpLocks/>
            <a:stCxn id="232" idx="2"/>
            <a:endCxn id="420" idx="2"/>
          </p:cNvCxnSpPr>
          <p:nvPr/>
        </p:nvCxnSpPr>
        <p:spPr>
          <a:xfrm rot="16200000" flipH="1">
            <a:off x="3062589" y="3556014"/>
            <a:ext cx="906270" cy="3442732"/>
          </a:xfrm>
          <a:prstGeom prst="bentConnector2">
            <a:avLst/>
          </a:prstGeom>
          <a:noFill/>
          <a:ln w="76200" cap="flat" cmpd="sng" algn="ctr">
            <a:solidFill>
              <a:srgbClr val="2E629F"/>
            </a:solidFill>
            <a:prstDash val="solid"/>
            <a:tailEnd type="triangle"/>
          </a:ln>
          <a:effectLst/>
        </p:spPr>
      </p:cxnSp>
      <p:sp>
        <p:nvSpPr>
          <p:cNvPr id="403" name="テキスト ボックス 402">
            <a:extLst>
              <a:ext uri="{FF2B5EF4-FFF2-40B4-BE49-F238E27FC236}">
                <a16:creationId xmlns="" xmlns:a16="http://schemas.microsoft.com/office/drawing/2014/main" id="{8A5E2DF7-A26D-B342-943B-2E170E522419}"/>
              </a:ext>
            </a:extLst>
          </p:cNvPr>
          <p:cNvSpPr txBox="1"/>
          <p:nvPr/>
        </p:nvSpPr>
        <p:spPr>
          <a:xfrm>
            <a:off x="1860918" y="5019281"/>
            <a:ext cx="1845395" cy="609398"/>
          </a:xfrm>
          <a:prstGeom prst="rect">
            <a:avLst/>
          </a:prstGeom>
          <a:noFill/>
        </p:spPr>
        <p:txBody>
          <a:bodyPr wrap="square" rtlCol="0">
            <a:spAutoFit/>
          </a:bodyPr>
          <a:lstStyle/>
          <a:p>
            <a:pP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自分の</a:t>
            </a:r>
            <a:endParaRPr kumimoji="0" lang="en-US" altLang="ja-JP" sz="1680" kern="0" dirty="0">
              <a:solidFill>
                <a:srgbClr val="000000"/>
              </a:solidFill>
              <a:latin typeface="Meiryo UI" panose="020B0604030504040204" pitchFamily="34" charset="-128"/>
              <a:ea typeface="Meiryo UI" panose="020B0604030504040204" pitchFamily="34" charset="-128"/>
            </a:endParaRPr>
          </a:p>
          <a:p>
            <a:pP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データ</a:t>
            </a:r>
          </a:p>
        </p:txBody>
      </p:sp>
      <p:sp>
        <p:nvSpPr>
          <p:cNvPr id="404" name="矢印: 左 222">
            <a:extLst>
              <a:ext uri="{FF2B5EF4-FFF2-40B4-BE49-F238E27FC236}">
                <a16:creationId xmlns="" xmlns:a16="http://schemas.microsoft.com/office/drawing/2014/main" id="{FD8A475A-EF97-3C43-92B6-BA9CBDD0C4BA}"/>
              </a:ext>
            </a:extLst>
          </p:cNvPr>
          <p:cNvSpPr/>
          <p:nvPr/>
        </p:nvSpPr>
        <p:spPr>
          <a:xfrm rot="10800000">
            <a:off x="2694293" y="3383585"/>
            <a:ext cx="366385" cy="489273"/>
          </a:xfrm>
          <a:prstGeom prst="lef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9937">
              <a:defRPr/>
            </a:pPr>
            <a:endParaRPr kumimoji="0" lang="ja-JP" altLang="en-US" sz="1890" kern="0">
              <a:solidFill>
                <a:srgbClr val="FFFFFF"/>
              </a:solidFill>
              <a:latin typeface="Meiryo UI" panose="020B0604030504040204" pitchFamily="34" charset="-128"/>
              <a:ea typeface="Meiryo UI" panose="020B0604030504040204" pitchFamily="34" charset="-128"/>
              <a:cs typeface=""/>
            </a:endParaRPr>
          </a:p>
        </p:txBody>
      </p:sp>
      <p:sp>
        <p:nvSpPr>
          <p:cNvPr id="405" name="矢印: 左 223">
            <a:extLst>
              <a:ext uri="{FF2B5EF4-FFF2-40B4-BE49-F238E27FC236}">
                <a16:creationId xmlns="" xmlns:a16="http://schemas.microsoft.com/office/drawing/2014/main" id="{555BE529-01E1-D149-BFE5-A54AF395539B}"/>
              </a:ext>
            </a:extLst>
          </p:cNvPr>
          <p:cNvSpPr/>
          <p:nvPr/>
        </p:nvSpPr>
        <p:spPr>
          <a:xfrm rot="10800000">
            <a:off x="4465389" y="3383585"/>
            <a:ext cx="366385" cy="489273"/>
          </a:xfrm>
          <a:prstGeom prst="lef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9937">
              <a:defRPr/>
            </a:pPr>
            <a:endParaRPr kumimoji="0" lang="ja-JP" altLang="en-US" sz="1890" kern="0">
              <a:solidFill>
                <a:srgbClr val="FFFFFF"/>
              </a:solidFill>
              <a:latin typeface="Meiryo UI" panose="020B0604030504040204" pitchFamily="34" charset="-128"/>
              <a:ea typeface="Meiryo UI" panose="020B0604030504040204" pitchFamily="34" charset="-128"/>
              <a:cs typeface=""/>
            </a:endParaRPr>
          </a:p>
        </p:txBody>
      </p:sp>
      <p:sp>
        <p:nvSpPr>
          <p:cNvPr id="406" name="矢印: 左 224">
            <a:extLst>
              <a:ext uri="{FF2B5EF4-FFF2-40B4-BE49-F238E27FC236}">
                <a16:creationId xmlns="" xmlns:a16="http://schemas.microsoft.com/office/drawing/2014/main" id="{979CAC90-417B-1547-B0B7-5D1F89E4ECA1}"/>
              </a:ext>
            </a:extLst>
          </p:cNvPr>
          <p:cNvSpPr/>
          <p:nvPr/>
        </p:nvSpPr>
        <p:spPr>
          <a:xfrm rot="10800000">
            <a:off x="6530515" y="3383585"/>
            <a:ext cx="366385" cy="489273"/>
          </a:xfrm>
          <a:prstGeom prst="lef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9937">
              <a:defRPr/>
            </a:pPr>
            <a:endParaRPr kumimoji="0" lang="ja-JP" altLang="en-US" sz="1890" kern="0">
              <a:solidFill>
                <a:srgbClr val="FFFFFF"/>
              </a:solidFill>
              <a:latin typeface="Meiryo UI" panose="020B0604030504040204" pitchFamily="34" charset="-128"/>
              <a:ea typeface="Meiryo UI" panose="020B0604030504040204" pitchFamily="34" charset="-128"/>
              <a:cs typeface=""/>
            </a:endParaRPr>
          </a:p>
        </p:txBody>
      </p:sp>
      <p:sp>
        <p:nvSpPr>
          <p:cNvPr id="407" name="テキスト ボックス 406">
            <a:extLst>
              <a:ext uri="{FF2B5EF4-FFF2-40B4-BE49-F238E27FC236}">
                <a16:creationId xmlns="" xmlns:a16="http://schemas.microsoft.com/office/drawing/2014/main" id="{65C1F82C-D8B9-174A-A42D-0003819DD797}"/>
              </a:ext>
            </a:extLst>
          </p:cNvPr>
          <p:cNvSpPr txBox="1"/>
          <p:nvPr/>
        </p:nvSpPr>
        <p:spPr>
          <a:xfrm>
            <a:off x="4324503" y="3930945"/>
            <a:ext cx="614271" cy="350865"/>
          </a:xfrm>
          <a:prstGeom prst="rect">
            <a:avLst/>
          </a:prstGeom>
          <a:noFill/>
        </p:spPr>
        <p:txBody>
          <a:bodyPr wrap="none" rtlCol="0">
            <a:spAutoFit/>
          </a:bodyPr>
          <a:lstStyle/>
          <a:p>
            <a:pP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統合</a:t>
            </a:r>
          </a:p>
        </p:txBody>
      </p:sp>
      <p:sp>
        <p:nvSpPr>
          <p:cNvPr id="408" name="テキスト ボックス 407">
            <a:extLst>
              <a:ext uri="{FF2B5EF4-FFF2-40B4-BE49-F238E27FC236}">
                <a16:creationId xmlns="" xmlns:a16="http://schemas.microsoft.com/office/drawing/2014/main" id="{00AA25E0-3820-0B4F-9F12-3E69E61C6BB1}"/>
              </a:ext>
            </a:extLst>
          </p:cNvPr>
          <p:cNvSpPr txBox="1"/>
          <p:nvPr/>
        </p:nvSpPr>
        <p:spPr>
          <a:xfrm>
            <a:off x="6429346" y="3930945"/>
            <a:ext cx="614271" cy="350865"/>
          </a:xfrm>
          <a:prstGeom prst="rect">
            <a:avLst/>
          </a:prstGeom>
          <a:noFill/>
        </p:spPr>
        <p:txBody>
          <a:bodyPr wrap="none" rtlCol="0">
            <a:spAutoFit/>
          </a:bodyPr>
          <a:lstStyle/>
          <a:p>
            <a:pP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抽出</a:t>
            </a:r>
          </a:p>
        </p:txBody>
      </p:sp>
      <p:sp>
        <p:nvSpPr>
          <p:cNvPr id="409" name="テキスト ボックス 408">
            <a:extLst>
              <a:ext uri="{FF2B5EF4-FFF2-40B4-BE49-F238E27FC236}">
                <a16:creationId xmlns="" xmlns:a16="http://schemas.microsoft.com/office/drawing/2014/main" id="{F40EE43E-CD19-8E48-A0EB-F76599F9221B}"/>
              </a:ext>
            </a:extLst>
          </p:cNvPr>
          <p:cNvSpPr txBox="1"/>
          <p:nvPr/>
        </p:nvSpPr>
        <p:spPr>
          <a:xfrm>
            <a:off x="2593217" y="3930945"/>
            <a:ext cx="614271" cy="350865"/>
          </a:xfrm>
          <a:prstGeom prst="rect">
            <a:avLst/>
          </a:prstGeom>
          <a:noFill/>
        </p:spPr>
        <p:txBody>
          <a:bodyPr wrap="none" rtlCol="0">
            <a:spAutoFit/>
          </a:bodyPr>
          <a:lstStyle/>
          <a:p>
            <a:pP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選択</a:t>
            </a:r>
          </a:p>
        </p:txBody>
      </p:sp>
      <p:cxnSp>
        <p:nvCxnSpPr>
          <p:cNvPr id="410" name="コネクタ: カギ線 216">
            <a:extLst>
              <a:ext uri="{FF2B5EF4-FFF2-40B4-BE49-F238E27FC236}">
                <a16:creationId xmlns="" xmlns:a16="http://schemas.microsoft.com/office/drawing/2014/main" id="{0B88291E-E6EC-9247-9606-125672D7BCFA}"/>
              </a:ext>
            </a:extLst>
          </p:cNvPr>
          <p:cNvCxnSpPr>
            <a:cxnSpLocks/>
            <a:stCxn id="418" idx="1"/>
            <a:endCxn id="320" idx="2"/>
          </p:cNvCxnSpPr>
          <p:nvPr/>
        </p:nvCxnSpPr>
        <p:spPr>
          <a:xfrm rot="5400000" flipH="1" flipV="1">
            <a:off x="5168480" y="5685530"/>
            <a:ext cx="1041545" cy="1060"/>
          </a:xfrm>
          <a:prstGeom prst="bentConnector3">
            <a:avLst>
              <a:gd name="adj1" fmla="val 50000"/>
            </a:avLst>
          </a:prstGeom>
          <a:noFill/>
          <a:ln w="76200" cap="flat" cmpd="sng" algn="ctr">
            <a:solidFill>
              <a:srgbClr val="2E629F"/>
            </a:solidFill>
            <a:prstDash val="solid"/>
            <a:tailEnd type="triangle"/>
          </a:ln>
          <a:effectLst/>
        </p:spPr>
      </p:cxnSp>
      <p:cxnSp>
        <p:nvCxnSpPr>
          <p:cNvPr id="411" name="コネクタ: カギ線 216">
            <a:extLst>
              <a:ext uri="{FF2B5EF4-FFF2-40B4-BE49-F238E27FC236}">
                <a16:creationId xmlns="" xmlns:a16="http://schemas.microsoft.com/office/drawing/2014/main" id="{ECC22FB0-BB87-524C-83C8-A652A362432E}"/>
              </a:ext>
            </a:extLst>
          </p:cNvPr>
          <p:cNvCxnSpPr>
            <a:cxnSpLocks/>
            <a:stCxn id="419" idx="1"/>
            <a:endCxn id="341" idx="2"/>
          </p:cNvCxnSpPr>
          <p:nvPr/>
        </p:nvCxnSpPr>
        <p:spPr>
          <a:xfrm rot="5400000" flipH="1" flipV="1">
            <a:off x="7336852" y="5683569"/>
            <a:ext cx="1041544" cy="4985"/>
          </a:xfrm>
          <a:prstGeom prst="bentConnector3">
            <a:avLst>
              <a:gd name="adj1" fmla="val 50000"/>
            </a:avLst>
          </a:prstGeom>
          <a:noFill/>
          <a:ln w="76200" cap="flat" cmpd="sng" algn="ctr">
            <a:solidFill>
              <a:srgbClr val="2E629F"/>
            </a:solidFill>
            <a:prstDash val="solid"/>
            <a:tailEnd type="triangle"/>
          </a:ln>
          <a:effectLst/>
        </p:spPr>
      </p:cxnSp>
      <p:cxnSp>
        <p:nvCxnSpPr>
          <p:cNvPr id="412" name="コネクタ: カギ線 216">
            <a:extLst>
              <a:ext uri="{FF2B5EF4-FFF2-40B4-BE49-F238E27FC236}">
                <a16:creationId xmlns="" xmlns:a16="http://schemas.microsoft.com/office/drawing/2014/main" id="{A12B3273-A7AB-6648-B20E-48436D3C5691}"/>
              </a:ext>
            </a:extLst>
          </p:cNvPr>
          <p:cNvCxnSpPr>
            <a:cxnSpLocks/>
            <a:stCxn id="420" idx="4"/>
            <a:endCxn id="421" idx="2"/>
          </p:cNvCxnSpPr>
          <p:nvPr/>
        </p:nvCxnSpPr>
        <p:spPr>
          <a:xfrm flipV="1">
            <a:off x="6140355" y="5730516"/>
            <a:ext cx="1263142" cy="1"/>
          </a:xfrm>
          <a:prstGeom prst="bentConnector3">
            <a:avLst>
              <a:gd name="adj1" fmla="val 50000"/>
            </a:avLst>
          </a:prstGeom>
          <a:noFill/>
          <a:ln w="76200" cap="flat" cmpd="sng" algn="ctr">
            <a:solidFill>
              <a:srgbClr val="2E629F"/>
            </a:solidFill>
            <a:prstDash val="solid"/>
            <a:tailEnd type="triangle"/>
          </a:ln>
          <a:effectLst/>
        </p:spPr>
      </p:cxnSp>
      <p:sp>
        <p:nvSpPr>
          <p:cNvPr id="413" name="正方形/長方形 412">
            <a:extLst>
              <a:ext uri="{FF2B5EF4-FFF2-40B4-BE49-F238E27FC236}">
                <a16:creationId xmlns="" xmlns:a16="http://schemas.microsoft.com/office/drawing/2014/main" id="{0ED22C0B-41FE-3C40-AC3D-8A5CEF20671E}"/>
              </a:ext>
            </a:extLst>
          </p:cNvPr>
          <p:cNvSpPr/>
          <p:nvPr/>
        </p:nvSpPr>
        <p:spPr>
          <a:xfrm>
            <a:off x="3205726" y="1007368"/>
            <a:ext cx="5914298" cy="42857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latin typeface="MS PGothic" panose="020B0600070205080204" pitchFamily="34" charset="-128"/>
              <a:ea typeface="MS PGothic" panose="020B0600070205080204" pitchFamily="34" charset="-128"/>
            </a:endParaRPr>
          </a:p>
        </p:txBody>
      </p:sp>
      <p:sp>
        <p:nvSpPr>
          <p:cNvPr id="414" name="テキスト ボックス 413">
            <a:extLst>
              <a:ext uri="{FF2B5EF4-FFF2-40B4-BE49-F238E27FC236}">
                <a16:creationId xmlns="" xmlns:a16="http://schemas.microsoft.com/office/drawing/2014/main" id="{4054A9AA-342C-B547-A19B-AFBD858BEBD7}"/>
              </a:ext>
            </a:extLst>
          </p:cNvPr>
          <p:cNvSpPr txBox="1"/>
          <p:nvPr/>
        </p:nvSpPr>
        <p:spPr>
          <a:xfrm>
            <a:off x="4757104" y="1016543"/>
            <a:ext cx="3137397" cy="350865"/>
          </a:xfrm>
          <a:prstGeom prst="rect">
            <a:avLst/>
          </a:prstGeom>
          <a:noFill/>
        </p:spPr>
        <p:txBody>
          <a:bodyPr wrap="none" rtlCol="0">
            <a:spAutoFit/>
          </a:bodyPr>
          <a:lstStyle/>
          <a:p>
            <a:pPr algn="ctr" defTabSz="959937">
              <a:defRPr/>
            </a:pPr>
            <a:r>
              <a:rPr kumimoji="0" lang="ja-JP" altLang="en-US" sz="1680" kern="0" dirty="0">
                <a:solidFill>
                  <a:schemeClr val="bg1"/>
                </a:solidFill>
                <a:latin typeface="HGPSoeiKakugothicUB" panose="020B0900000000000000" pitchFamily="34" charset="-128"/>
                <a:ea typeface="HGPSoeiKakugothicUB" panose="020B0900000000000000" pitchFamily="34" charset="-128"/>
              </a:rPr>
              <a:t>防災</a:t>
            </a:r>
            <a:r>
              <a:rPr kumimoji="0" lang="ja-JP" altLang="en-US" sz="1680" kern="0">
                <a:solidFill>
                  <a:schemeClr val="bg1"/>
                </a:solidFill>
                <a:latin typeface="HGPSoeiKakugothicUB" panose="020B0900000000000000" pitchFamily="34" charset="-128"/>
                <a:ea typeface="HGPSoeiKakugothicUB" panose="020B0900000000000000" pitchFamily="34" charset="-128"/>
              </a:rPr>
              <a:t>情報サービスプラットフォーム</a:t>
            </a:r>
            <a:endParaRPr kumimoji="0" lang="ja-JP" altLang="en-US" sz="1680" kern="0" dirty="0">
              <a:solidFill>
                <a:schemeClr val="bg1"/>
              </a:solidFill>
              <a:latin typeface="HGPSoeiKakugothicUB" panose="020B0900000000000000" pitchFamily="34" charset="-128"/>
              <a:ea typeface="HGPSoeiKakugothicUB" panose="020B0900000000000000" pitchFamily="34" charset="-128"/>
            </a:endParaRPr>
          </a:p>
        </p:txBody>
      </p:sp>
      <p:sp>
        <p:nvSpPr>
          <p:cNvPr id="418" name="フローチャート: 磁気ディスク 417">
            <a:extLst>
              <a:ext uri="{FF2B5EF4-FFF2-40B4-BE49-F238E27FC236}">
                <a16:creationId xmlns="" xmlns:a16="http://schemas.microsoft.com/office/drawing/2014/main" id="{33D2BC91-BC6F-6349-9B4F-9CBCB9815ED1}"/>
              </a:ext>
            </a:extLst>
          </p:cNvPr>
          <p:cNvSpPr/>
          <p:nvPr/>
        </p:nvSpPr>
        <p:spPr>
          <a:xfrm>
            <a:off x="5237090" y="6206833"/>
            <a:ext cx="903266" cy="377917"/>
          </a:xfrm>
          <a:prstGeom prst="flowChartMagneticDisk">
            <a:avLst/>
          </a:prstGeom>
          <a:solidFill>
            <a:srgbClr val="00B9F2"/>
          </a:solidFill>
          <a:ln w="25400" cap="flat" cmpd="sng" algn="ctr">
            <a:solidFill>
              <a:srgbClr val="4F81BD">
                <a:shade val="50000"/>
              </a:srgbClr>
            </a:solidFill>
            <a:prstDash val="solid"/>
          </a:ln>
          <a:effectLst/>
        </p:spPr>
        <p:txBody>
          <a:bodyPr rtlCol="0" anchor="ctr"/>
          <a:lstStyle/>
          <a:p>
            <a:pPr algn="ctr" defTabSz="959937">
              <a:defRPr/>
            </a:pPr>
            <a:endParaRPr kumimoji="0" lang="ja-JP" altLang="en-US" sz="1890" kern="0" dirty="0">
              <a:solidFill>
                <a:srgbClr val="FFFFFF"/>
              </a:solidFill>
              <a:latin typeface="Meiryo UI" panose="020B0604030504040204" pitchFamily="34" charset="-128"/>
              <a:ea typeface="Meiryo UI" panose="020B0604030504040204" pitchFamily="34" charset="-128"/>
              <a:cs typeface=""/>
            </a:endParaRPr>
          </a:p>
        </p:txBody>
      </p:sp>
      <p:sp>
        <p:nvSpPr>
          <p:cNvPr id="419" name="フローチャート: 磁気ディスク 418">
            <a:extLst>
              <a:ext uri="{FF2B5EF4-FFF2-40B4-BE49-F238E27FC236}">
                <a16:creationId xmlns="" xmlns:a16="http://schemas.microsoft.com/office/drawing/2014/main" id="{D830E816-58BB-EE41-995E-9787E7ACFC37}"/>
              </a:ext>
            </a:extLst>
          </p:cNvPr>
          <p:cNvSpPr/>
          <p:nvPr/>
        </p:nvSpPr>
        <p:spPr>
          <a:xfrm>
            <a:off x="7403498" y="6206832"/>
            <a:ext cx="903266" cy="377917"/>
          </a:xfrm>
          <a:prstGeom prst="flowChartMagneticDisk">
            <a:avLst/>
          </a:prstGeom>
          <a:solidFill>
            <a:srgbClr val="00B9F2"/>
          </a:solidFill>
          <a:ln w="25400" cap="flat" cmpd="sng" algn="ctr">
            <a:solidFill>
              <a:srgbClr val="4F81BD">
                <a:shade val="50000"/>
              </a:srgbClr>
            </a:solidFill>
            <a:prstDash val="solid"/>
          </a:ln>
          <a:effectLst/>
        </p:spPr>
        <p:txBody>
          <a:bodyPr rtlCol="0" anchor="ctr"/>
          <a:lstStyle/>
          <a:p>
            <a:pPr algn="ctr" defTabSz="959937">
              <a:defRPr/>
            </a:pPr>
            <a:endParaRPr kumimoji="0" lang="ja-JP" altLang="en-US" sz="1890" kern="0" dirty="0">
              <a:solidFill>
                <a:srgbClr val="FFFFFF"/>
              </a:solidFill>
              <a:latin typeface="Meiryo UI" panose="020B0604030504040204" pitchFamily="34" charset="-128"/>
              <a:ea typeface="Meiryo UI" panose="020B0604030504040204" pitchFamily="34" charset="-128"/>
              <a:cs typeface=""/>
            </a:endParaRPr>
          </a:p>
        </p:txBody>
      </p:sp>
      <p:sp>
        <p:nvSpPr>
          <p:cNvPr id="420" name="フローチャート: 磁気ディスク 419">
            <a:extLst>
              <a:ext uri="{FF2B5EF4-FFF2-40B4-BE49-F238E27FC236}">
                <a16:creationId xmlns="" xmlns:a16="http://schemas.microsoft.com/office/drawing/2014/main" id="{622635B1-89DA-8042-9360-27720A884101}"/>
              </a:ext>
            </a:extLst>
          </p:cNvPr>
          <p:cNvSpPr/>
          <p:nvPr/>
        </p:nvSpPr>
        <p:spPr>
          <a:xfrm>
            <a:off x="5237090" y="5541558"/>
            <a:ext cx="903266" cy="377917"/>
          </a:xfrm>
          <a:prstGeom prst="flowChartMagneticDisk">
            <a:avLst/>
          </a:prstGeom>
          <a:solidFill>
            <a:srgbClr val="00B9F2"/>
          </a:solidFill>
          <a:ln w="25400" cap="flat" cmpd="sng" algn="ctr">
            <a:solidFill>
              <a:srgbClr val="4F81BD">
                <a:shade val="50000"/>
              </a:srgbClr>
            </a:solidFill>
            <a:prstDash val="solid"/>
          </a:ln>
          <a:effectLst/>
        </p:spPr>
        <p:txBody>
          <a:bodyPr rtlCol="0" anchor="ctr"/>
          <a:lstStyle/>
          <a:p>
            <a:pPr algn="ctr" defTabSz="959937">
              <a:defRPr/>
            </a:pPr>
            <a:endParaRPr kumimoji="0" lang="ja-JP" altLang="en-US" sz="1890" kern="0" dirty="0">
              <a:solidFill>
                <a:srgbClr val="FFFFFF"/>
              </a:solidFill>
              <a:latin typeface="Meiryo UI" panose="020B0604030504040204" pitchFamily="34" charset="-128"/>
              <a:ea typeface="Meiryo UI" panose="020B0604030504040204" pitchFamily="34" charset="-128"/>
              <a:cs typeface=""/>
            </a:endParaRPr>
          </a:p>
        </p:txBody>
      </p:sp>
      <p:sp>
        <p:nvSpPr>
          <p:cNvPr id="421" name="フローチャート: 磁気ディスク 420">
            <a:extLst>
              <a:ext uri="{FF2B5EF4-FFF2-40B4-BE49-F238E27FC236}">
                <a16:creationId xmlns="" xmlns:a16="http://schemas.microsoft.com/office/drawing/2014/main" id="{4FF072D5-62C9-ED4D-81C5-D7EA652AE2F7}"/>
              </a:ext>
            </a:extLst>
          </p:cNvPr>
          <p:cNvSpPr/>
          <p:nvPr/>
        </p:nvSpPr>
        <p:spPr>
          <a:xfrm>
            <a:off x="7403498" y="5541556"/>
            <a:ext cx="903266" cy="377917"/>
          </a:xfrm>
          <a:prstGeom prst="flowChartMagneticDisk">
            <a:avLst/>
          </a:prstGeom>
          <a:solidFill>
            <a:srgbClr val="00B9F2"/>
          </a:solidFill>
          <a:ln w="25400" cap="flat" cmpd="sng" algn="ctr">
            <a:solidFill>
              <a:srgbClr val="4F81BD">
                <a:shade val="50000"/>
              </a:srgbClr>
            </a:solidFill>
            <a:prstDash val="solid"/>
          </a:ln>
          <a:effectLst/>
        </p:spPr>
        <p:txBody>
          <a:bodyPr rtlCol="0" anchor="ctr"/>
          <a:lstStyle/>
          <a:p>
            <a:pPr algn="ctr" defTabSz="959937">
              <a:defRPr/>
            </a:pPr>
            <a:endParaRPr kumimoji="0" lang="ja-JP" altLang="en-US" sz="1890" kern="0" dirty="0">
              <a:solidFill>
                <a:srgbClr val="FFFFFF"/>
              </a:solidFill>
              <a:latin typeface="Meiryo UI" panose="020B0604030504040204" pitchFamily="34" charset="-128"/>
              <a:ea typeface="Meiryo UI" panose="020B0604030504040204" pitchFamily="34" charset="-128"/>
              <a:cs typeface=""/>
            </a:endParaRPr>
          </a:p>
        </p:txBody>
      </p:sp>
      <p:sp>
        <p:nvSpPr>
          <p:cNvPr id="422" name="テキスト ボックス 421">
            <a:extLst>
              <a:ext uri="{FF2B5EF4-FFF2-40B4-BE49-F238E27FC236}">
                <a16:creationId xmlns="" xmlns:a16="http://schemas.microsoft.com/office/drawing/2014/main" id="{35C8DE7C-8646-8B47-85A7-6DEC5308D80C}"/>
              </a:ext>
            </a:extLst>
          </p:cNvPr>
          <p:cNvSpPr txBox="1"/>
          <p:nvPr/>
        </p:nvSpPr>
        <p:spPr>
          <a:xfrm>
            <a:off x="2258482" y="6085039"/>
            <a:ext cx="1655512" cy="609398"/>
          </a:xfrm>
          <a:prstGeom prst="rect">
            <a:avLst/>
          </a:prstGeom>
          <a:noFill/>
        </p:spPr>
        <p:txBody>
          <a:bodyPr wrap="square" rtlCol="0">
            <a:spAutoFit/>
          </a:bodyPr>
          <a:lstStyle/>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専門家</a:t>
            </a:r>
            <a:r>
              <a:rPr kumimoji="0" lang="en-US" altLang="ja-JP" sz="1680" kern="0" dirty="0">
                <a:solidFill>
                  <a:srgbClr val="000000"/>
                </a:solidFill>
                <a:latin typeface="Meiryo UI" panose="020B0604030504040204" pitchFamily="34" charset="-128"/>
                <a:ea typeface="Meiryo UI" panose="020B0604030504040204" pitchFamily="34" charset="-128"/>
              </a:rPr>
              <a:t>/</a:t>
            </a:r>
            <a:r>
              <a:rPr kumimoji="0" lang="ja-JP" altLang="en-US" sz="1680" kern="0" dirty="0">
                <a:solidFill>
                  <a:srgbClr val="000000"/>
                </a:solidFill>
                <a:latin typeface="Meiryo UI" panose="020B0604030504040204" pitchFamily="34" charset="-128"/>
                <a:ea typeface="Meiryo UI" panose="020B0604030504040204" pitchFamily="34" charset="-128"/>
              </a:rPr>
              <a:t>機関の</a:t>
            </a:r>
            <a:endParaRPr kumimoji="0" lang="en-US" altLang="ja-JP" sz="1680" kern="0" dirty="0">
              <a:solidFill>
                <a:srgbClr val="000000"/>
              </a:solidFill>
              <a:latin typeface="Meiryo UI" panose="020B0604030504040204" pitchFamily="34" charset="-128"/>
              <a:ea typeface="Meiryo UI" panose="020B0604030504040204" pitchFamily="34" charset="-128"/>
            </a:endParaRPr>
          </a:p>
          <a:p>
            <a:pPr algn="ctr" defTabSz="959937">
              <a:defRPr/>
            </a:pPr>
            <a:r>
              <a:rPr kumimoji="0" lang="ja-JP" altLang="en-US" sz="1680" kern="0" dirty="0">
                <a:solidFill>
                  <a:srgbClr val="000000"/>
                </a:solidFill>
                <a:latin typeface="Meiryo UI" panose="020B0604030504040204" pitchFamily="34" charset="-128"/>
                <a:ea typeface="Meiryo UI" panose="020B0604030504040204" pitchFamily="34" charset="-128"/>
              </a:rPr>
              <a:t>データ</a:t>
            </a:r>
            <a:r>
              <a:rPr kumimoji="0" lang="en-US" altLang="ja-JP" sz="1680" kern="0" dirty="0">
                <a:solidFill>
                  <a:srgbClr val="000000"/>
                </a:solidFill>
                <a:latin typeface="Meiryo UI" panose="020B0604030504040204" pitchFamily="34" charset="-128"/>
                <a:ea typeface="Meiryo UI" panose="020B0604030504040204" pitchFamily="34" charset="-128"/>
              </a:rPr>
              <a:t>/</a:t>
            </a:r>
            <a:r>
              <a:rPr kumimoji="0" lang="ja-JP" altLang="en-US" sz="1680" kern="0" dirty="0">
                <a:solidFill>
                  <a:srgbClr val="000000"/>
                </a:solidFill>
                <a:latin typeface="Meiryo UI" panose="020B0604030504040204" pitchFamily="34" charset="-128"/>
                <a:ea typeface="Meiryo UI" panose="020B0604030504040204" pitchFamily="34" charset="-128"/>
              </a:rPr>
              <a:t>モデル</a:t>
            </a:r>
          </a:p>
        </p:txBody>
      </p:sp>
      <p:cxnSp>
        <p:nvCxnSpPr>
          <p:cNvPr id="423" name="コネクタ: カギ線 216">
            <a:extLst>
              <a:ext uri="{FF2B5EF4-FFF2-40B4-BE49-F238E27FC236}">
                <a16:creationId xmlns="" xmlns:a16="http://schemas.microsoft.com/office/drawing/2014/main" id="{D11B8697-359C-5244-87F4-C0280AF85B8E}"/>
              </a:ext>
            </a:extLst>
          </p:cNvPr>
          <p:cNvCxnSpPr>
            <a:cxnSpLocks/>
            <a:stCxn id="418" idx="4"/>
            <a:endCxn id="419" idx="2"/>
          </p:cNvCxnSpPr>
          <p:nvPr/>
        </p:nvCxnSpPr>
        <p:spPr>
          <a:xfrm flipV="1">
            <a:off x="6140355" y="6395791"/>
            <a:ext cx="1263142" cy="1"/>
          </a:xfrm>
          <a:prstGeom prst="bentConnector3">
            <a:avLst>
              <a:gd name="adj1" fmla="val 50000"/>
            </a:avLst>
          </a:prstGeom>
          <a:noFill/>
          <a:ln w="76200" cap="flat" cmpd="sng" algn="ctr">
            <a:solidFill>
              <a:srgbClr val="2E629F"/>
            </a:solidFill>
            <a:prstDash val="solid"/>
            <a:tailEnd type="triangle"/>
          </a:ln>
          <a:effectLst/>
        </p:spPr>
      </p:cxnSp>
      <p:cxnSp>
        <p:nvCxnSpPr>
          <p:cNvPr id="424" name="コネクタ: カギ線 216">
            <a:extLst>
              <a:ext uri="{FF2B5EF4-FFF2-40B4-BE49-F238E27FC236}">
                <a16:creationId xmlns="" xmlns:a16="http://schemas.microsoft.com/office/drawing/2014/main" id="{8AEF21C6-AA86-8B4F-A687-DB42443462D7}"/>
              </a:ext>
            </a:extLst>
          </p:cNvPr>
          <p:cNvCxnSpPr>
            <a:cxnSpLocks/>
            <a:stCxn id="422" idx="3"/>
            <a:endCxn id="418" idx="2"/>
          </p:cNvCxnSpPr>
          <p:nvPr/>
        </p:nvCxnSpPr>
        <p:spPr>
          <a:xfrm>
            <a:off x="3913994" y="6389738"/>
            <a:ext cx="1323096" cy="6054"/>
          </a:xfrm>
          <a:prstGeom prst="bentConnector3">
            <a:avLst>
              <a:gd name="adj1" fmla="val 50000"/>
            </a:avLst>
          </a:prstGeom>
          <a:noFill/>
          <a:ln w="76200" cap="flat" cmpd="sng" algn="ctr">
            <a:solidFill>
              <a:srgbClr val="2E629F"/>
            </a:solidFill>
            <a:prstDash val="solid"/>
            <a:tailEnd type="triangle"/>
          </a:ln>
          <a:effectLst/>
        </p:spPr>
      </p:cxnSp>
      <p:sp>
        <p:nvSpPr>
          <p:cNvPr id="425" name="テキスト ボックス 424">
            <a:extLst>
              <a:ext uri="{FF2B5EF4-FFF2-40B4-BE49-F238E27FC236}">
                <a16:creationId xmlns="" xmlns:a16="http://schemas.microsoft.com/office/drawing/2014/main" id="{7124B5F6-E44D-BD41-B439-059D2528FEE4}"/>
              </a:ext>
            </a:extLst>
          </p:cNvPr>
          <p:cNvSpPr txBox="1"/>
          <p:nvPr/>
        </p:nvSpPr>
        <p:spPr>
          <a:xfrm>
            <a:off x="7560592" y="5609786"/>
            <a:ext cx="614271" cy="350865"/>
          </a:xfrm>
          <a:prstGeom prst="rect">
            <a:avLst/>
          </a:prstGeom>
          <a:noFill/>
        </p:spPr>
        <p:txBody>
          <a:bodyPr wrap="none" rtlCol="0">
            <a:spAutoFit/>
          </a:bodyPr>
          <a:lstStyle/>
          <a:p>
            <a:r>
              <a:rPr lang="ja-JP" altLang="en-US" sz="1680">
                <a:latin typeface="Meiryo UI" panose="020B0604030504040204" pitchFamily="34" charset="-128"/>
                <a:ea typeface="Meiryo UI" panose="020B0604030504040204" pitchFamily="34" charset="-128"/>
              </a:rPr>
              <a:t>公開</a:t>
            </a:r>
            <a:endParaRPr lang="ja-JP" altLang="en-US" sz="1680" dirty="0">
              <a:latin typeface="Meiryo UI" panose="020B0604030504040204" pitchFamily="34" charset="-128"/>
              <a:ea typeface="Meiryo UI" panose="020B0604030504040204" pitchFamily="34" charset="-128"/>
            </a:endParaRPr>
          </a:p>
        </p:txBody>
      </p:sp>
      <p:sp>
        <p:nvSpPr>
          <p:cNvPr id="426" name="テキスト ボックス 425">
            <a:extLst>
              <a:ext uri="{FF2B5EF4-FFF2-40B4-BE49-F238E27FC236}">
                <a16:creationId xmlns="" xmlns:a16="http://schemas.microsoft.com/office/drawing/2014/main" id="{85BF9836-A85F-EE45-957C-EA6D39E05423}"/>
              </a:ext>
            </a:extLst>
          </p:cNvPr>
          <p:cNvSpPr txBox="1"/>
          <p:nvPr/>
        </p:nvSpPr>
        <p:spPr>
          <a:xfrm>
            <a:off x="5291359" y="5594621"/>
            <a:ext cx="829073" cy="350865"/>
          </a:xfrm>
          <a:prstGeom prst="rect">
            <a:avLst/>
          </a:prstGeom>
          <a:noFill/>
        </p:spPr>
        <p:txBody>
          <a:bodyPr wrap="none" rtlCol="0">
            <a:spAutoFit/>
          </a:bodyPr>
          <a:lstStyle/>
          <a:p>
            <a:r>
              <a:rPr lang="ja-JP" altLang="en-US" sz="1680">
                <a:latin typeface="Meiryo UI" panose="020B0604030504040204" pitchFamily="34" charset="-128"/>
                <a:ea typeface="Meiryo UI" panose="020B0604030504040204" pitchFamily="34" charset="-128"/>
              </a:rPr>
              <a:t>非公開</a:t>
            </a:r>
            <a:endParaRPr lang="ja-JP" altLang="en-US" sz="1680" dirty="0">
              <a:latin typeface="Meiryo UI" panose="020B0604030504040204" pitchFamily="34" charset="-128"/>
              <a:ea typeface="Meiryo UI" panose="020B0604030504040204" pitchFamily="34" charset="-128"/>
            </a:endParaRPr>
          </a:p>
        </p:txBody>
      </p:sp>
      <p:sp>
        <p:nvSpPr>
          <p:cNvPr id="427" name="TextBox 115">
            <a:extLst>
              <a:ext uri="{FF2B5EF4-FFF2-40B4-BE49-F238E27FC236}">
                <a16:creationId xmlns="" xmlns:a16="http://schemas.microsoft.com/office/drawing/2014/main" id="{77290FAE-C3FD-054B-96C1-B6CDC9871788}"/>
              </a:ext>
            </a:extLst>
          </p:cNvPr>
          <p:cNvSpPr txBox="1"/>
          <p:nvPr/>
        </p:nvSpPr>
        <p:spPr>
          <a:xfrm>
            <a:off x="3624068" y="4396525"/>
            <a:ext cx="674937" cy="156233"/>
          </a:xfrm>
          <a:prstGeom prst="rect">
            <a:avLst/>
          </a:prstGeom>
          <a:noFill/>
          <a:effectLst/>
        </p:spPr>
        <p:txBody>
          <a:bodyPr wrap="square" lIns="0" tIns="0" rIns="0" bIns="0" rtlCol="0">
            <a:noAutofit/>
          </a:bodyPr>
          <a:ls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a:lstStyle>
          <a:p>
            <a:pPr algn="ctr" defTabSz="479949" eaLnBrk="0" hangingPunct="0">
              <a:lnSpc>
                <a:spcPts val="1417"/>
              </a:lnSpc>
              <a:defRPr/>
            </a:pPr>
            <a:r>
              <a:rPr kumimoji="0" lang="en-US" sz="945" b="1" dirty="0">
                <a:solidFill>
                  <a:prstClr val="white"/>
                </a:solidFill>
                <a:latin typeface="Meiryo UI" panose="020B0604030504040204" pitchFamily="34" charset="-128"/>
                <a:ea typeface="Meiryo UI" panose="020B0604030504040204" pitchFamily="34" charset="-128"/>
                <a:cs typeface=""/>
              </a:rPr>
              <a:t>Web</a:t>
            </a:r>
            <a:r>
              <a:rPr kumimoji="0" lang="ja-JP" altLang="en-US" sz="945" b="1">
                <a:solidFill>
                  <a:prstClr val="white"/>
                </a:solidFill>
                <a:latin typeface="Meiryo UI" panose="020B0604030504040204" pitchFamily="34" charset="-128"/>
                <a:ea typeface="Meiryo UI" panose="020B0604030504040204" pitchFamily="34" charset="-128"/>
                <a:cs typeface=""/>
              </a:rPr>
              <a:t>アプリ</a:t>
            </a:r>
            <a:endParaRPr kumimoji="0" lang="en-US" sz="945" b="1" dirty="0">
              <a:solidFill>
                <a:prstClr val="white"/>
              </a:solidFill>
              <a:latin typeface="Meiryo UI" panose="020B0604030504040204" pitchFamily="34" charset="-128"/>
              <a:ea typeface="Meiryo UI" panose="020B0604030504040204" pitchFamily="34" charset="-128"/>
              <a:cs typeface=""/>
            </a:endParaRPr>
          </a:p>
        </p:txBody>
      </p:sp>
      <p:grpSp>
        <p:nvGrpSpPr>
          <p:cNvPr id="428" name="グループ化 427">
            <a:extLst>
              <a:ext uri="{FF2B5EF4-FFF2-40B4-BE49-F238E27FC236}">
                <a16:creationId xmlns="" xmlns:a16="http://schemas.microsoft.com/office/drawing/2014/main" id="{5B45DC2F-7187-914D-BA43-5ADE5664C3E9}"/>
              </a:ext>
            </a:extLst>
          </p:cNvPr>
          <p:cNvGrpSpPr/>
          <p:nvPr/>
        </p:nvGrpSpPr>
        <p:grpSpPr>
          <a:xfrm>
            <a:off x="3843774" y="4640396"/>
            <a:ext cx="208622" cy="321745"/>
            <a:chOff x="3432188" y="4650836"/>
            <a:chExt cx="198731" cy="306491"/>
          </a:xfrm>
        </p:grpSpPr>
        <p:sp>
          <p:nvSpPr>
            <p:cNvPr id="429" name="Freeform 155">
              <a:extLst>
                <a:ext uri="{FF2B5EF4-FFF2-40B4-BE49-F238E27FC236}">
                  <a16:creationId xmlns="" xmlns:a16="http://schemas.microsoft.com/office/drawing/2014/main" id="{25185EFA-E48E-DA49-94D8-FEDB55736426}"/>
                </a:ext>
              </a:extLst>
            </p:cNvPr>
            <p:cNvSpPr>
              <a:spLocks noEditPoints="1"/>
            </p:cNvSpPr>
            <p:nvPr/>
          </p:nvSpPr>
          <p:spPr bwMode="auto">
            <a:xfrm>
              <a:off x="3432188" y="4700900"/>
              <a:ext cx="198731" cy="207584"/>
            </a:xfrm>
            <a:custGeom>
              <a:avLst/>
              <a:gdLst>
                <a:gd name="T0" fmla="*/ 786 w 2171"/>
                <a:gd name="T1" fmla="*/ 1436 h 1701"/>
                <a:gd name="T2" fmla="*/ 812 w 2171"/>
                <a:gd name="T3" fmla="*/ 1443 h 1701"/>
                <a:gd name="T4" fmla="*/ 841 w 2171"/>
                <a:gd name="T5" fmla="*/ 1441 h 1701"/>
                <a:gd name="T6" fmla="*/ 1450 w 2171"/>
                <a:gd name="T7" fmla="*/ 1077 h 1701"/>
                <a:gd name="T8" fmla="*/ 1633 w 2171"/>
                <a:gd name="T9" fmla="*/ 1189 h 1701"/>
                <a:gd name="T10" fmla="*/ 1639 w 2171"/>
                <a:gd name="T11" fmla="*/ 1212 h 1701"/>
                <a:gd name="T12" fmla="*/ 1621 w 2171"/>
                <a:gd name="T13" fmla="*/ 1233 h 1701"/>
                <a:gd name="T14" fmla="*/ 841 w 2171"/>
                <a:gd name="T15" fmla="*/ 1698 h 1701"/>
                <a:gd name="T16" fmla="*/ 812 w 2171"/>
                <a:gd name="T17" fmla="*/ 1701 h 1701"/>
                <a:gd name="T18" fmla="*/ 786 w 2171"/>
                <a:gd name="T19" fmla="*/ 1694 h 1701"/>
                <a:gd name="T20" fmla="*/ 6 w 2171"/>
                <a:gd name="T21" fmla="*/ 1223 h 1701"/>
                <a:gd name="T22" fmla="*/ 0 w 2171"/>
                <a:gd name="T23" fmla="*/ 1200 h 1701"/>
                <a:gd name="T24" fmla="*/ 17 w 2171"/>
                <a:gd name="T25" fmla="*/ 1180 h 1701"/>
                <a:gd name="T26" fmla="*/ 761 w 2171"/>
                <a:gd name="T27" fmla="*/ 0 h 1701"/>
                <a:gd name="T28" fmla="*/ 836 w 2171"/>
                <a:gd name="T29" fmla="*/ 43 h 1701"/>
                <a:gd name="T30" fmla="*/ 940 w 2171"/>
                <a:gd name="T31" fmla="*/ 82 h 1701"/>
                <a:gd name="T32" fmla="*/ 1068 w 2171"/>
                <a:gd name="T33" fmla="*/ 115 h 1701"/>
                <a:gd name="T34" fmla="*/ 1216 w 2171"/>
                <a:gd name="T35" fmla="*/ 139 h 1701"/>
                <a:gd name="T36" fmla="*/ 1379 w 2171"/>
                <a:gd name="T37" fmla="*/ 152 h 1701"/>
                <a:gd name="T38" fmla="*/ 1552 w 2171"/>
                <a:gd name="T39" fmla="*/ 152 h 1701"/>
                <a:gd name="T40" fmla="*/ 1716 w 2171"/>
                <a:gd name="T41" fmla="*/ 139 h 1701"/>
                <a:gd name="T42" fmla="*/ 1864 w 2171"/>
                <a:gd name="T43" fmla="*/ 115 h 1701"/>
                <a:gd name="T44" fmla="*/ 1992 w 2171"/>
                <a:gd name="T45" fmla="*/ 82 h 1701"/>
                <a:gd name="T46" fmla="*/ 2096 w 2171"/>
                <a:gd name="T47" fmla="*/ 43 h 1701"/>
                <a:gd name="T48" fmla="*/ 2171 w 2171"/>
                <a:gd name="T49" fmla="*/ 0 h 1701"/>
                <a:gd name="T50" fmla="*/ 2137 w 2171"/>
                <a:gd name="T51" fmla="*/ 310 h 1701"/>
                <a:gd name="T52" fmla="*/ 2046 w 2171"/>
                <a:gd name="T53" fmla="*/ 353 h 1701"/>
                <a:gd name="T54" fmla="*/ 1930 w 2171"/>
                <a:gd name="T55" fmla="*/ 389 h 1701"/>
                <a:gd name="T56" fmla="*/ 1792 w 2171"/>
                <a:gd name="T57" fmla="*/ 418 h 1701"/>
                <a:gd name="T58" fmla="*/ 1635 w 2171"/>
                <a:gd name="T59" fmla="*/ 436 h 1701"/>
                <a:gd name="T60" fmla="*/ 1466 w 2171"/>
                <a:gd name="T61" fmla="*/ 443 h 1701"/>
                <a:gd name="T62" fmla="*/ 1272 w 2171"/>
                <a:gd name="T63" fmla="*/ 435 h 1701"/>
                <a:gd name="T64" fmla="*/ 888 w 2171"/>
                <a:gd name="T65" fmla="*/ 206 h 1701"/>
                <a:gd name="T66" fmla="*/ 840 w 2171"/>
                <a:gd name="T67" fmla="*/ 196 h 1701"/>
                <a:gd name="T68" fmla="*/ 802 w 2171"/>
                <a:gd name="T69" fmla="*/ 194 h 1701"/>
                <a:gd name="T70" fmla="*/ 761 w 2171"/>
                <a:gd name="T71" fmla="*/ 203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1" h="1701">
                  <a:moveTo>
                    <a:pt x="189" y="1077"/>
                  </a:moveTo>
                  <a:lnTo>
                    <a:pt x="786" y="1436"/>
                  </a:lnTo>
                  <a:lnTo>
                    <a:pt x="797" y="1441"/>
                  </a:lnTo>
                  <a:lnTo>
                    <a:pt x="812" y="1443"/>
                  </a:lnTo>
                  <a:lnTo>
                    <a:pt x="826" y="1443"/>
                  </a:lnTo>
                  <a:lnTo>
                    <a:pt x="841" y="1441"/>
                  </a:lnTo>
                  <a:lnTo>
                    <a:pt x="852" y="1436"/>
                  </a:lnTo>
                  <a:lnTo>
                    <a:pt x="1450" y="1077"/>
                  </a:lnTo>
                  <a:lnTo>
                    <a:pt x="1621" y="1180"/>
                  </a:lnTo>
                  <a:lnTo>
                    <a:pt x="1633" y="1189"/>
                  </a:lnTo>
                  <a:lnTo>
                    <a:pt x="1639" y="1200"/>
                  </a:lnTo>
                  <a:lnTo>
                    <a:pt x="1639" y="1212"/>
                  </a:lnTo>
                  <a:lnTo>
                    <a:pt x="1633" y="1223"/>
                  </a:lnTo>
                  <a:lnTo>
                    <a:pt x="1621" y="1233"/>
                  </a:lnTo>
                  <a:lnTo>
                    <a:pt x="852" y="1694"/>
                  </a:lnTo>
                  <a:lnTo>
                    <a:pt x="841" y="1698"/>
                  </a:lnTo>
                  <a:lnTo>
                    <a:pt x="826" y="1701"/>
                  </a:lnTo>
                  <a:lnTo>
                    <a:pt x="812" y="1701"/>
                  </a:lnTo>
                  <a:lnTo>
                    <a:pt x="797" y="1698"/>
                  </a:lnTo>
                  <a:lnTo>
                    <a:pt x="786" y="1694"/>
                  </a:lnTo>
                  <a:lnTo>
                    <a:pt x="17" y="1233"/>
                  </a:lnTo>
                  <a:lnTo>
                    <a:pt x="6" y="1223"/>
                  </a:lnTo>
                  <a:lnTo>
                    <a:pt x="0" y="1212"/>
                  </a:lnTo>
                  <a:lnTo>
                    <a:pt x="0" y="1200"/>
                  </a:lnTo>
                  <a:lnTo>
                    <a:pt x="6" y="1189"/>
                  </a:lnTo>
                  <a:lnTo>
                    <a:pt x="17" y="1180"/>
                  </a:lnTo>
                  <a:lnTo>
                    <a:pt x="189" y="1077"/>
                  </a:lnTo>
                  <a:close/>
                  <a:moveTo>
                    <a:pt x="761" y="0"/>
                  </a:moveTo>
                  <a:lnTo>
                    <a:pt x="795" y="21"/>
                  </a:lnTo>
                  <a:lnTo>
                    <a:pt x="836" y="43"/>
                  </a:lnTo>
                  <a:lnTo>
                    <a:pt x="884" y="63"/>
                  </a:lnTo>
                  <a:lnTo>
                    <a:pt x="940" y="82"/>
                  </a:lnTo>
                  <a:lnTo>
                    <a:pt x="1000" y="99"/>
                  </a:lnTo>
                  <a:lnTo>
                    <a:pt x="1068" y="115"/>
                  </a:lnTo>
                  <a:lnTo>
                    <a:pt x="1139" y="128"/>
                  </a:lnTo>
                  <a:lnTo>
                    <a:pt x="1216" y="139"/>
                  </a:lnTo>
                  <a:lnTo>
                    <a:pt x="1295" y="147"/>
                  </a:lnTo>
                  <a:lnTo>
                    <a:pt x="1379" y="152"/>
                  </a:lnTo>
                  <a:lnTo>
                    <a:pt x="1466" y="154"/>
                  </a:lnTo>
                  <a:lnTo>
                    <a:pt x="1552" y="152"/>
                  </a:lnTo>
                  <a:lnTo>
                    <a:pt x="1635" y="147"/>
                  </a:lnTo>
                  <a:lnTo>
                    <a:pt x="1716" y="139"/>
                  </a:lnTo>
                  <a:lnTo>
                    <a:pt x="1792" y="128"/>
                  </a:lnTo>
                  <a:lnTo>
                    <a:pt x="1864" y="115"/>
                  </a:lnTo>
                  <a:lnTo>
                    <a:pt x="1930" y="99"/>
                  </a:lnTo>
                  <a:lnTo>
                    <a:pt x="1992" y="82"/>
                  </a:lnTo>
                  <a:lnTo>
                    <a:pt x="2046" y="63"/>
                  </a:lnTo>
                  <a:lnTo>
                    <a:pt x="2096" y="43"/>
                  </a:lnTo>
                  <a:lnTo>
                    <a:pt x="2137" y="21"/>
                  </a:lnTo>
                  <a:lnTo>
                    <a:pt x="2171" y="0"/>
                  </a:lnTo>
                  <a:lnTo>
                    <a:pt x="2171" y="289"/>
                  </a:lnTo>
                  <a:lnTo>
                    <a:pt x="2137" y="310"/>
                  </a:lnTo>
                  <a:lnTo>
                    <a:pt x="2096" y="332"/>
                  </a:lnTo>
                  <a:lnTo>
                    <a:pt x="2046" y="353"/>
                  </a:lnTo>
                  <a:lnTo>
                    <a:pt x="1992" y="371"/>
                  </a:lnTo>
                  <a:lnTo>
                    <a:pt x="1930" y="389"/>
                  </a:lnTo>
                  <a:lnTo>
                    <a:pt x="1864" y="405"/>
                  </a:lnTo>
                  <a:lnTo>
                    <a:pt x="1792" y="418"/>
                  </a:lnTo>
                  <a:lnTo>
                    <a:pt x="1716" y="429"/>
                  </a:lnTo>
                  <a:lnTo>
                    <a:pt x="1635" y="436"/>
                  </a:lnTo>
                  <a:lnTo>
                    <a:pt x="1552" y="442"/>
                  </a:lnTo>
                  <a:lnTo>
                    <a:pt x="1466" y="443"/>
                  </a:lnTo>
                  <a:lnTo>
                    <a:pt x="1368" y="441"/>
                  </a:lnTo>
                  <a:lnTo>
                    <a:pt x="1272" y="435"/>
                  </a:lnTo>
                  <a:lnTo>
                    <a:pt x="913" y="218"/>
                  </a:lnTo>
                  <a:lnTo>
                    <a:pt x="888" y="206"/>
                  </a:lnTo>
                  <a:lnTo>
                    <a:pt x="863" y="199"/>
                  </a:lnTo>
                  <a:lnTo>
                    <a:pt x="840" y="196"/>
                  </a:lnTo>
                  <a:lnTo>
                    <a:pt x="819" y="194"/>
                  </a:lnTo>
                  <a:lnTo>
                    <a:pt x="802" y="194"/>
                  </a:lnTo>
                  <a:lnTo>
                    <a:pt x="782" y="198"/>
                  </a:lnTo>
                  <a:lnTo>
                    <a:pt x="761" y="203"/>
                  </a:lnTo>
                  <a:lnTo>
                    <a:pt x="761" y="0"/>
                  </a:lnTo>
                  <a:close/>
                </a:path>
              </a:pathLst>
            </a:custGeom>
            <a:solidFill>
              <a:srgbClr val="00B9F2"/>
            </a:solidFill>
            <a:ln w="0">
              <a:noFill/>
              <a:prstDash val="solid"/>
              <a:round/>
              <a:headEnd/>
              <a:tailEnd/>
            </a:ln>
          </p:spPr>
          <p:txBody>
            <a:bodyPr vert="horz" wrap="square" lIns="95991" tIns="47995" rIns="95991" bIns="47995" numCol="1" anchor="t" anchorCtr="0" compatLnSpc="1">
              <a:prstTxWarp prst="textNoShape">
                <a:avLst/>
              </a:prstTxWarp>
            </a:bodyPr>
            <a:lstStyle/>
            <a:p>
              <a:endParaRPr lang="en-US" sz="2041">
                <a:solidFill>
                  <a:prstClr val="white"/>
                </a:solidFill>
                <a:latin typeface="Meiryo UI" panose="020B0604030504040204" pitchFamily="34" charset="-128"/>
                <a:ea typeface="Meiryo UI" panose="020B0604030504040204" pitchFamily="34" charset="-128"/>
              </a:endParaRPr>
            </a:p>
          </p:txBody>
        </p:sp>
        <p:sp>
          <p:nvSpPr>
            <p:cNvPr id="430" name="Freeform 156">
              <a:extLst>
                <a:ext uri="{FF2B5EF4-FFF2-40B4-BE49-F238E27FC236}">
                  <a16:creationId xmlns="" xmlns:a16="http://schemas.microsoft.com/office/drawing/2014/main" id="{4C0623B8-44D5-7A46-9063-CC054C613849}"/>
                </a:ext>
              </a:extLst>
            </p:cNvPr>
            <p:cNvSpPr>
              <a:spLocks noEditPoints="1"/>
            </p:cNvSpPr>
            <p:nvPr/>
          </p:nvSpPr>
          <p:spPr bwMode="auto">
            <a:xfrm>
              <a:off x="3432188" y="4650836"/>
              <a:ext cx="198731" cy="306491"/>
            </a:xfrm>
            <a:custGeom>
              <a:avLst/>
              <a:gdLst>
                <a:gd name="T0" fmla="*/ 797 w 2171"/>
                <a:gd name="T1" fmla="*/ 2249 h 2509"/>
                <a:gd name="T2" fmla="*/ 841 w 2171"/>
                <a:gd name="T3" fmla="*/ 2249 h 2509"/>
                <a:gd name="T4" fmla="*/ 1621 w 2171"/>
                <a:gd name="T5" fmla="*/ 1989 h 2509"/>
                <a:gd name="T6" fmla="*/ 1639 w 2171"/>
                <a:gd name="T7" fmla="*/ 2020 h 2509"/>
                <a:gd name="T8" fmla="*/ 852 w 2171"/>
                <a:gd name="T9" fmla="*/ 2502 h 2509"/>
                <a:gd name="T10" fmla="*/ 812 w 2171"/>
                <a:gd name="T11" fmla="*/ 2509 h 2509"/>
                <a:gd name="T12" fmla="*/ 17 w 2171"/>
                <a:gd name="T13" fmla="*/ 2041 h 2509"/>
                <a:gd name="T14" fmla="*/ 0 w 2171"/>
                <a:gd name="T15" fmla="*/ 2009 h 2509"/>
                <a:gd name="T16" fmla="*/ 189 w 2171"/>
                <a:gd name="T17" fmla="*/ 1886 h 2509"/>
                <a:gd name="T18" fmla="*/ 2145 w 2171"/>
                <a:gd name="T19" fmla="*/ 1319 h 2509"/>
                <a:gd name="T20" fmla="*/ 2041 w 2171"/>
                <a:gd name="T21" fmla="*/ 1389 h 2509"/>
                <a:gd name="T22" fmla="*/ 1908 w 2171"/>
                <a:gd name="T23" fmla="*/ 1436 h 2509"/>
                <a:gd name="T24" fmla="*/ 1761 w 2171"/>
                <a:gd name="T25" fmla="*/ 1465 h 2509"/>
                <a:gd name="T26" fmla="*/ 1561 w 2171"/>
                <a:gd name="T27" fmla="*/ 1416 h 2509"/>
                <a:gd name="T28" fmla="*/ 1728 w 2171"/>
                <a:gd name="T29" fmla="*/ 1301 h 2509"/>
                <a:gd name="T30" fmla="*/ 1757 w 2171"/>
                <a:gd name="T31" fmla="*/ 1216 h 2509"/>
                <a:gd name="T32" fmla="*/ 1728 w 2171"/>
                <a:gd name="T33" fmla="*/ 1130 h 2509"/>
                <a:gd name="T34" fmla="*/ 1496 w 2171"/>
                <a:gd name="T35" fmla="*/ 977 h 2509"/>
                <a:gd name="T36" fmla="*/ 1698 w 2171"/>
                <a:gd name="T37" fmla="*/ 966 h 2509"/>
                <a:gd name="T38" fmla="*/ 1898 w 2171"/>
                <a:gd name="T39" fmla="*/ 935 h 2509"/>
                <a:gd name="T40" fmla="*/ 2075 w 2171"/>
                <a:gd name="T41" fmla="*/ 880 h 2509"/>
                <a:gd name="T42" fmla="*/ 826 w 2171"/>
                <a:gd name="T43" fmla="*/ 722 h 2509"/>
                <a:gd name="T44" fmla="*/ 1621 w 2171"/>
                <a:gd name="T45" fmla="*/ 1190 h 2509"/>
                <a:gd name="T46" fmla="*/ 1639 w 2171"/>
                <a:gd name="T47" fmla="*/ 1221 h 2509"/>
                <a:gd name="T48" fmla="*/ 852 w 2171"/>
                <a:gd name="T49" fmla="*/ 1704 h 2509"/>
                <a:gd name="T50" fmla="*/ 812 w 2171"/>
                <a:gd name="T51" fmla="*/ 1711 h 2509"/>
                <a:gd name="T52" fmla="*/ 17 w 2171"/>
                <a:gd name="T53" fmla="*/ 1243 h 2509"/>
                <a:gd name="T54" fmla="*/ 0 w 2171"/>
                <a:gd name="T55" fmla="*/ 1210 h 2509"/>
                <a:gd name="T56" fmla="*/ 786 w 2171"/>
                <a:gd name="T57" fmla="*/ 728 h 2509"/>
                <a:gd name="T58" fmla="*/ 826 w 2171"/>
                <a:gd name="T59" fmla="*/ 722 h 2509"/>
                <a:gd name="T60" fmla="*/ 1617 w 2171"/>
                <a:gd name="T61" fmla="*/ 6 h 2509"/>
                <a:gd name="T62" fmla="*/ 1821 w 2171"/>
                <a:gd name="T63" fmla="*/ 30 h 2509"/>
                <a:gd name="T64" fmla="*/ 1989 w 2171"/>
                <a:gd name="T65" fmla="*/ 73 h 2509"/>
                <a:gd name="T66" fmla="*/ 2108 w 2171"/>
                <a:gd name="T67" fmla="*/ 128 h 2509"/>
                <a:gd name="T68" fmla="*/ 2166 w 2171"/>
                <a:gd name="T69" fmla="*/ 193 h 2509"/>
                <a:gd name="T70" fmla="*/ 2154 w 2171"/>
                <a:gd name="T71" fmla="*/ 264 h 2509"/>
                <a:gd name="T72" fmla="*/ 2074 w 2171"/>
                <a:gd name="T73" fmla="*/ 326 h 2509"/>
                <a:gd name="T74" fmla="*/ 1937 w 2171"/>
                <a:gd name="T75" fmla="*/ 378 h 2509"/>
                <a:gd name="T76" fmla="*/ 1757 w 2171"/>
                <a:gd name="T77" fmla="*/ 415 h 2509"/>
                <a:gd name="T78" fmla="*/ 1542 w 2171"/>
                <a:gd name="T79" fmla="*/ 433 h 2509"/>
                <a:gd name="T80" fmla="*/ 1315 w 2171"/>
                <a:gd name="T81" fmla="*/ 429 h 2509"/>
                <a:gd name="T82" fmla="*/ 1110 w 2171"/>
                <a:gd name="T83" fmla="*/ 405 h 2509"/>
                <a:gd name="T84" fmla="*/ 942 w 2171"/>
                <a:gd name="T85" fmla="*/ 363 h 2509"/>
                <a:gd name="T86" fmla="*/ 824 w 2171"/>
                <a:gd name="T87" fmla="*/ 307 h 2509"/>
                <a:gd name="T88" fmla="*/ 765 w 2171"/>
                <a:gd name="T89" fmla="*/ 241 h 2509"/>
                <a:gd name="T90" fmla="*/ 777 w 2171"/>
                <a:gd name="T91" fmla="*/ 170 h 2509"/>
                <a:gd name="T92" fmla="*/ 856 w 2171"/>
                <a:gd name="T93" fmla="*/ 108 h 2509"/>
                <a:gd name="T94" fmla="*/ 993 w 2171"/>
                <a:gd name="T95" fmla="*/ 57 h 2509"/>
                <a:gd name="T96" fmla="*/ 1174 w 2171"/>
                <a:gd name="T97" fmla="*/ 19 h 2509"/>
                <a:gd name="T98" fmla="*/ 1388 w 2171"/>
                <a:gd name="T99" fmla="*/ 1 h 2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1" h="2509">
                  <a:moveTo>
                    <a:pt x="189" y="1886"/>
                  </a:moveTo>
                  <a:lnTo>
                    <a:pt x="786" y="2244"/>
                  </a:lnTo>
                  <a:lnTo>
                    <a:pt x="797" y="2249"/>
                  </a:lnTo>
                  <a:lnTo>
                    <a:pt x="812" y="2251"/>
                  </a:lnTo>
                  <a:lnTo>
                    <a:pt x="826" y="2251"/>
                  </a:lnTo>
                  <a:lnTo>
                    <a:pt x="841" y="2249"/>
                  </a:lnTo>
                  <a:lnTo>
                    <a:pt x="852" y="2244"/>
                  </a:lnTo>
                  <a:lnTo>
                    <a:pt x="1450" y="1886"/>
                  </a:lnTo>
                  <a:lnTo>
                    <a:pt x="1621" y="1989"/>
                  </a:lnTo>
                  <a:lnTo>
                    <a:pt x="1633" y="1999"/>
                  </a:lnTo>
                  <a:lnTo>
                    <a:pt x="1639" y="2009"/>
                  </a:lnTo>
                  <a:lnTo>
                    <a:pt x="1639" y="2020"/>
                  </a:lnTo>
                  <a:lnTo>
                    <a:pt x="1633" y="2031"/>
                  </a:lnTo>
                  <a:lnTo>
                    <a:pt x="1621" y="2041"/>
                  </a:lnTo>
                  <a:lnTo>
                    <a:pt x="852" y="2502"/>
                  </a:lnTo>
                  <a:lnTo>
                    <a:pt x="841" y="2506"/>
                  </a:lnTo>
                  <a:lnTo>
                    <a:pt x="826" y="2509"/>
                  </a:lnTo>
                  <a:lnTo>
                    <a:pt x="812" y="2509"/>
                  </a:lnTo>
                  <a:lnTo>
                    <a:pt x="797" y="2506"/>
                  </a:lnTo>
                  <a:lnTo>
                    <a:pt x="786" y="2502"/>
                  </a:lnTo>
                  <a:lnTo>
                    <a:pt x="17" y="2041"/>
                  </a:lnTo>
                  <a:lnTo>
                    <a:pt x="6" y="2031"/>
                  </a:lnTo>
                  <a:lnTo>
                    <a:pt x="0" y="2020"/>
                  </a:lnTo>
                  <a:lnTo>
                    <a:pt x="0" y="2009"/>
                  </a:lnTo>
                  <a:lnTo>
                    <a:pt x="6" y="1997"/>
                  </a:lnTo>
                  <a:lnTo>
                    <a:pt x="17" y="1988"/>
                  </a:lnTo>
                  <a:lnTo>
                    <a:pt x="189" y="1886"/>
                  </a:lnTo>
                  <a:close/>
                  <a:moveTo>
                    <a:pt x="2171" y="831"/>
                  </a:moveTo>
                  <a:lnTo>
                    <a:pt x="2171" y="1290"/>
                  </a:lnTo>
                  <a:lnTo>
                    <a:pt x="2145" y="1319"/>
                  </a:lnTo>
                  <a:lnTo>
                    <a:pt x="2114" y="1346"/>
                  </a:lnTo>
                  <a:lnTo>
                    <a:pt x="2080" y="1369"/>
                  </a:lnTo>
                  <a:lnTo>
                    <a:pt x="2041" y="1389"/>
                  </a:lnTo>
                  <a:lnTo>
                    <a:pt x="1999" y="1407"/>
                  </a:lnTo>
                  <a:lnTo>
                    <a:pt x="1954" y="1423"/>
                  </a:lnTo>
                  <a:lnTo>
                    <a:pt x="1908" y="1436"/>
                  </a:lnTo>
                  <a:lnTo>
                    <a:pt x="1860" y="1448"/>
                  </a:lnTo>
                  <a:lnTo>
                    <a:pt x="1810" y="1458"/>
                  </a:lnTo>
                  <a:lnTo>
                    <a:pt x="1761" y="1465"/>
                  </a:lnTo>
                  <a:lnTo>
                    <a:pt x="1711" y="1473"/>
                  </a:lnTo>
                  <a:lnTo>
                    <a:pt x="1663" y="1477"/>
                  </a:lnTo>
                  <a:lnTo>
                    <a:pt x="1561" y="1416"/>
                  </a:lnTo>
                  <a:lnTo>
                    <a:pt x="1681" y="1343"/>
                  </a:lnTo>
                  <a:lnTo>
                    <a:pt x="1708" y="1324"/>
                  </a:lnTo>
                  <a:lnTo>
                    <a:pt x="1728" y="1301"/>
                  </a:lnTo>
                  <a:lnTo>
                    <a:pt x="1744" y="1276"/>
                  </a:lnTo>
                  <a:lnTo>
                    <a:pt x="1754" y="1247"/>
                  </a:lnTo>
                  <a:lnTo>
                    <a:pt x="1757" y="1216"/>
                  </a:lnTo>
                  <a:lnTo>
                    <a:pt x="1754" y="1186"/>
                  </a:lnTo>
                  <a:lnTo>
                    <a:pt x="1744" y="1157"/>
                  </a:lnTo>
                  <a:lnTo>
                    <a:pt x="1728" y="1130"/>
                  </a:lnTo>
                  <a:lnTo>
                    <a:pt x="1708" y="1107"/>
                  </a:lnTo>
                  <a:lnTo>
                    <a:pt x="1681" y="1088"/>
                  </a:lnTo>
                  <a:lnTo>
                    <a:pt x="1496" y="977"/>
                  </a:lnTo>
                  <a:lnTo>
                    <a:pt x="1561" y="976"/>
                  </a:lnTo>
                  <a:lnTo>
                    <a:pt x="1629" y="971"/>
                  </a:lnTo>
                  <a:lnTo>
                    <a:pt x="1698" y="966"/>
                  </a:lnTo>
                  <a:lnTo>
                    <a:pt x="1766" y="958"/>
                  </a:lnTo>
                  <a:lnTo>
                    <a:pt x="1832" y="947"/>
                  </a:lnTo>
                  <a:lnTo>
                    <a:pt x="1898" y="935"/>
                  </a:lnTo>
                  <a:lnTo>
                    <a:pt x="1960" y="919"/>
                  </a:lnTo>
                  <a:lnTo>
                    <a:pt x="2020" y="901"/>
                  </a:lnTo>
                  <a:lnTo>
                    <a:pt x="2075" y="880"/>
                  </a:lnTo>
                  <a:lnTo>
                    <a:pt x="2126" y="857"/>
                  </a:lnTo>
                  <a:lnTo>
                    <a:pt x="2171" y="831"/>
                  </a:lnTo>
                  <a:close/>
                  <a:moveTo>
                    <a:pt x="826" y="722"/>
                  </a:moveTo>
                  <a:lnTo>
                    <a:pt x="841" y="724"/>
                  </a:lnTo>
                  <a:lnTo>
                    <a:pt x="852" y="728"/>
                  </a:lnTo>
                  <a:lnTo>
                    <a:pt x="1621" y="1190"/>
                  </a:lnTo>
                  <a:lnTo>
                    <a:pt x="1633" y="1199"/>
                  </a:lnTo>
                  <a:lnTo>
                    <a:pt x="1639" y="1210"/>
                  </a:lnTo>
                  <a:lnTo>
                    <a:pt x="1639" y="1221"/>
                  </a:lnTo>
                  <a:lnTo>
                    <a:pt x="1633" y="1233"/>
                  </a:lnTo>
                  <a:lnTo>
                    <a:pt x="1621" y="1243"/>
                  </a:lnTo>
                  <a:lnTo>
                    <a:pt x="852" y="1704"/>
                  </a:lnTo>
                  <a:lnTo>
                    <a:pt x="841" y="1708"/>
                  </a:lnTo>
                  <a:lnTo>
                    <a:pt x="826" y="1711"/>
                  </a:lnTo>
                  <a:lnTo>
                    <a:pt x="812" y="1711"/>
                  </a:lnTo>
                  <a:lnTo>
                    <a:pt x="797" y="1708"/>
                  </a:lnTo>
                  <a:lnTo>
                    <a:pt x="786" y="1704"/>
                  </a:lnTo>
                  <a:lnTo>
                    <a:pt x="17" y="1243"/>
                  </a:lnTo>
                  <a:lnTo>
                    <a:pt x="6" y="1233"/>
                  </a:lnTo>
                  <a:lnTo>
                    <a:pt x="0" y="1221"/>
                  </a:lnTo>
                  <a:lnTo>
                    <a:pt x="0" y="1210"/>
                  </a:lnTo>
                  <a:lnTo>
                    <a:pt x="6" y="1199"/>
                  </a:lnTo>
                  <a:lnTo>
                    <a:pt x="17" y="1190"/>
                  </a:lnTo>
                  <a:lnTo>
                    <a:pt x="786" y="728"/>
                  </a:lnTo>
                  <a:lnTo>
                    <a:pt x="797" y="724"/>
                  </a:lnTo>
                  <a:lnTo>
                    <a:pt x="812" y="722"/>
                  </a:lnTo>
                  <a:lnTo>
                    <a:pt x="826" y="722"/>
                  </a:lnTo>
                  <a:close/>
                  <a:moveTo>
                    <a:pt x="1466" y="0"/>
                  </a:moveTo>
                  <a:lnTo>
                    <a:pt x="1542" y="1"/>
                  </a:lnTo>
                  <a:lnTo>
                    <a:pt x="1617" y="6"/>
                  </a:lnTo>
                  <a:lnTo>
                    <a:pt x="1688" y="12"/>
                  </a:lnTo>
                  <a:lnTo>
                    <a:pt x="1757" y="19"/>
                  </a:lnTo>
                  <a:lnTo>
                    <a:pt x="1821" y="30"/>
                  </a:lnTo>
                  <a:lnTo>
                    <a:pt x="1882" y="42"/>
                  </a:lnTo>
                  <a:lnTo>
                    <a:pt x="1937" y="57"/>
                  </a:lnTo>
                  <a:lnTo>
                    <a:pt x="1989" y="73"/>
                  </a:lnTo>
                  <a:lnTo>
                    <a:pt x="2034" y="89"/>
                  </a:lnTo>
                  <a:lnTo>
                    <a:pt x="2074" y="108"/>
                  </a:lnTo>
                  <a:lnTo>
                    <a:pt x="2108" y="128"/>
                  </a:lnTo>
                  <a:lnTo>
                    <a:pt x="2134" y="149"/>
                  </a:lnTo>
                  <a:lnTo>
                    <a:pt x="2154" y="170"/>
                  </a:lnTo>
                  <a:lnTo>
                    <a:pt x="2166" y="193"/>
                  </a:lnTo>
                  <a:lnTo>
                    <a:pt x="2171" y="218"/>
                  </a:lnTo>
                  <a:lnTo>
                    <a:pt x="2166" y="241"/>
                  </a:lnTo>
                  <a:lnTo>
                    <a:pt x="2154" y="264"/>
                  </a:lnTo>
                  <a:lnTo>
                    <a:pt x="2134" y="287"/>
                  </a:lnTo>
                  <a:lnTo>
                    <a:pt x="2108" y="307"/>
                  </a:lnTo>
                  <a:lnTo>
                    <a:pt x="2074" y="326"/>
                  </a:lnTo>
                  <a:lnTo>
                    <a:pt x="2034" y="346"/>
                  </a:lnTo>
                  <a:lnTo>
                    <a:pt x="1989" y="363"/>
                  </a:lnTo>
                  <a:lnTo>
                    <a:pt x="1937" y="378"/>
                  </a:lnTo>
                  <a:lnTo>
                    <a:pt x="1882" y="393"/>
                  </a:lnTo>
                  <a:lnTo>
                    <a:pt x="1821" y="405"/>
                  </a:lnTo>
                  <a:lnTo>
                    <a:pt x="1757" y="415"/>
                  </a:lnTo>
                  <a:lnTo>
                    <a:pt x="1688" y="423"/>
                  </a:lnTo>
                  <a:lnTo>
                    <a:pt x="1617" y="429"/>
                  </a:lnTo>
                  <a:lnTo>
                    <a:pt x="1542" y="433"/>
                  </a:lnTo>
                  <a:lnTo>
                    <a:pt x="1466" y="434"/>
                  </a:lnTo>
                  <a:lnTo>
                    <a:pt x="1388" y="433"/>
                  </a:lnTo>
                  <a:lnTo>
                    <a:pt x="1315" y="429"/>
                  </a:lnTo>
                  <a:lnTo>
                    <a:pt x="1243" y="423"/>
                  </a:lnTo>
                  <a:lnTo>
                    <a:pt x="1174" y="415"/>
                  </a:lnTo>
                  <a:lnTo>
                    <a:pt x="1110" y="405"/>
                  </a:lnTo>
                  <a:lnTo>
                    <a:pt x="1050" y="393"/>
                  </a:lnTo>
                  <a:lnTo>
                    <a:pt x="993" y="378"/>
                  </a:lnTo>
                  <a:lnTo>
                    <a:pt x="942" y="363"/>
                  </a:lnTo>
                  <a:lnTo>
                    <a:pt x="896" y="346"/>
                  </a:lnTo>
                  <a:lnTo>
                    <a:pt x="856" y="326"/>
                  </a:lnTo>
                  <a:lnTo>
                    <a:pt x="824" y="307"/>
                  </a:lnTo>
                  <a:lnTo>
                    <a:pt x="797" y="287"/>
                  </a:lnTo>
                  <a:lnTo>
                    <a:pt x="777" y="264"/>
                  </a:lnTo>
                  <a:lnTo>
                    <a:pt x="765" y="241"/>
                  </a:lnTo>
                  <a:lnTo>
                    <a:pt x="761" y="218"/>
                  </a:lnTo>
                  <a:lnTo>
                    <a:pt x="765" y="193"/>
                  </a:lnTo>
                  <a:lnTo>
                    <a:pt x="777" y="170"/>
                  </a:lnTo>
                  <a:lnTo>
                    <a:pt x="797" y="149"/>
                  </a:lnTo>
                  <a:lnTo>
                    <a:pt x="824" y="128"/>
                  </a:lnTo>
                  <a:lnTo>
                    <a:pt x="856" y="108"/>
                  </a:lnTo>
                  <a:lnTo>
                    <a:pt x="896" y="89"/>
                  </a:lnTo>
                  <a:lnTo>
                    <a:pt x="942" y="73"/>
                  </a:lnTo>
                  <a:lnTo>
                    <a:pt x="993" y="57"/>
                  </a:lnTo>
                  <a:lnTo>
                    <a:pt x="1050" y="42"/>
                  </a:lnTo>
                  <a:lnTo>
                    <a:pt x="1110" y="30"/>
                  </a:lnTo>
                  <a:lnTo>
                    <a:pt x="1174" y="19"/>
                  </a:lnTo>
                  <a:lnTo>
                    <a:pt x="1243" y="12"/>
                  </a:lnTo>
                  <a:lnTo>
                    <a:pt x="1315" y="6"/>
                  </a:lnTo>
                  <a:lnTo>
                    <a:pt x="1388" y="1"/>
                  </a:lnTo>
                  <a:lnTo>
                    <a:pt x="1466" y="0"/>
                  </a:lnTo>
                  <a:close/>
                </a:path>
              </a:pathLst>
            </a:custGeom>
            <a:solidFill>
              <a:srgbClr val="FFFFFF"/>
            </a:solidFill>
            <a:ln w="0">
              <a:noFill/>
              <a:prstDash val="solid"/>
              <a:round/>
              <a:headEnd/>
              <a:tailEnd/>
            </a:ln>
          </p:spPr>
          <p:txBody>
            <a:bodyPr vert="horz" wrap="square" lIns="95991" tIns="47995" rIns="95991" bIns="47995" numCol="1" anchor="t" anchorCtr="0" compatLnSpc="1">
              <a:prstTxWarp prst="textNoShape">
                <a:avLst/>
              </a:prstTxWarp>
            </a:bodyPr>
            <a:lstStyle/>
            <a:p>
              <a:endParaRPr lang="en-US" sz="2041">
                <a:solidFill>
                  <a:prstClr val="white"/>
                </a:solidFill>
                <a:latin typeface="Meiryo UI" panose="020B0604030504040204" pitchFamily="34" charset="-128"/>
                <a:ea typeface="Meiryo UI" panose="020B0604030504040204" pitchFamily="34" charset="-128"/>
              </a:endParaRPr>
            </a:p>
          </p:txBody>
        </p:sp>
      </p:grpSp>
      <p:sp>
        <p:nvSpPr>
          <p:cNvPr id="431" name="スライド番号プレースホルダー 1">
            <a:extLst>
              <a:ext uri="{FF2B5EF4-FFF2-40B4-BE49-F238E27FC236}">
                <a16:creationId xmlns="" xmlns:a16="http://schemas.microsoft.com/office/drawing/2014/main" id="{169612BA-AC41-0548-8BFD-4E19AFABCFAC}"/>
              </a:ext>
            </a:extLst>
          </p:cNvPr>
          <p:cNvSpPr>
            <a:spLocks noGrp="1"/>
          </p:cNvSpPr>
          <p:nvPr>
            <p:ph type="sldNum" sz="quarter" idx="12"/>
          </p:nvPr>
        </p:nvSpPr>
        <p:spPr>
          <a:xfrm>
            <a:off x="9089399" y="6939771"/>
            <a:ext cx="746225" cy="266530"/>
          </a:xfrm>
        </p:spPr>
        <p:txBody>
          <a:bodyPr/>
          <a:lstStyle/>
          <a:p>
            <a:fld id="{BCDE9867-5810-42B7-B54B-B4C1EE7978C2}" type="slidenum">
              <a:rPr kumimoji="1" lang="ja-JP" altLang="en-US" smtClean="0"/>
              <a:pPr/>
              <a:t>2</a:t>
            </a:fld>
            <a:endParaRPr kumimoji="1" lang="ja-JP" altLang="en-US"/>
          </a:p>
        </p:txBody>
      </p:sp>
      <p:sp>
        <p:nvSpPr>
          <p:cNvPr id="432" name="フッター プレースホルダー 3">
            <a:extLst>
              <a:ext uri="{FF2B5EF4-FFF2-40B4-BE49-F238E27FC236}">
                <a16:creationId xmlns="" xmlns:a16="http://schemas.microsoft.com/office/drawing/2014/main" id="{D4294389-02BD-9A44-BF5D-12A86BE3C1CF}"/>
              </a:ext>
            </a:extLst>
          </p:cNvPr>
          <p:cNvSpPr>
            <a:spLocks noGrp="1"/>
          </p:cNvSpPr>
          <p:nvPr>
            <p:ph type="ftr" sz="quarter" idx="3"/>
          </p:nvPr>
        </p:nvSpPr>
        <p:spPr>
          <a:xfrm>
            <a:off x="5191497" y="7019149"/>
            <a:ext cx="3897903" cy="180163"/>
          </a:xfrm>
        </p:spPr>
        <p:txBody>
          <a:bodyPr/>
          <a:lstStyle/>
          <a:p>
            <a:r>
              <a:rPr lang="en-US" altLang="ja-JP"/>
              <a:t>SIP</a:t>
            </a:r>
            <a:r>
              <a:rPr lang="ja-JP" altLang="en-US"/>
              <a:t>「レジリエントな防災・減災機能の強化」課題④　</a:t>
            </a:r>
            <a:r>
              <a:rPr lang="en-US" altLang="ja-JP"/>
              <a:t>2014,2015,2016,2017</a:t>
            </a:r>
            <a:endParaRPr lang="ja-JP" altLang="en-US" dirty="0"/>
          </a:p>
        </p:txBody>
      </p:sp>
      <p:pic>
        <p:nvPicPr>
          <p:cNvPr id="207" name="図 206">
            <a:extLst>
              <a:ext uri="{FF2B5EF4-FFF2-40B4-BE49-F238E27FC236}">
                <a16:creationId xmlns="" xmlns:a16="http://schemas.microsoft.com/office/drawing/2014/main" id="{1F20C20C-FDF7-FF44-98AD-22139970F54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00715" y="3344778"/>
            <a:ext cx="967789" cy="335750"/>
          </a:xfrm>
          <a:prstGeom prst="rect">
            <a:avLst/>
          </a:prstGeom>
          <a:solidFill>
            <a:schemeClr val="bg1"/>
          </a:solidFill>
          <a:ln w="57150">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460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防災</a:t>
            </a:r>
            <a:r>
              <a:rPr lang="ja-JP" altLang="en-US"/>
              <a:t>情報サービスプラットフォームアーキテクチャー</a:t>
            </a:r>
            <a:endParaRPr kumimoji="1" lang="ja-JP" altLang="en-US" dirty="0"/>
          </a:p>
        </p:txBody>
      </p:sp>
      <p:sp>
        <p:nvSpPr>
          <p:cNvPr id="4" name="スライド番号プレースホルダー 3"/>
          <p:cNvSpPr>
            <a:spLocks noGrp="1"/>
          </p:cNvSpPr>
          <p:nvPr>
            <p:ph type="sldNum" sz="quarter" idx="12"/>
          </p:nvPr>
        </p:nvSpPr>
        <p:spPr/>
        <p:txBody>
          <a:bodyPr/>
          <a:lstStyle/>
          <a:p>
            <a:fld id="{BCDE9867-5810-42B7-B54B-B4C1EE7978C2}" type="slidenum">
              <a:rPr kumimoji="1" lang="ja-JP" altLang="en-US" smtClean="0"/>
              <a:pPr/>
              <a:t>3</a:t>
            </a:fld>
            <a:endParaRPr kumimoji="1" lang="ja-JP" altLang="en-US" dirty="0"/>
          </a:p>
        </p:txBody>
      </p:sp>
      <p:sp>
        <p:nvSpPr>
          <p:cNvPr id="5" name="フッター プレースホルダー 4"/>
          <p:cNvSpPr>
            <a:spLocks noGrp="1"/>
          </p:cNvSpPr>
          <p:nvPr>
            <p:ph type="ftr" sz="quarter" idx="3"/>
          </p:nvPr>
        </p:nvSpPr>
        <p:spPr>
          <a:xfrm>
            <a:off x="7056536" y="6940514"/>
            <a:ext cx="2518494" cy="259542"/>
          </a:xfrm>
        </p:spPr>
        <p:txBody>
          <a:bodyPr/>
          <a:lstStyle/>
          <a:p>
            <a:r>
              <a:rPr lang="en-US" altLang="ja-JP" dirty="0"/>
              <a:t>SIP</a:t>
            </a:r>
            <a:r>
              <a:rPr lang="ja-JP" altLang="en-US"/>
              <a:t>「レジリエントな防災・減災機能の強化」課題④　</a:t>
            </a:r>
            <a:r>
              <a:rPr lang="en-US" altLang="ja-JP" dirty="0"/>
              <a:t>2014,2015,2016,2017,2018</a:t>
            </a:r>
            <a:endParaRPr lang="ja-JP" altLang="en-US" dirty="0"/>
          </a:p>
        </p:txBody>
      </p:sp>
      <p:sp>
        <p:nvSpPr>
          <p:cNvPr id="8" name="左矢印吹き出し 7"/>
          <p:cNvSpPr/>
          <p:nvPr/>
        </p:nvSpPr>
        <p:spPr>
          <a:xfrm>
            <a:off x="6168476" y="1231223"/>
            <a:ext cx="2904284" cy="1198041"/>
          </a:xfrm>
          <a:prstGeom prst="leftArrowCallout">
            <a:avLst>
              <a:gd name="adj1" fmla="val 25000"/>
              <a:gd name="adj2" fmla="val 25000"/>
              <a:gd name="adj3" fmla="val 25000"/>
              <a:gd name="adj4" fmla="val 77358"/>
            </a:avLst>
          </a:prstGeom>
          <a:solidFill>
            <a:schemeClr val="bg2">
              <a:lumMod val="75000"/>
              <a:alpha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400" b="1" dirty="0">
                <a:solidFill>
                  <a:schemeClr val="tx1"/>
                </a:solidFill>
                <a:latin typeface="Meiryo UI" panose="020B0604030504040204" pitchFamily="50" charset="-128"/>
                <a:ea typeface="Meiryo UI" panose="020B0604030504040204" pitchFamily="50" charset="-128"/>
              </a:rPr>
              <a:t>①接続・取得</a:t>
            </a: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取得するデータがある</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システムと接続し、</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データを取得する処理</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50" name="右矢印吹き出し 49"/>
          <p:cNvSpPr/>
          <p:nvPr/>
        </p:nvSpPr>
        <p:spPr>
          <a:xfrm>
            <a:off x="143768" y="2412306"/>
            <a:ext cx="2052228" cy="1306152"/>
          </a:xfrm>
          <a:prstGeom prst="rightArrowCallout">
            <a:avLst>
              <a:gd name="adj1" fmla="val 25000"/>
              <a:gd name="adj2" fmla="val 25000"/>
              <a:gd name="adj3" fmla="val 25000"/>
              <a:gd name="adj4" fmla="val 74214"/>
            </a:avLst>
          </a:prstGeom>
          <a:solidFill>
            <a:schemeClr val="bg2">
              <a:lumMod val="9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400" b="1" dirty="0">
                <a:solidFill>
                  <a:schemeClr val="tx1"/>
                </a:solidFill>
                <a:latin typeface="Meiryo UI" panose="020B0604030504040204" pitchFamily="50" charset="-128"/>
                <a:ea typeface="Meiryo UI" panose="020B0604030504040204" pitchFamily="50" charset="-128"/>
              </a:rPr>
              <a:t>②蓄積</a:t>
            </a: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lvl="0" algn="ctr"/>
            <a:r>
              <a:rPr lang="ja-JP" altLang="en-US" sz="1400" dirty="0">
                <a:solidFill>
                  <a:prstClr val="black"/>
                </a:solidFill>
                <a:latin typeface="Meiryo UI" panose="020B0604030504040204" pitchFamily="50" charset="-128"/>
                <a:ea typeface="Meiryo UI" panose="020B0604030504040204" pitchFamily="50" charset="-128"/>
              </a:rPr>
              <a:t>取得したデータを</a:t>
            </a:r>
            <a:endParaRPr lang="en-US" altLang="ja-JP" sz="1400" dirty="0">
              <a:solidFill>
                <a:prstClr val="black"/>
              </a:solidFill>
              <a:latin typeface="Meiryo UI" panose="020B0604030504040204" pitchFamily="50" charset="-128"/>
              <a:ea typeface="Meiryo UI" panose="020B0604030504040204" pitchFamily="50" charset="-128"/>
            </a:endParaRPr>
          </a:p>
          <a:p>
            <a:pPr lvl="0" algn="ctr"/>
            <a:r>
              <a:rPr lang="ja-JP" altLang="en-US" sz="1400" dirty="0">
                <a:solidFill>
                  <a:prstClr val="black"/>
                </a:solidFill>
                <a:latin typeface="Meiryo UI" panose="020B0604030504040204" pitchFamily="50" charset="-128"/>
                <a:ea typeface="Meiryo UI" panose="020B0604030504040204" pitchFamily="50" charset="-128"/>
              </a:rPr>
              <a:t>元の形式で</a:t>
            </a:r>
            <a:endParaRPr lang="en-US" altLang="ja-JP" sz="1400" dirty="0">
              <a:solidFill>
                <a:prstClr val="black"/>
              </a:solidFill>
              <a:latin typeface="Meiryo UI" panose="020B0604030504040204" pitchFamily="50" charset="-128"/>
              <a:ea typeface="Meiryo UI" panose="020B0604030504040204" pitchFamily="50" charset="-128"/>
            </a:endParaRPr>
          </a:p>
          <a:p>
            <a:pPr lvl="0" algn="ctr"/>
            <a:r>
              <a:rPr lang="ja-JP" altLang="en-US" sz="1400" dirty="0">
                <a:solidFill>
                  <a:prstClr val="black"/>
                </a:solidFill>
                <a:latin typeface="Meiryo UI" panose="020B0604030504040204" pitchFamily="50" charset="-128"/>
                <a:ea typeface="Meiryo UI" panose="020B0604030504040204" pitchFamily="50" charset="-128"/>
              </a:rPr>
              <a:t>保管する処理</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56" name="左矢印吹き出し 55"/>
          <p:cNvSpPr/>
          <p:nvPr/>
        </p:nvSpPr>
        <p:spPr>
          <a:xfrm>
            <a:off x="7872982" y="2534167"/>
            <a:ext cx="2017344" cy="1184291"/>
          </a:xfrm>
          <a:prstGeom prst="leftArrowCallout">
            <a:avLst>
              <a:gd name="adj1" fmla="val 25000"/>
              <a:gd name="adj2" fmla="val 25000"/>
              <a:gd name="adj3" fmla="val 25000"/>
              <a:gd name="adj4" fmla="val 74501"/>
            </a:avLst>
          </a:prstGeom>
          <a:solidFill>
            <a:schemeClr val="accent2">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lvl="0" algn="ctr"/>
            <a:r>
              <a:rPr lang="ja-JP" altLang="en-US" sz="1400" b="1">
                <a:solidFill>
                  <a:prstClr val="black"/>
                </a:solidFill>
                <a:latin typeface="Meiryo UI" panose="020B0604030504040204" pitchFamily="50" charset="-128"/>
                <a:ea typeface="Meiryo UI" panose="020B0604030504040204" pitchFamily="50" charset="-128"/>
              </a:rPr>
              <a:t>③構造化</a:t>
            </a:r>
            <a:endParaRPr lang="en-US" altLang="ja-JP" sz="1400" b="1" dirty="0">
              <a:solidFill>
                <a:prstClr val="black"/>
              </a:solidFill>
              <a:latin typeface="Meiryo UI" panose="020B0604030504040204" pitchFamily="50" charset="-128"/>
              <a:ea typeface="Meiryo UI" panose="020B0604030504040204" pitchFamily="50" charset="-128"/>
            </a:endParaRPr>
          </a:p>
          <a:p>
            <a:pPr lvl="0" algn="ctr"/>
            <a:endParaRPr lang="en-US" altLang="ja-JP" sz="1400" dirty="0">
              <a:solidFill>
                <a:prstClr val="black"/>
              </a:solidFill>
              <a:latin typeface="Meiryo UI" panose="020B0604030504040204" pitchFamily="50" charset="-128"/>
              <a:ea typeface="Meiryo UI" panose="020B0604030504040204" pitchFamily="50" charset="-128"/>
            </a:endParaRPr>
          </a:p>
          <a:p>
            <a:pPr lvl="0" algn="ctr"/>
            <a:r>
              <a:rPr lang="ja-JP" altLang="en-US" sz="1400" dirty="0">
                <a:solidFill>
                  <a:prstClr val="black"/>
                </a:solidFill>
                <a:latin typeface="Meiryo UI" panose="020B0604030504040204" pitchFamily="50" charset="-128"/>
                <a:ea typeface="Meiryo UI" panose="020B0604030504040204" pitchFamily="50" charset="-128"/>
              </a:rPr>
              <a:t>データ</a:t>
            </a:r>
            <a:r>
              <a:rPr lang="ja-JP" altLang="en-US" sz="1400">
                <a:solidFill>
                  <a:prstClr val="black"/>
                </a:solidFill>
                <a:latin typeface="Meiryo UI" panose="020B0604030504040204" pitchFamily="50" charset="-128"/>
                <a:ea typeface="Meiryo UI" panose="020B0604030504040204" pitchFamily="50" charset="-128"/>
              </a:rPr>
              <a:t>の内容ごとに</a:t>
            </a:r>
            <a:endParaRPr lang="en-US" altLang="ja-JP" sz="1400" dirty="0">
              <a:solidFill>
                <a:prstClr val="black"/>
              </a:solidFill>
              <a:latin typeface="Meiryo UI" panose="020B0604030504040204" pitchFamily="50" charset="-128"/>
              <a:ea typeface="Meiryo UI" panose="020B0604030504040204" pitchFamily="50" charset="-128"/>
            </a:endParaRPr>
          </a:p>
          <a:p>
            <a:pPr lvl="0" algn="ctr"/>
            <a:r>
              <a:rPr lang="ja-JP" altLang="en-US" sz="1400">
                <a:solidFill>
                  <a:prstClr val="black"/>
                </a:solidFill>
                <a:latin typeface="Meiryo UI" panose="020B0604030504040204" pitchFamily="50" charset="-128"/>
                <a:ea typeface="Meiryo UI" panose="020B0604030504040204" pitchFamily="50" charset="-128"/>
              </a:rPr>
              <a:t>標準</a:t>
            </a:r>
            <a:r>
              <a:rPr lang="ja-JP" altLang="en-US" sz="1400" dirty="0">
                <a:solidFill>
                  <a:prstClr val="black"/>
                </a:solidFill>
                <a:latin typeface="Meiryo UI" panose="020B0604030504040204" pitchFamily="50" charset="-128"/>
                <a:ea typeface="Meiryo UI" panose="020B0604030504040204" pitchFamily="50" charset="-128"/>
              </a:rPr>
              <a:t>形式に</a:t>
            </a:r>
            <a:endParaRPr lang="en-US" altLang="ja-JP" sz="1400" dirty="0">
              <a:solidFill>
                <a:prstClr val="black"/>
              </a:solidFill>
              <a:latin typeface="Meiryo UI" panose="020B0604030504040204" pitchFamily="50" charset="-128"/>
              <a:ea typeface="Meiryo UI" panose="020B0604030504040204" pitchFamily="50" charset="-128"/>
            </a:endParaRPr>
          </a:p>
          <a:p>
            <a:pPr lvl="0" algn="ctr"/>
            <a:r>
              <a:rPr lang="ja-JP" altLang="en-US" sz="1400" dirty="0">
                <a:solidFill>
                  <a:prstClr val="black"/>
                </a:solidFill>
                <a:latin typeface="Meiryo UI" panose="020B0604030504040204" pitchFamily="50" charset="-128"/>
                <a:ea typeface="Meiryo UI" panose="020B0604030504040204" pitchFamily="50" charset="-128"/>
              </a:rPr>
              <a:t>構造化</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57" name="右矢印吹き出し 56"/>
          <p:cNvSpPr/>
          <p:nvPr/>
        </p:nvSpPr>
        <p:spPr>
          <a:xfrm>
            <a:off x="143768" y="3833666"/>
            <a:ext cx="2052228" cy="1154129"/>
          </a:xfrm>
          <a:prstGeom prst="rightArrowCallout">
            <a:avLst>
              <a:gd name="adj1" fmla="val 25000"/>
              <a:gd name="adj2" fmla="val 25000"/>
              <a:gd name="adj3" fmla="val 25000"/>
              <a:gd name="adj4" fmla="val 74758"/>
            </a:avLst>
          </a:prstGeom>
          <a:solidFill>
            <a:srgbClr val="C1EDFF"/>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lvl="0" algn="ctr"/>
            <a:r>
              <a:rPr lang="ja-JP" altLang="en-US" sz="1400" b="1" dirty="0">
                <a:solidFill>
                  <a:prstClr val="black"/>
                </a:solidFill>
                <a:latin typeface="Meiryo UI" panose="020B0604030504040204" pitchFamily="50" charset="-128"/>
                <a:ea typeface="Meiryo UI" panose="020B0604030504040204" pitchFamily="50" charset="-128"/>
              </a:rPr>
              <a:t>④保存</a:t>
            </a:r>
            <a:endParaRPr lang="en-US" altLang="ja-JP" sz="1400" b="1" dirty="0">
              <a:solidFill>
                <a:prstClr val="black"/>
              </a:solidFill>
              <a:latin typeface="Meiryo UI" panose="020B0604030504040204" pitchFamily="50" charset="-128"/>
              <a:ea typeface="Meiryo UI" panose="020B0604030504040204" pitchFamily="50" charset="-128"/>
            </a:endParaRPr>
          </a:p>
          <a:p>
            <a:pPr lvl="0" algn="ctr"/>
            <a:endParaRPr lang="en-US" altLang="ja-JP" sz="1400" dirty="0">
              <a:solidFill>
                <a:prstClr val="black"/>
              </a:solidFill>
              <a:latin typeface="Meiryo UI" panose="020B0604030504040204" pitchFamily="50" charset="-128"/>
              <a:ea typeface="Meiryo UI" panose="020B0604030504040204" pitchFamily="50" charset="-128"/>
            </a:endParaRPr>
          </a:p>
          <a:p>
            <a:pPr lvl="0" algn="ctr"/>
            <a:r>
              <a:rPr lang="ja-JP" altLang="en-US" sz="1400">
                <a:solidFill>
                  <a:prstClr val="black"/>
                </a:solidFill>
                <a:latin typeface="Meiryo UI" panose="020B0604030504040204" pitchFamily="50" charset="-128"/>
                <a:ea typeface="Meiryo UI" panose="020B0604030504040204" pitchFamily="50" charset="-128"/>
              </a:rPr>
              <a:t>構造化</a:t>
            </a:r>
            <a:r>
              <a:rPr lang="ja-JP" altLang="en-US" sz="1400" dirty="0">
                <a:solidFill>
                  <a:prstClr val="black"/>
                </a:solidFill>
                <a:latin typeface="Meiryo UI" panose="020B0604030504040204" pitchFamily="50" charset="-128"/>
                <a:ea typeface="Meiryo UI" panose="020B0604030504040204" pitchFamily="50" charset="-128"/>
              </a:rPr>
              <a:t>された</a:t>
            </a:r>
            <a:endParaRPr lang="en-US" altLang="ja-JP" sz="1400" dirty="0">
              <a:solidFill>
                <a:prstClr val="black"/>
              </a:solidFill>
              <a:latin typeface="Meiryo UI" panose="020B0604030504040204" pitchFamily="50" charset="-128"/>
              <a:ea typeface="Meiryo UI" panose="020B0604030504040204" pitchFamily="50" charset="-128"/>
            </a:endParaRPr>
          </a:p>
          <a:p>
            <a:pPr lvl="0" algn="ctr"/>
            <a:r>
              <a:rPr lang="ja-JP" altLang="en-US" sz="1400" dirty="0">
                <a:solidFill>
                  <a:prstClr val="black"/>
                </a:solidFill>
                <a:latin typeface="Meiryo UI" panose="020B0604030504040204" pitchFamily="50" charset="-128"/>
                <a:ea typeface="Meiryo UI" panose="020B0604030504040204" pitchFamily="50" charset="-128"/>
              </a:rPr>
              <a:t>データを保存</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58" name="左矢印吹き出し 57"/>
          <p:cNvSpPr/>
          <p:nvPr/>
        </p:nvSpPr>
        <p:spPr>
          <a:xfrm>
            <a:off x="7871280" y="3823362"/>
            <a:ext cx="2041170" cy="1124592"/>
          </a:xfrm>
          <a:prstGeom prst="leftArrowCallout">
            <a:avLst>
              <a:gd name="adj1" fmla="val 25000"/>
              <a:gd name="adj2" fmla="val 25000"/>
              <a:gd name="adj3" fmla="val 25000"/>
              <a:gd name="adj4" fmla="val 73802"/>
            </a:avLst>
          </a:prstGeom>
          <a:solidFill>
            <a:schemeClr val="accent3">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lvl="0" algn="ctr"/>
            <a:r>
              <a:rPr lang="ja-JP" altLang="en-US" sz="1400" b="1">
                <a:solidFill>
                  <a:prstClr val="black"/>
                </a:solidFill>
                <a:latin typeface="Meiryo UI" panose="020B0604030504040204" pitchFamily="50" charset="-128"/>
                <a:ea typeface="Meiryo UI" panose="020B0604030504040204" pitchFamily="50" charset="-128"/>
              </a:rPr>
              <a:t>⑤演算</a:t>
            </a:r>
            <a:endParaRPr lang="en-US" altLang="ja-JP" sz="1400" b="1" dirty="0">
              <a:solidFill>
                <a:prstClr val="black"/>
              </a:solidFill>
              <a:latin typeface="Meiryo UI" panose="020B0604030504040204" pitchFamily="50" charset="-128"/>
              <a:ea typeface="Meiryo UI" panose="020B0604030504040204" pitchFamily="50" charset="-128"/>
            </a:endParaRPr>
          </a:p>
          <a:p>
            <a:pPr lvl="0" algn="ctr"/>
            <a:endParaRPr lang="en-US" altLang="ja-JP" sz="1400" dirty="0">
              <a:solidFill>
                <a:prstClr val="black"/>
              </a:solidFill>
              <a:latin typeface="Meiryo UI" panose="020B0604030504040204" pitchFamily="50" charset="-128"/>
              <a:ea typeface="Meiryo UI" panose="020B0604030504040204" pitchFamily="50" charset="-128"/>
            </a:endParaRPr>
          </a:p>
          <a:p>
            <a:pPr lvl="0" algn="ctr"/>
            <a:r>
              <a:rPr lang="ja-JP" altLang="en-US" sz="1400">
                <a:solidFill>
                  <a:prstClr val="black"/>
                </a:solidFill>
                <a:latin typeface="Meiryo UI" panose="020B0604030504040204" pitchFamily="50" charset="-128"/>
                <a:ea typeface="Meiryo UI" panose="020B0604030504040204" pitchFamily="50" charset="-128"/>
              </a:rPr>
              <a:t>利用者</a:t>
            </a:r>
            <a:r>
              <a:rPr lang="ja-JP" altLang="en-US" sz="1400" dirty="0">
                <a:solidFill>
                  <a:prstClr val="black"/>
                </a:solidFill>
                <a:latin typeface="Meiryo UI" panose="020B0604030504040204" pitchFamily="50" charset="-128"/>
                <a:ea typeface="Meiryo UI" panose="020B0604030504040204" pitchFamily="50" charset="-128"/>
              </a:rPr>
              <a:t>の</a:t>
            </a:r>
            <a:r>
              <a:rPr lang="ja-JP" altLang="en-US" sz="1400">
                <a:solidFill>
                  <a:prstClr val="black"/>
                </a:solidFill>
                <a:latin typeface="Meiryo UI" panose="020B0604030504040204" pitchFamily="50" charset="-128"/>
                <a:ea typeface="Meiryo UI" panose="020B0604030504040204" pitchFamily="50" charset="-128"/>
              </a:rPr>
              <a:t>要件に</a:t>
            </a:r>
            <a:endParaRPr lang="en-US" altLang="ja-JP" sz="1400" dirty="0">
              <a:solidFill>
                <a:prstClr val="black"/>
              </a:solidFill>
              <a:latin typeface="Meiryo UI" panose="020B0604030504040204" pitchFamily="50" charset="-128"/>
              <a:ea typeface="Meiryo UI" panose="020B0604030504040204" pitchFamily="50" charset="-128"/>
            </a:endParaRPr>
          </a:p>
          <a:p>
            <a:pPr lvl="0" algn="ctr"/>
            <a:r>
              <a:rPr lang="ja-JP" altLang="en-US" sz="1400">
                <a:solidFill>
                  <a:prstClr val="black"/>
                </a:solidFill>
                <a:latin typeface="Meiryo UI" panose="020B0604030504040204" pitchFamily="50" charset="-128"/>
                <a:ea typeface="Meiryo UI" panose="020B0604030504040204" pitchFamily="50" charset="-128"/>
              </a:rPr>
              <a:t>より演算</a:t>
            </a:r>
            <a:endParaRPr lang="ja-JP" altLang="en-US" sz="1400" dirty="0">
              <a:solidFill>
                <a:prstClr val="black"/>
              </a:solidFill>
              <a:latin typeface="Meiryo UI" panose="020B0604030504040204" pitchFamily="50" charset="-128"/>
              <a:ea typeface="Meiryo UI" panose="020B0604030504040204" pitchFamily="50" charset="-128"/>
            </a:endParaRPr>
          </a:p>
        </p:txBody>
      </p:sp>
      <p:sp>
        <p:nvSpPr>
          <p:cNvPr id="75" name="正方形/長方形 74"/>
          <p:cNvSpPr/>
          <p:nvPr/>
        </p:nvSpPr>
        <p:spPr>
          <a:xfrm>
            <a:off x="2221181" y="1231224"/>
            <a:ext cx="3947294" cy="1214573"/>
          </a:xfrm>
          <a:prstGeom prst="rect">
            <a:avLst/>
          </a:prstGeom>
          <a:solidFill>
            <a:schemeClr val="bg2">
              <a:lumMod val="75000"/>
              <a:alpha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lvl="0" algn="ctr"/>
            <a:r>
              <a:rPr lang="ja-JP" altLang="en-US" sz="1800" dirty="0">
                <a:solidFill>
                  <a:prstClr val="black"/>
                </a:solidFill>
                <a:latin typeface="Meiryo UI" panose="020B0604030504040204" pitchFamily="50" charset="-128"/>
                <a:ea typeface="Meiryo UI" panose="020B0604030504040204" pitchFamily="50" charset="-128"/>
              </a:rPr>
              <a:t>データ</a:t>
            </a:r>
            <a:r>
              <a:rPr lang="ja-JP" altLang="en-US" sz="1800">
                <a:solidFill>
                  <a:prstClr val="black"/>
                </a:solidFill>
                <a:latin typeface="Meiryo UI" panose="020B0604030504040204" pitchFamily="50" charset="-128"/>
                <a:ea typeface="Meiryo UI" panose="020B0604030504040204" pitchFamily="50" charset="-128"/>
              </a:rPr>
              <a:t>連携アダプタ（インポート側）</a:t>
            </a:r>
            <a:endParaRPr lang="ja-JP" altLang="en-US" sz="1800" dirty="0">
              <a:solidFill>
                <a:prstClr val="black"/>
              </a:solidFill>
              <a:latin typeface="Meiryo UI" panose="020B0604030504040204" pitchFamily="50" charset="-128"/>
              <a:ea typeface="Meiryo UI" panose="020B0604030504040204" pitchFamily="50" charset="-128"/>
            </a:endParaRPr>
          </a:p>
        </p:txBody>
      </p:sp>
      <p:sp>
        <p:nvSpPr>
          <p:cNvPr id="76" name="正方形/長方形 75"/>
          <p:cNvSpPr/>
          <p:nvPr/>
        </p:nvSpPr>
        <p:spPr>
          <a:xfrm>
            <a:off x="2221181" y="2540413"/>
            <a:ext cx="3947294" cy="2411246"/>
          </a:xfrm>
          <a:prstGeom prst="rect">
            <a:avLst/>
          </a:prstGeom>
          <a:gradFill flip="none" rotWithShape="1">
            <a:gsLst>
              <a:gs pos="0">
                <a:srgbClr val="DAF5FF"/>
              </a:gs>
              <a:gs pos="100000">
                <a:schemeClr val="bg2">
                  <a:lumMod val="90000"/>
                </a:schemeClr>
              </a:gs>
            </a:gsLst>
            <a:lin ang="16200000" scaled="1"/>
            <a:tileRect/>
          </a:gra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800">
                <a:solidFill>
                  <a:schemeClr val="tx1"/>
                </a:solidFill>
                <a:latin typeface="Meiryo UI" panose="020B0604030504040204" pitchFamily="50" charset="-128"/>
                <a:ea typeface="Meiryo UI" panose="020B0604030504040204" pitchFamily="50" charset="-128"/>
              </a:rPr>
              <a:t>データレイク</a:t>
            </a:r>
            <a:endParaRPr lang="en-US" altLang="ja-JP" sz="1800" dirty="0">
              <a:solidFill>
                <a:schemeClr val="tx1"/>
              </a:solidFill>
              <a:latin typeface="Meiryo UI" panose="020B0604030504040204" pitchFamily="50" charset="-128"/>
              <a:ea typeface="Meiryo UI" panose="020B0604030504040204" pitchFamily="50" charset="-128"/>
            </a:endParaRPr>
          </a:p>
          <a:p>
            <a:pPr algn="ctr"/>
            <a:endParaRPr lang="en-US" altLang="ja-JP" sz="1800" dirty="0">
              <a:solidFill>
                <a:schemeClr val="tx1"/>
              </a:solidFill>
              <a:latin typeface="Meiryo UI" panose="020B0604030504040204" pitchFamily="50" charset="-128"/>
              <a:ea typeface="Meiryo UI" panose="020B0604030504040204" pitchFamily="50" charset="-128"/>
            </a:endParaRPr>
          </a:p>
          <a:p>
            <a:pPr algn="ctr"/>
            <a:endParaRPr lang="en-US" altLang="ja-JP" sz="1800" dirty="0">
              <a:solidFill>
                <a:schemeClr val="tx1"/>
              </a:solidFill>
              <a:latin typeface="Meiryo UI" panose="020B0604030504040204" pitchFamily="50" charset="-128"/>
              <a:ea typeface="Meiryo UI" panose="020B0604030504040204" pitchFamily="50" charset="-128"/>
            </a:endParaRPr>
          </a:p>
          <a:p>
            <a:pPr algn="ctr"/>
            <a:endParaRPr lang="ja-JP" altLang="en-US" sz="1800" dirty="0">
              <a:solidFill>
                <a:schemeClr val="tx1"/>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6264448" y="2540413"/>
            <a:ext cx="1608533" cy="1184291"/>
          </a:xfrm>
          <a:prstGeom prst="rect">
            <a:avLst/>
          </a:prstGeom>
          <a:solidFill>
            <a:schemeClr val="accent2">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800">
                <a:solidFill>
                  <a:schemeClr val="tx1"/>
                </a:solidFill>
                <a:latin typeface="Meiryo UI" panose="020B0604030504040204" pitchFamily="50" charset="-128"/>
                <a:ea typeface="Meiryo UI" panose="020B0604030504040204" pitchFamily="50" charset="-128"/>
              </a:rPr>
              <a:t>データ統合機能</a:t>
            </a:r>
            <a:endParaRPr lang="en-US" altLang="ja-JP" sz="1800" dirty="0">
              <a:solidFill>
                <a:schemeClr val="tx1"/>
              </a:solidFill>
              <a:latin typeface="Meiryo UI" panose="020B0604030504040204" pitchFamily="50" charset="-128"/>
              <a:ea typeface="Meiryo UI" panose="020B0604030504040204" pitchFamily="50" charset="-128"/>
            </a:endParaRPr>
          </a:p>
          <a:p>
            <a:pPr algn="ctr"/>
            <a:r>
              <a:rPr lang="ja-JP" altLang="en-US" sz="1800">
                <a:solidFill>
                  <a:schemeClr val="tx1"/>
                </a:solidFill>
                <a:latin typeface="Meiryo UI" panose="020B0604030504040204" pitchFamily="50" charset="-128"/>
                <a:ea typeface="Meiryo UI" panose="020B0604030504040204" pitchFamily="50" charset="-128"/>
              </a:rPr>
              <a:t>（単一レイヤ）</a:t>
            </a:r>
            <a:endParaRPr lang="ja-JP" altLang="en-US" sz="1800" dirty="0">
              <a:solidFill>
                <a:schemeClr val="tx1"/>
              </a:solidFill>
              <a:latin typeface="Meiryo UI" panose="020B0604030504040204" pitchFamily="50" charset="-128"/>
              <a:ea typeface="Meiryo UI" panose="020B0604030504040204" pitchFamily="50" charset="-128"/>
            </a:endParaRPr>
          </a:p>
        </p:txBody>
      </p:sp>
      <p:sp>
        <p:nvSpPr>
          <p:cNvPr id="79" name="正方形/長方形 78"/>
          <p:cNvSpPr/>
          <p:nvPr/>
        </p:nvSpPr>
        <p:spPr>
          <a:xfrm>
            <a:off x="6264448" y="3833667"/>
            <a:ext cx="1608533" cy="1117995"/>
          </a:xfrm>
          <a:prstGeom prst="rect">
            <a:avLst/>
          </a:prstGeom>
          <a:solidFill>
            <a:schemeClr val="accent3">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800">
                <a:solidFill>
                  <a:schemeClr val="tx1"/>
                </a:solidFill>
                <a:latin typeface="Meiryo UI" panose="020B0604030504040204" pitchFamily="50" charset="-128"/>
                <a:ea typeface="Meiryo UI" panose="020B0604030504040204" pitchFamily="50" charset="-128"/>
              </a:rPr>
              <a:t>データ統合機能</a:t>
            </a:r>
            <a:endParaRPr lang="en-US" altLang="ja-JP" sz="1800" dirty="0">
              <a:solidFill>
                <a:schemeClr val="tx1"/>
              </a:solidFill>
              <a:latin typeface="Meiryo UI" panose="020B0604030504040204" pitchFamily="50" charset="-128"/>
              <a:ea typeface="Meiryo UI" panose="020B0604030504040204" pitchFamily="50" charset="-128"/>
            </a:endParaRPr>
          </a:p>
          <a:p>
            <a:pPr algn="ctr"/>
            <a:r>
              <a:rPr lang="ja-JP" altLang="en-US" sz="1800">
                <a:solidFill>
                  <a:schemeClr val="tx1"/>
                </a:solidFill>
                <a:latin typeface="Meiryo UI" panose="020B0604030504040204" pitchFamily="50" charset="-128"/>
                <a:ea typeface="Meiryo UI" panose="020B0604030504040204" pitchFamily="50" charset="-128"/>
              </a:rPr>
              <a:t>（レイヤ横断）</a:t>
            </a:r>
            <a:endParaRPr lang="en-US" altLang="ja-JP" sz="1800" dirty="0">
              <a:solidFill>
                <a:schemeClr val="tx1"/>
              </a:solidFill>
              <a:latin typeface="Meiryo UI" panose="020B0604030504040204" pitchFamily="50" charset="-128"/>
              <a:ea typeface="Meiryo UI" panose="020B0604030504040204" pitchFamily="50" charset="-128"/>
            </a:endParaRPr>
          </a:p>
        </p:txBody>
      </p:sp>
      <p:sp>
        <p:nvSpPr>
          <p:cNvPr id="106" name="正方形/長方形 105"/>
          <p:cNvSpPr/>
          <p:nvPr/>
        </p:nvSpPr>
        <p:spPr>
          <a:xfrm>
            <a:off x="2221181" y="5063161"/>
            <a:ext cx="3947294" cy="1214573"/>
          </a:xfrm>
          <a:prstGeom prst="rect">
            <a:avLst/>
          </a:prstGeom>
          <a:solidFill>
            <a:srgbClr val="C1EDFF"/>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lvl="0" algn="ctr"/>
            <a:r>
              <a:rPr lang="ja-JP" altLang="en-US" sz="1800" dirty="0">
                <a:solidFill>
                  <a:prstClr val="black"/>
                </a:solidFill>
                <a:latin typeface="Meiryo UI" panose="020B0604030504040204" pitchFamily="50" charset="-128"/>
                <a:ea typeface="Meiryo UI" panose="020B0604030504040204" pitchFamily="50" charset="-128"/>
              </a:rPr>
              <a:t>データ</a:t>
            </a:r>
            <a:r>
              <a:rPr lang="ja-JP" altLang="en-US" sz="1800">
                <a:solidFill>
                  <a:prstClr val="black"/>
                </a:solidFill>
                <a:latin typeface="Meiryo UI" panose="020B0604030504040204" pitchFamily="50" charset="-128"/>
                <a:ea typeface="Meiryo UI" panose="020B0604030504040204" pitchFamily="50" charset="-128"/>
              </a:rPr>
              <a:t>連携アダプタ（エクスポート側）</a:t>
            </a:r>
            <a:endParaRPr lang="ja-JP" altLang="en-US" sz="1800" dirty="0">
              <a:solidFill>
                <a:prstClr val="black"/>
              </a:solidFill>
              <a:latin typeface="Meiryo UI" panose="020B0604030504040204" pitchFamily="50" charset="-128"/>
              <a:ea typeface="Meiryo UI" panose="020B0604030504040204" pitchFamily="50" charset="-128"/>
            </a:endParaRPr>
          </a:p>
        </p:txBody>
      </p:sp>
      <p:sp>
        <p:nvSpPr>
          <p:cNvPr id="107" name="左矢印吹き出し 106"/>
          <p:cNvSpPr/>
          <p:nvPr/>
        </p:nvSpPr>
        <p:spPr>
          <a:xfrm>
            <a:off x="6168476" y="5063161"/>
            <a:ext cx="2904284" cy="1224136"/>
          </a:xfrm>
          <a:prstGeom prst="leftArrowCallout">
            <a:avLst>
              <a:gd name="adj1" fmla="val 25000"/>
              <a:gd name="adj2" fmla="val 25000"/>
              <a:gd name="adj3" fmla="val 25000"/>
              <a:gd name="adj4" fmla="val 77103"/>
            </a:avLst>
          </a:prstGeom>
          <a:solidFill>
            <a:srgbClr val="C1EDFF"/>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400" b="1" dirty="0">
                <a:solidFill>
                  <a:schemeClr val="tx1"/>
                </a:solidFill>
                <a:latin typeface="Meiryo UI" panose="020B0604030504040204" pitchFamily="50" charset="-128"/>
                <a:ea typeface="Meiryo UI" panose="020B0604030504040204" pitchFamily="50" charset="-128"/>
              </a:rPr>
              <a:t>⑥接続・提供</a:t>
            </a: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a:solidFill>
                  <a:schemeClr val="tx1"/>
                </a:solidFill>
                <a:latin typeface="Meiryo UI" panose="020B0604030504040204" pitchFamily="50" charset="-128"/>
                <a:ea typeface="Meiryo UI" panose="020B0604030504040204" pitchFamily="50" charset="-128"/>
              </a:rPr>
              <a:t>データを必要とする</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a:solidFill>
                  <a:schemeClr val="tx1"/>
                </a:solidFill>
                <a:latin typeface="Meiryo UI" panose="020B0604030504040204" pitchFamily="50" charset="-128"/>
                <a:ea typeface="Meiryo UI" panose="020B0604030504040204" pitchFamily="50" charset="-128"/>
              </a:rPr>
              <a:t>システムと接続し、</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a:solidFill>
                  <a:schemeClr val="tx1"/>
                </a:solidFill>
                <a:latin typeface="Meiryo UI" panose="020B0604030504040204" pitchFamily="50" charset="-128"/>
                <a:ea typeface="Meiryo UI" panose="020B0604030504040204" pitchFamily="50" charset="-128"/>
              </a:rPr>
              <a:t>データを提供する</a:t>
            </a:r>
            <a:r>
              <a:rPr lang="ja-JP" altLang="en-US" sz="1400" dirty="0">
                <a:solidFill>
                  <a:schemeClr val="tx1"/>
                </a:solidFill>
                <a:latin typeface="Meiryo UI" panose="020B0604030504040204" pitchFamily="50" charset="-128"/>
                <a:ea typeface="Meiryo UI" panose="020B0604030504040204" pitchFamily="50" charset="-128"/>
              </a:rPr>
              <a:t>処理</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7" name="正方形/長方形 6"/>
          <p:cNvSpPr/>
          <p:nvPr/>
        </p:nvSpPr>
        <p:spPr>
          <a:xfrm>
            <a:off x="3114708" y="3763660"/>
            <a:ext cx="2160240" cy="10081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pic>
        <p:nvPicPr>
          <p:cNvPr id="108" name="図 107">
            <a:extLst>
              <a:ext uri="{FF2B5EF4-FFF2-40B4-BE49-F238E27FC236}">
                <a16:creationId xmlns="" xmlns:a16="http://schemas.microsoft.com/office/drawing/2014/main" id="{BEF7FFDD-DA92-4C3B-BD8C-63CF44009D8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33875" y="4235916"/>
            <a:ext cx="921907" cy="319832"/>
          </a:xfrm>
          <a:prstGeom prst="rect">
            <a:avLst/>
          </a:prstGeom>
          <a:solidFill>
            <a:schemeClr val="bg1"/>
          </a:solidFill>
          <a:ln w="57150">
            <a:solidFill>
              <a:schemeClr val="bg1"/>
            </a:solidFill>
          </a:ln>
          <a:effectLst>
            <a:outerShdw blurRad="50800" dist="38100" dir="2700000" algn="tl" rotWithShape="0">
              <a:prstClr val="black">
                <a:alpha val="40000"/>
              </a:prstClr>
            </a:outerShdw>
          </a:effectLst>
        </p:spPr>
      </p:pic>
      <p:sp>
        <p:nvSpPr>
          <p:cNvPr id="109" name="ストライプ矢印 108">
            <a:extLst>
              <a:ext uri="{FF2B5EF4-FFF2-40B4-BE49-F238E27FC236}">
                <a16:creationId xmlns="" xmlns:a16="http://schemas.microsoft.com/office/drawing/2014/main" id="{C16EF6EF-E03C-FB49-8DD7-3238B777659E}"/>
              </a:ext>
            </a:extLst>
          </p:cNvPr>
          <p:cNvSpPr/>
          <p:nvPr/>
        </p:nvSpPr>
        <p:spPr>
          <a:xfrm rot="5400000">
            <a:off x="4044606" y="940152"/>
            <a:ext cx="300444" cy="434876"/>
          </a:xfrm>
          <a:prstGeom prst="stripedRightArrow">
            <a:avLst>
              <a:gd name="adj1" fmla="val 53858"/>
              <a:gd name="adj2" fmla="val 50000"/>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10" name="ストライプ矢印 109">
            <a:extLst>
              <a:ext uri="{FF2B5EF4-FFF2-40B4-BE49-F238E27FC236}">
                <a16:creationId xmlns="" xmlns:a16="http://schemas.microsoft.com/office/drawing/2014/main" id="{C16EF6EF-E03C-FB49-8DD7-3238B777659E}"/>
              </a:ext>
            </a:extLst>
          </p:cNvPr>
          <p:cNvSpPr/>
          <p:nvPr/>
        </p:nvSpPr>
        <p:spPr>
          <a:xfrm rot="5400000">
            <a:off x="4044606" y="2239797"/>
            <a:ext cx="300444" cy="434876"/>
          </a:xfrm>
          <a:prstGeom prst="stripedRightArrow">
            <a:avLst>
              <a:gd name="adj1" fmla="val 53858"/>
              <a:gd name="adj2" fmla="val 50000"/>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11" name="ストライプ矢印 110">
            <a:extLst>
              <a:ext uri="{FF2B5EF4-FFF2-40B4-BE49-F238E27FC236}">
                <a16:creationId xmlns="" xmlns:a16="http://schemas.microsoft.com/office/drawing/2014/main" id="{C16EF6EF-E03C-FB49-8DD7-3238B777659E}"/>
              </a:ext>
            </a:extLst>
          </p:cNvPr>
          <p:cNvSpPr/>
          <p:nvPr/>
        </p:nvSpPr>
        <p:spPr>
          <a:xfrm rot="5400000">
            <a:off x="4044606" y="4764152"/>
            <a:ext cx="300444" cy="434876"/>
          </a:xfrm>
          <a:prstGeom prst="stripedRightArrow">
            <a:avLst>
              <a:gd name="adj1" fmla="val 53858"/>
              <a:gd name="adj2" fmla="val 50000"/>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12" name="ストライプ矢印 111">
            <a:extLst>
              <a:ext uri="{FF2B5EF4-FFF2-40B4-BE49-F238E27FC236}">
                <a16:creationId xmlns="" xmlns:a16="http://schemas.microsoft.com/office/drawing/2014/main" id="{C16EF6EF-E03C-FB49-8DD7-3238B777659E}"/>
              </a:ext>
            </a:extLst>
          </p:cNvPr>
          <p:cNvSpPr/>
          <p:nvPr/>
        </p:nvSpPr>
        <p:spPr>
          <a:xfrm flipH="1">
            <a:off x="5897740" y="4105911"/>
            <a:ext cx="397223" cy="434876"/>
          </a:xfrm>
          <a:prstGeom prst="stripedRightArrow">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13" name="ストライプ矢印 112">
            <a:extLst>
              <a:ext uri="{FF2B5EF4-FFF2-40B4-BE49-F238E27FC236}">
                <a16:creationId xmlns="" xmlns:a16="http://schemas.microsoft.com/office/drawing/2014/main" id="{C16EF6EF-E03C-FB49-8DD7-3238B777659E}"/>
              </a:ext>
            </a:extLst>
          </p:cNvPr>
          <p:cNvSpPr/>
          <p:nvPr/>
        </p:nvSpPr>
        <p:spPr>
          <a:xfrm flipH="1">
            <a:off x="5939233" y="2955348"/>
            <a:ext cx="397223" cy="434876"/>
          </a:xfrm>
          <a:prstGeom prst="stripedRightArrow">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14" name="ストライプ矢印 113">
            <a:extLst>
              <a:ext uri="{FF2B5EF4-FFF2-40B4-BE49-F238E27FC236}">
                <a16:creationId xmlns="" xmlns:a16="http://schemas.microsoft.com/office/drawing/2014/main" id="{C16EF6EF-E03C-FB49-8DD7-3238B777659E}"/>
              </a:ext>
            </a:extLst>
          </p:cNvPr>
          <p:cNvSpPr/>
          <p:nvPr/>
        </p:nvSpPr>
        <p:spPr>
          <a:xfrm>
            <a:off x="5067402" y="4209402"/>
            <a:ext cx="397223" cy="434876"/>
          </a:xfrm>
          <a:prstGeom prst="stripedRightArrow">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15" name="ストライプ矢印 114">
            <a:extLst>
              <a:ext uri="{FF2B5EF4-FFF2-40B4-BE49-F238E27FC236}">
                <a16:creationId xmlns="" xmlns:a16="http://schemas.microsoft.com/office/drawing/2014/main" id="{C16EF6EF-E03C-FB49-8DD7-3238B777659E}"/>
              </a:ext>
            </a:extLst>
          </p:cNvPr>
          <p:cNvSpPr/>
          <p:nvPr/>
        </p:nvSpPr>
        <p:spPr>
          <a:xfrm>
            <a:off x="2903728" y="4209402"/>
            <a:ext cx="397223" cy="434876"/>
          </a:xfrm>
          <a:prstGeom prst="stripedRightArrow">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16" name="ストライプ矢印 115">
            <a:extLst>
              <a:ext uri="{FF2B5EF4-FFF2-40B4-BE49-F238E27FC236}">
                <a16:creationId xmlns="" xmlns:a16="http://schemas.microsoft.com/office/drawing/2014/main" id="{C16EF6EF-E03C-FB49-8DD7-3238B777659E}"/>
              </a:ext>
            </a:extLst>
          </p:cNvPr>
          <p:cNvSpPr/>
          <p:nvPr/>
        </p:nvSpPr>
        <p:spPr>
          <a:xfrm rot="5400000">
            <a:off x="4044606" y="6060296"/>
            <a:ext cx="300444" cy="434876"/>
          </a:xfrm>
          <a:prstGeom prst="stripedRightArrow">
            <a:avLst>
              <a:gd name="adj1" fmla="val 53858"/>
              <a:gd name="adj2" fmla="val 50000"/>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 xmlns:a16="http://schemas.microsoft.com/office/drawing/2014/main" id="{7FD32337-B60A-3D48-B4A8-AF79B99EDA02}"/>
              </a:ext>
            </a:extLst>
          </p:cNvPr>
          <p:cNvSpPr txBox="1"/>
          <p:nvPr/>
        </p:nvSpPr>
        <p:spPr>
          <a:xfrm>
            <a:off x="3557474" y="595308"/>
            <a:ext cx="1274708" cy="369332"/>
          </a:xfrm>
          <a:prstGeom prst="rect">
            <a:avLst/>
          </a:prstGeom>
          <a:noFill/>
        </p:spPr>
        <p:txBody>
          <a:bodyPr wrap="none" rtlCol="0">
            <a:spAutoFit/>
          </a:bodyPr>
          <a:lstStyle/>
          <a:p>
            <a:r>
              <a:rPr kumimoji="1" lang="ja-JP" altLang="en-US" sz="1800">
                <a:latin typeface="HGPｺﾞｼｯｸE" panose="020B0900000000000000" pitchFamily="50" charset="-128"/>
                <a:ea typeface="HGPｺﾞｼｯｸE" panose="020B0900000000000000" pitchFamily="50" charset="-128"/>
              </a:rPr>
              <a:t>外部データ</a:t>
            </a:r>
            <a:endParaRPr kumimoji="1" lang="ja-JP" altLang="en-US" sz="1800" dirty="0">
              <a:latin typeface="HGPｺﾞｼｯｸE" panose="020B0900000000000000" pitchFamily="50" charset="-128"/>
              <a:ea typeface="HGPｺﾞｼｯｸE" panose="020B0900000000000000" pitchFamily="50" charset="-128"/>
            </a:endParaRPr>
          </a:p>
        </p:txBody>
      </p:sp>
      <p:sp>
        <p:nvSpPr>
          <p:cNvPr id="28" name="テキスト ボックス 27">
            <a:extLst>
              <a:ext uri="{FF2B5EF4-FFF2-40B4-BE49-F238E27FC236}">
                <a16:creationId xmlns="" xmlns:a16="http://schemas.microsoft.com/office/drawing/2014/main" id="{0067DCBA-17A7-9D44-8A1D-79ABC6C27558}"/>
              </a:ext>
            </a:extLst>
          </p:cNvPr>
          <p:cNvSpPr txBox="1"/>
          <p:nvPr/>
        </p:nvSpPr>
        <p:spPr>
          <a:xfrm>
            <a:off x="3438050" y="6470684"/>
            <a:ext cx="1513556" cy="369332"/>
          </a:xfrm>
          <a:prstGeom prst="rect">
            <a:avLst/>
          </a:prstGeom>
          <a:noFill/>
        </p:spPr>
        <p:txBody>
          <a:bodyPr wrap="none" rtlCol="0">
            <a:spAutoFit/>
          </a:bodyPr>
          <a:lstStyle/>
          <a:p>
            <a:r>
              <a:rPr kumimoji="1" lang="ja-JP" altLang="en-US" sz="1800">
                <a:latin typeface="HGPｺﾞｼｯｸE" panose="020B0900000000000000" pitchFamily="50" charset="-128"/>
                <a:ea typeface="HGPｺﾞｼｯｸE" panose="020B0900000000000000" pitchFamily="50" charset="-128"/>
              </a:rPr>
              <a:t>外部サービス</a:t>
            </a:r>
            <a:endParaRPr kumimoji="1" lang="ja-JP" altLang="en-US" sz="1800" dirty="0">
              <a:latin typeface="HGPｺﾞｼｯｸE" panose="020B0900000000000000" pitchFamily="50" charset="-128"/>
              <a:ea typeface="HGPｺﾞｼｯｸE" panose="020B0900000000000000" pitchFamily="50" charset="-128"/>
            </a:endParaRPr>
          </a:p>
        </p:txBody>
      </p:sp>
      <p:sp>
        <p:nvSpPr>
          <p:cNvPr id="9" name="テキスト ボックス 8">
            <a:extLst>
              <a:ext uri="{FF2B5EF4-FFF2-40B4-BE49-F238E27FC236}">
                <a16:creationId xmlns="" xmlns:a16="http://schemas.microsoft.com/office/drawing/2014/main" id="{2724C065-9924-DE43-8789-313AC6C7C118}"/>
              </a:ext>
            </a:extLst>
          </p:cNvPr>
          <p:cNvSpPr txBox="1"/>
          <p:nvPr/>
        </p:nvSpPr>
        <p:spPr>
          <a:xfrm>
            <a:off x="3312120" y="3867943"/>
            <a:ext cx="1782860" cy="307777"/>
          </a:xfrm>
          <a:prstGeom prst="rect">
            <a:avLst/>
          </a:prstGeom>
          <a:noFill/>
        </p:spPr>
        <p:txBody>
          <a:bodyPr wrap="none" rtlCol="0">
            <a:spAutoFit/>
          </a:bodyPr>
          <a:lstStyle/>
          <a:p>
            <a:r>
              <a:rPr kumimoji="1" lang="ja-JP" altLang="en-US" sz="1400">
                <a:latin typeface="HGPｺﾞｼｯｸE" panose="020B0900000000000000" pitchFamily="50" charset="-128"/>
                <a:ea typeface="HGPｺﾞｼｯｸE" panose="020B0900000000000000" pitchFamily="50" charset="-128"/>
              </a:rPr>
              <a:t>流通基盤との</a:t>
            </a:r>
            <a:r>
              <a:rPr kumimoji="1" lang="en-US" altLang="ja-JP" sz="1400" dirty="0">
                <a:latin typeface="HGPｺﾞｼｯｸE" panose="020B0900000000000000" pitchFamily="50" charset="-128"/>
                <a:ea typeface="HGPｺﾞｼｯｸE" panose="020B0900000000000000" pitchFamily="50" charset="-128"/>
              </a:rPr>
              <a:t>IN/OUT</a:t>
            </a:r>
            <a:endParaRPr kumimoji="1" lang="ja-JP" altLang="en-US" sz="1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78808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正方形/長方形 92">
            <a:extLst>
              <a:ext uri="{FF2B5EF4-FFF2-40B4-BE49-F238E27FC236}">
                <a16:creationId xmlns="" xmlns:a16="http://schemas.microsoft.com/office/drawing/2014/main" id="{12A22FA3-6239-0F46-A38C-1DD19D94A6E9}"/>
              </a:ext>
            </a:extLst>
          </p:cNvPr>
          <p:cNvSpPr/>
          <p:nvPr/>
        </p:nvSpPr>
        <p:spPr>
          <a:xfrm>
            <a:off x="215776" y="3336160"/>
            <a:ext cx="9647434" cy="2794041"/>
          </a:xfrm>
          <a:prstGeom prst="rect">
            <a:avLst/>
          </a:prstGeom>
          <a:solidFill>
            <a:srgbClr val="FF9300">
              <a:alpha val="10000"/>
            </a:srgbClr>
          </a:solidFill>
          <a:ln w="1905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2" name="タイトル 1"/>
          <p:cNvSpPr>
            <a:spLocks noGrp="1"/>
          </p:cNvSpPr>
          <p:nvPr>
            <p:ph type="title"/>
          </p:nvPr>
        </p:nvSpPr>
        <p:spPr/>
        <p:txBody>
          <a:bodyPr/>
          <a:lstStyle/>
          <a:p>
            <a:r>
              <a:rPr kumimoji="1" lang="ja-JP" altLang="en-US"/>
              <a:t>データ連携アダプタ（インポート側）</a:t>
            </a:r>
            <a:endParaRPr kumimoji="1" lang="ja-JP" altLang="en-US" dirty="0"/>
          </a:p>
        </p:txBody>
      </p:sp>
      <p:sp>
        <p:nvSpPr>
          <p:cNvPr id="250" name="ストライプ矢印 249">
            <a:extLst>
              <a:ext uri="{FF2B5EF4-FFF2-40B4-BE49-F238E27FC236}">
                <a16:creationId xmlns="" xmlns:a16="http://schemas.microsoft.com/office/drawing/2014/main" id="{C16EF6EF-E03C-FB49-8DD7-3238B777659E}"/>
              </a:ext>
            </a:extLst>
          </p:cNvPr>
          <p:cNvSpPr/>
          <p:nvPr/>
        </p:nvSpPr>
        <p:spPr>
          <a:xfrm rot="5400000">
            <a:off x="4890090" y="6124728"/>
            <a:ext cx="300444" cy="434876"/>
          </a:xfrm>
          <a:prstGeom prst="stripedRightArrow">
            <a:avLst>
              <a:gd name="adj1" fmla="val 53858"/>
              <a:gd name="adj2" fmla="val 50000"/>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251" name="テキスト ボックス 250">
            <a:extLst>
              <a:ext uri="{FF2B5EF4-FFF2-40B4-BE49-F238E27FC236}">
                <a16:creationId xmlns="" xmlns:a16="http://schemas.microsoft.com/office/drawing/2014/main" id="{35397BB5-13CB-B94E-8AEA-12D1A5E6A8BF}"/>
              </a:ext>
            </a:extLst>
          </p:cNvPr>
          <p:cNvSpPr txBox="1"/>
          <p:nvPr/>
        </p:nvSpPr>
        <p:spPr>
          <a:xfrm>
            <a:off x="4318972" y="6558314"/>
            <a:ext cx="1441420" cy="307777"/>
          </a:xfrm>
          <a:prstGeom prst="rect">
            <a:avLst/>
          </a:prstGeom>
          <a:noFill/>
        </p:spPr>
        <p:txBody>
          <a:bodyPr wrap="none" rtlCol="0">
            <a:spAutoFit/>
          </a:bodyPr>
          <a:lstStyle/>
          <a:p>
            <a:r>
              <a:rPr kumimoji="1" lang="ja-JP" altLang="en-US" sz="1400" dirty="0">
                <a:solidFill>
                  <a:srgbClr val="C00000"/>
                </a:solidFill>
                <a:latin typeface="Meiryo" panose="020B0604030504040204" pitchFamily="34" charset="-128"/>
                <a:ea typeface="Meiryo" panose="020B0604030504040204" pitchFamily="34" charset="-128"/>
              </a:rPr>
              <a:t>データレイクへ</a:t>
            </a:r>
          </a:p>
        </p:txBody>
      </p:sp>
      <p:sp>
        <p:nvSpPr>
          <p:cNvPr id="98" name="テキスト ボックス 97"/>
          <p:cNvSpPr txBox="1"/>
          <p:nvPr/>
        </p:nvSpPr>
        <p:spPr>
          <a:xfrm>
            <a:off x="3275920" y="5730257"/>
            <a:ext cx="3672800" cy="338554"/>
          </a:xfrm>
          <a:prstGeom prst="rect">
            <a:avLst/>
          </a:prstGeom>
          <a:noFill/>
        </p:spPr>
        <p:txBody>
          <a:bodyPr wrap="none" rtlCol="0">
            <a:spAutoFit/>
          </a:bodyPr>
          <a:lstStyle/>
          <a:p>
            <a:r>
              <a:rPr kumimoji="1" lang="ja-JP" altLang="en-US" sz="1600" b="1">
                <a:ln w="6600">
                  <a:solidFill>
                    <a:schemeClr val="accent6">
                      <a:lumMod val="50000"/>
                    </a:schemeClr>
                  </a:solidFill>
                  <a:prstDash val="solid"/>
                </a:ln>
                <a:solidFill>
                  <a:schemeClr val="bg1"/>
                </a:solidFill>
                <a:effectLst>
                  <a:outerShdw dist="38100" dir="2700000" algn="tl" rotWithShape="0">
                    <a:schemeClr val="accent6">
                      <a:lumMod val="50000"/>
                    </a:schemeClr>
                  </a:outerShdw>
                </a:effectLst>
                <a:latin typeface="Meiryo" panose="020B0604030504040204" pitchFamily="34" charset="-128"/>
                <a:ea typeface="Meiryo" panose="020B0604030504040204" pitchFamily="34" charset="-128"/>
              </a:rPr>
              <a:t>データ連携アダプタ（インポート側）</a:t>
            </a:r>
            <a:endParaRPr kumimoji="1" lang="ja-JP" altLang="en-US" sz="1600" b="1" dirty="0">
              <a:ln w="6600">
                <a:solidFill>
                  <a:schemeClr val="accent6">
                    <a:lumMod val="50000"/>
                  </a:schemeClr>
                </a:solidFill>
                <a:prstDash val="solid"/>
              </a:ln>
              <a:solidFill>
                <a:schemeClr val="bg1"/>
              </a:solidFill>
              <a:effectLst>
                <a:outerShdw dist="38100" dir="2700000" algn="tl" rotWithShape="0">
                  <a:schemeClr val="accent6">
                    <a:lumMod val="50000"/>
                  </a:schemeClr>
                </a:outerShdw>
              </a:effectLst>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 xmlns:a16="http://schemas.microsoft.com/office/drawing/2014/main" id="{0DF54F1F-C794-CE46-8C3B-7BAEF2DA64C4}"/>
              </a:ext>
            </a:extLst>
          </p:cNvPr>
          <p:cNvSpPr txBox="1"/>
          <p:nvPr/>
        </p:nvSpPr>
        <p:spPr>
          <a:xfrm>
            <a:off x="7031167" y="6628008"/>
            <a:ext cx="2988597"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SPF:</a:t>
            </a:r>
            <a:r>
              <a:rPr kumimoji="1" lang="ja-JP" altLang="en-US" sz="1200">
                <a:latin typeface="Meiryo" panose="020B0604030504040204" pitchFamily="34" charset="-128"/>
                <a:ea typeface="Meiryo" panose="020B0604030504040204" pitchFamily="34" charset="-128"/>
              </a:rPr>
              <a:t>防災情報サービスプラットフォーム</a:t>
            </a:r>
            <a:endParaRPr kumimoji="1" lang="ja-JP" altLang="en-US" sz="1200" dirty="0">
              <a:latin typeface="Meiryo" panose="020B0604030504040204" pitchFamily="34" charset="-128"/>
              <a:ea typeface="Meiryo" panose="020B0604030504040204" pitchFamily="34" charset="-128"/>
            </a:endParaRPr>
          </a:p>
        </p:txBody>
      </p:sp>
      <p:sp>
        <p:nvSpPr>
          <p:cNvPr id="106" name="テキスト ボックス 105">
            <a:extLst>
              <a:ext uri="{FF2B5EF4-FFF2-40B4-BE49-F238E27FC236}">
                <a16:creationId xmlns="" xmlns:a16="http://schemas.microsoft.com/office/drawing/2014/main" id="{7A758BD0-B3BA-AF44-83AF-71E220CBC49F}"/>
              </a:ext>
            </a:extLst>
          </p:cNvPr>
          <p:cNvSpPr txBox="1"/>
          <p:nvPr/>
        </p:nvSpPr>
        <p:spPr>
          <a:xfrm>
            <a:off x="6523103" y="1455966"/>
            <a:ext cx="1215605" cy="938719"/>
          </a:xfrm>
          <a:prstGeom prst="rect">
            <a:avLst/>
          </a:prstGeom>
          <a:noFill/>
        </p:spPr>
        <p:txBody>
          <a:bodyPr wrap="square" rtlCol="0">
            <a:spAutoFit/>
          </a:bodyPr>
          <a:lstStyle/>
          <a:p>
            <a:pPr algn="ctr"/>
            <a:r>
              <a:rPr kumimoji="1" lang="ja-JP" altLang="en-US" sz="1100" b="1" dirty="0">
                <a:latin typeface="Meiryo" panose="020B0604030504040204" pitchFamily="34" charset="-128"/>
                <a:ea typeface="Meiryo" panose="020B0604030504040204" pitchFamily="34" charset="-128"/>
              </a:rPr>
              <a:t>各種センサー</a:t>
            </a:r>
            <a:endParaRPr kumimoji="1" lang="en-US" altLang="ja-JP" sz="1100" b="1" dirty="0">
              <a:latin typeface="Meiryo" panose="020B0604030504040204" pitchFamily="34" charset="-128"/>
              <a:ea typeface="Meiryo" panose="020B0604030504040204" pitchFamily="34" charset="-128"/>
            </a:endParaRPr>
          </a:p>
          <a:p>
            <a:pPr algn="ctr"/>
            <a:r>
              <a:rPr lang="ja-JP" altLang="en-US" sz="1100" b="1">
                <a:latin typeface="Meiryo" panose="020B0604030504040204" pitchFamily="34" charset="-128"/>
                <a:ea typeface="Meiryo" panose="020B0604030504040204" pitchFamily="34" charset="-128"/>
              </a:rPr>
              <a:t>データ</a:t>
            </a:r>
            <a:endParaRPr lang="en-US" altLang="ja-JP" sz="1100" b="1" dirty="0">
              <a:latin typeface="Meiryo" panose="020B0604030504040204" pitchFamily="34" charset="-128"/>
              <a:ea typeface="Meiryo" panose="020B0604030504040204" pitchFamily="34" charset="-128"/>
            </a:endParaRPr>
          </a:p>
          <a:p>
            <a:pPr algn="ctr"/>
            <a:endParaRPr kumimoji="1" lang="en-US" altLang="ja-JP" sz="1100" b="1" dirty="0">
              <a:latin typeface="Meiryo" panose="020B0604030504040204" pitchFamily="34" charset="-128"/>
              <a:ea typeface="Meiryo" panose="020B0604030504040204" pitchFamily="34" charset="-128"/>
            </a:endParaRPr>
          </a:p>
          <a:p>
            <a:pPr algn="ctr"/>
            <a:endParaRPr kumimoji="1" lang="en-US" altLang="ja-JP" sz="1100" b="1" dirty="0">
              <a:latin typeface="Meiryo" panose="020B0604030504040204" pitchFamily="34" charset="-128"/>
              <a:ea typeface="Meiryo" panose="020B0604030504040204" pitchFamily="34" charset="-128"/>
            </a:endParaRPr>
          </a:p>
          <a:p>
            <a:pPr algn="ctr"/>
            <a:r>
              <a:rPr lang="en-US" altLang="ja-JP" sz="1100" b="1" dirty="0">
                <a:latin typeface="Meiryo" panose="020B0604030504040204" pitchFamily="34" charset="-128"/>
                <a:ea typeface="Meiryo" panose="020B0604030504040204" pitchFamily="34" charset="-128"/>
              </a:rPr>
              <a:t>Stream Data</a:t>
            </a:r>
            <a:endParaRPr kumimoji="1" lang="en-US" altLang="ja-JP" sz="1100" b="1" dirty="0">
              <a:latin typeface="Meiryo" panose="020B0604030504040204" pitchFamily="34" charset="-128"/>
              <a:ea typeface="Meiryo" panose="020B0604030504040204" pitchFamily="34" charset="-128"/>
            </a:endParaRPr>
          </a:p>
        </p:txBody>
      </p:sp>
      <p:sp>
        <p:nvSpPr>
          <p:cNvPr id="111" name="下矢印 110">
            <a:extLst>
              <a:ext uri="{FF2B5EF4-FFF2-40B4-BE49-F238E27FC236}">
                <a16:creationId xmlns="" xmlns:a16="http://schemas.microsoft.com/office/drawing/2014/main" id="{949D33DF-E6E5-7E4E-8E36-AA98DB2925AC}"/>
              </a:ext>
            </a:extLst>
          </p:cNvPr>
          <p:cNvSpPr/>
          <p:nvPr/>
        </p:nvSpPr>
        <p:spPr>
          <a:xfrm>
            <a:off x="6993003" y="3431579"/>
            <a:ext cx="275804" cy="1316311"/>
          </a:xfrm>
          <a:prstGeom prst="downArrow">
            <a:avLst/>
          </a:prstGeom>
          <a:solidFill>
            <a:schemeClr val="accent5">
              <a:alpha val="5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100" dirty="0">
              <a:solidFill>
                <a:schemeClr val="tx1"/>
              </a:solidFill>
              <a:latin typeface="Meiryo" panose="020B0604030504040204" pitchFamily="34" charset="-128"/>
              <a:ea typeface="Meiryo" panose="020B0604030504040204" pitchFamily="34" charset="-128"/>
            </a:endParaRPr>
          </a:p>
        </p:txBody>
      </p:sp>
      <p:grpSp>
        <p:nvGrpSpPr>
          <p:cNvPr id="12" name="グループ化 11">
            <a:extLst>
              <a:ext uri="{FF2B5EF4-FFF2-40B4-BE49-F238E27FC236}">
                <a16:creationId xmlns="" xmlns:a16="http://schemas.microsoft.com/office/drawing/2014/main" id="{EB729B5A-002F-5B41-9309-59FEC3E5A207}"/>
              </a:ext>
            </a:extLst>
          </p:cNvPr>
          <p:cNvGrpSpPr/>
          <p:nvPr/>
        </p:nvGrpSpPr>
        <p:grpSpPr>
          <a:xfrm>
            <a:off x="6500251" y="3599656"/>
            <a:ext cx="1261309" cy="803897"/>
            <a:chOff x="6143277" y="3599656"/>
            <a:chExt cx="1261309" cy="803897"/>
          </a:xfrm>
        </p:grpSpPr>
        <p:pic>
          <p:nvPicPr>
            <p:cNvPr id="112" name="図 111">
              <a:extLst>
                <a:ext uri="{FF2B5EF4-FFF2-40B4-BE49-F238E27FC236}">
                  <a16:creationId xmlns="" xmlns:a16="http://schemas.microsoft.com/office/drawing/2014/main" id="{A0E164A5-FE5F-9144-A739-87C3CD23DA44}"/>
                </a:ext>
              </a:extLst>
            </p:cNvPr>
            <p:cNvPicPr>
              <a:picLocks noChangeAspect="1"/>
            </p:cNvPicPr>
            <p:nvPr/>
          </p:nvPicPr>
          <p:blipFill>
            <a:blip r:embed="rId3"/>
            <a:stretch>
              <a:fillRect/>
            </a:stretch>
          </p:blipFill>
          <p:spPr>
            <a:xfrm>
              <a:off x="6143277" y="3955878"/>
              <a:ext cx="1057275" cy="447675"/>
            </a:xfrm>
            <a:prstGeom prst="rect">
              <a:avLst/>
            </a:prstGeom>
          </p:spPr>
        </p:pic>
        <p:pic>
          <p:nvPicPr>
            <p:cNvPr id="113" name="図 112">
              <a:extLst>
                <a:ext uri="{FF2B5EF4-FFF2-40B4-BE49-F238E27FC236}">
                  <a16:creationId xmlns="" xmlns:a16="http://schemas.microsoft.com/office/drawing/2014/main" id="{0169BF0D-2F44-4C49-8738-81DF67572F16}"/>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624488" y="3599656"/>
              <a:ext cx="780098" cy="386334"/>
            </a:xfrm>
            <a:prstGeom prst="rect">
              <a:avLst/>
            </a:prstGeom>
            <a:ln w="6350">
              <a:solidFill>
                <a:schemeClr val="accent1"/>
              </a:solidFill>
            </a:ln>
          </p:spPr>
        </p:pic>
      </p:grpSp>
      <p:sp>
        <p:nvSpPr>
          <p:cNvPr id="115" name="ホームベース 114">
            <a:extLst>
              <a:ext uri="{FF2B5EF4-FFF2-40B4-BE49-F238E27FC236}">
                <a16:creationId xmlns="" xmlns:a16="http://schemas.microsoft.com/office/drawing/2014/main" id="{CC31F861-8634-BF42-8B9F-097EA00EC073}"/>
              </a:ext>
            </a:extLst>
          </p:cNvPr>
          <p:cNvSpPr/>
          <p:nvPr/>
        </p:nvSpPr>
        <p:spPr>
          <a:xfrm>
            <a:off x="6801865" y="5194138"/>
            <a:ext cx="658081" cy="360000"/>
          </a:xfrm>
          <a:prstGeom prst="homePlate">
            <a:avLst/>
          </a:prstGeom>
          <a:solidFill>
            <a:schemeClr val="accent5">
              <a:alpha val="50000"/>
            </a:scheme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REST</a:t>
            </a:r>
          </a:p>
        </p:txBody>
      </p:sp>
      <p:sp>
        <p:nvSpPr>
          <p:cNvPr id="117" name="右カーブ矢印 116">
            <a:extLst>
              <a:ext uri="{FF2B5EF4-FFF2-40B4-BE49-F238E27FC236}">
                <a16:creationId xmlns="" xmlns:a16="http://schemas.microsoft.com/office/drawing/2014/main" id="{7D44B7D2-1BD6-C844-AD37-D1CECCFC588B}"/>
              </a:ext>
            </a:extLst>
          </p:cNvPr>
          <p:cNvSpPr/>
          <p:nvPr/>
        </p:nvSpPr>
        <p:spPr>
          <a:xfrm rot="21234404">
            <a:off x="6760461" y="3119675"/>
            <a:ext cx="740888" cy="389598"/>
          </a:xfrm>
          <a:prstGeom prst="curvedRightArrow">
            <a:avLst/>
          </a:prstGeom>
          <a:solidFill>
            <a:schemeClr val="accent5">
              <a:alpha val="5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100" dirty="0">
              <a:solidFill>
                <a:schemeClr val="tx1"/>
              </a:solidFill>
              <a:latin typeface="Meiryo" panose="020B0604030504040204" pitchFamily="34" charset="-128"/>
              <a:ea typeface="Meiryo" panose="020B0604030504040204" pitchFamily="34" charset="-128"/>
            </a:endParaRPr>
          </a:p>
        </p:txBody>
      </p:sp>
      <p:grpSp>
        <p:nvGrpSpPr>
          <p:cNvPr id="13" name="グループ化 12">
            <a:extLst>
              <a:ext uri="{FF2B5EF4-FFF2-40B4-BE49-F238E27FC236}">
                <a16:creationId xmlns="" xmlns:a16="http://schemas.microsoft.com/office/drawing/2014/main" id="{10224D28-2809-8343-B6FE-4042FFA7BAE1}"/>
              </a:ext>
            </a:extLst>
          </p:cNvPr>
          <p:cNvGrpSpPr/>
          <p:nvPr/>
        </p:nvGrpSpPr>
        <p:grpSpPr>
          <a:xfrm>
            <a:off x="6484557" y="2663552"/>
            <a:ext cx="1292696" cy="401765"/>
            <a:chOff x="6140888" y="2405803"/>
            <a:chExt cx="1292696" cy="401765"/>
          </a:xfrm>
        </p:grpSpPr>
        <p:pic>
          <p:nvPicPr>
            <p:cNvPr id="118" name="Picture 86" descr="ic-Communications-gray.png">
              <a:extLst>
                <a:ext uri="{FF2B5EF4-FFF2-40B4-BE49-F238E27FC236}">
                  <a16:creationId xmlns="" xmlns:a16="http://schemas.microsoft.com/office/drawing/2014/main" id="{AC95D1F9-37C6-1F4C-A43F-557FAF0487F5}"/>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140888" y="2405961"/>
              <a:ext cx="397783" cy="397783"/>
            </a:xfrm>
            <a:prstGeom prst="rect">
              <a:avLst/>
            </a:prstGeom>
            <a:solidFill>
              <a:schemeClr val="accent1">
                <a:lumMod val="20000"/>
                <a:lumOff val="80000"/>
              </a:schemeClr>
            </a:solidFill>
            <a:ln>
              <a:solidFill>
                <a:schemeClr val="tx1">
                  <a:lumMod val="50000"/>
                  <a:lumOff val="50000"/>
                </a:schemeClr>
              </a:solidFill>
            </a:ln>
          </p:spPr>
        </p:pic>
        <p:pic>
          <p:nvPicPr>
            <p:cNvPr id="119" name="図 118">
              <a:extLst>
                <a:ext uri="{FF2B5EF4-FFF2-40B4-BE49-F238E27FC236}">
                  <a16:creationId xmlns="" xmlns:a16="http://schemas.microsoft.com/office/drawing/2014/main" id="{11FC2715-CD24-0842-84A6-480C922C11F0}"/>
                </a:ext>
              </a:extLst>
            </p:cNvPr>
            <p:cNvPicPr>
              <a:picLocks noChangeAspect="1"/>
            </p:cNvPicPr>
            <p:nvPr/>
          </p:nvPicPr>
          <p:blipFill>
            <a:blip r:embed="rId6"/>
            <a:stretch>
              <a:fillRect/>
            </a:stretch>
          </p:blipFill>
          <p:spPr>
            <a:xfrm>
              <a:off x="6622838" y="2483034"/>
              <a:ext cx="387382" cy="316230"/>
            </a:xfrm>
            <a:prstGeom prst="rect">
              <a:avLst/>
            </a:prstGeom>
            <a:solidFill>
              <a:schemeClr val="accent1">
                <a:lumMod val="20000"/>
                <a:lumOff val="80000"/>
              </a:schemeClr>
            </a:solidFill>
            <a:ln>
              <a:solidFill>
                <a:schemeClr val="tx1">
                  <a:lumMod val="50000"/>
                  <a:lumOff val="50000"/>
                </a:schemeClr>
              </a:solidFill>
            </a:ln>
          </p:spPr>
        </p:pic>
        <p:pic>
          <p:nvPicPr>
            <p:cNvPr id="120" name="図 119">
              <a:extLst>
                <a:ext uri="{FF2B5EF4-FFF2-40B4-BE49-F238E27FC236}">
                  <a16:creationId xmlns="" xmlns:a16="http://schemas.microsoft.com/office/drawing/2014/main" id="{9D523893-73DE-C341-AC3A-0BF63ACD341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019151" y="2405803"/>
              <a:ext cx="414433" cy="401765"/>
            </a:xfrm>
            <a:prstGeom prst="rect">
              <a:avLst/>
            </a:prstGeom>
            <a:solidFill>
              <a:schemeClr val="accent1">
                <a:lumMod val="20000"/>
                <a:lumOff val="80000"/>
              </a:schemeClr>
            </a:solidFill>
            <a:ln>
              <a:solidFill>
                <a:schemeClr val="tx1">
                  <a:lumMod val="50000"/>
                  <a:lumOff val="50000"/>
                </a:schemeClr>
              </a:solidFill>
            </a:ln>
          </p:spPr>
        </p:pic>
      </p:grpSp>
      <p:sp>
        <p:nvSpPr>
          <p:cNvPr id="114" name="円柱 66">
            <a:extLst>
              <a:ext uri="{FF2B5EF4-FFF2-40B4-BE49-F238E27FC236}">
                <a16:creationId xmlns="" xmlns:a16="http://schemas.microsoft.com/office/drawing/2014/main" id="{5FA608C2-A336-ED42-9A50-E25C446A9874}"/>
              </a:ext>
            </a:extLst>
          </p:cNvPr>
          <p:cNvSpPr/>
          <p:nvPr/>
        </p:nvSpPr>
        <p:spPr>
          <a:xfrm>
            <a:off x="6511978" y="4762050"/>
            <a:ext cx="1237855" cy="425371"/>
          </a:xfrm>
          <a:prstGeom prst="flowChartOnlineStorage">
            <a:avLst/>
          </a:prstGeom>
          <a:solidFill>
            <a:schemeClr val="accent5">
              <a:alpha val="50000"/>
            </a:schemeClr>
          </a:solidFill>
          <a:ln w="9525"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a:t>
            </a:r>
            <a:r>
              <a:rPr kumimoji="0" lang="ja-JP" altLang="en-US" sz="1100" kern="0" dirty="0">
                <a:latin typeface="Meiryo" panose="020B0604030504040204" pitchFamily="34" charset="-128"/>
                <a:ea typeface="Meiryo" panose="020B0604030504040204" pitchFamily="34" charset="-128"/>
              </a:rPr>
              <a:t>データ</a:t>
            </a:r>
            <a:endParaRPr kumimoji="0" lang="en-US" altLang="ja-JP" sz="1100" kern="0" dirty="0">
              <a:latin typeface="Meiryo" panose="020B0604030504040204" pitchFamily="34" charset="-128"/>
              <a:ea typeface="Meiryo" panose="020B0604030504040204" pitchFamily="34" charset="-128"/>
            </a:endParaRPr>
          </a:p>
          <a:p>
            <a:pPr algn="ctr" defTabSz="914400"/>
            <a:r>
              <a:rPr kumimoji="0" lang="ja-JP" altLang="en-US" sz="1100" kern="0">
                <a:latin typeface="Meiryo" panose="020B0604030504040204" pitchFamily="34" charset="-128"/>
                <a:ea typeface="Meiryo" panose="020B0604030504040204" pitchFamily="34" charset="-128"/>
              </a:rPr>
              <a:t>連携</a:t>
            </a:r>
            <a:r>
              <a:rPr kumimoji="0" lang="en-US" altLang="ja-JP" sz="1100" kern="0" dirty="0">
                <a:latin typeface="Meiryo" panose="020B0604030504040204" pitchFamily="34" charset="-128"/>
                <a:ea typeface="Meiryo" panose="020B0604030504040204" pitchFamily="34" charset="-128"/>
              </a:rPr>
              <a:t>API</a:t>
            </a:r>
            <a:endParaRPr kumimoji="0" lang="ja-JP" altLang="en-US" sz="1100" kern="0" dirty="0">
              <a:latin typeface="Meiryo" panose="020B0604030504040204" pitchFamily="34" charset="-128"/>
              <a:ea typeface="Meiryo" panose="020B0604030504040204" pitchFamily="34" charset="-128"/>
            </a:endParaRPr>
          </a:p>
        </p:txBody>
      </p:sp>
      <p:sp>
        <p:nvSpPr>
          <p:cNvPr id="47" name="角丸四角形 46">
            <a:extLst>
              <a:ext uri="{FF2B5EF4-FFF2-40B4-BE49-F238E27FC236}">
                <a16:creationId xmlns="" xmlns:a16="http://schemas.microsoft.com/office/drawing/2014/main" id="{07265C8C-77F8-E947-BE57-294601B32AD5}"/>
              </a:ext>
            </a:extLst>
          </p:cNvPr>
          <p:cNvSpPr/>
          <p:nvPr/>
        </p:nvSpPr>
        <p:spPr>
          <a:xfrm>
            <a:off x="215776" y="720149"/>
            <a:ext cx="3681887" cy="468000"/>
          </a:xfrm>
          <a:prstGeom prst="roundRect">
            <a:avLst>
              <a:gd name="adj" fmla="val 7508"/>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ja-JP" sz="1400" dirty="0">
                <a:solidFill>
                  <a:schemeClr val="tx1"/>
                </a:solidFill>
                <a:latin typeface="Meiryo" panose="020B0604030504040204" pitchFamily="34" charset="-128"/>
                <a:ea typeface="Meiryo" panose="020B0604030504040204" pitchFamily="34" charset="-128"/>
              </a:rPr>
              <a:t>Web</a:t>
            </a:r>
            <a:r>
              <a:rPr lang="ja-JP" altLang="en-US" sz="1400" dirty="0">
                <a:solidFill>
                  <a:schemeClr val="tx1"/>
                </a:solidFill>
                <a:latin typeface="Meiryo" panose="020B0604030504040204" pitchFamily="34" charset="-128"/>
                <a:ea typeface="Meiryo" panose="020B0604030504040204" pitchFamily="34" charset="-128"/>
              </a:rPr>
              <a:t>サービス</a:t>
            </a:r>
          </a:p>
        </p:txBody>
      </p:sp>
      <p:sp>
        <p:nvSpPr>
          <p:cNvPr id="72" name="円柱 66">
            <a:extLst>
              <a:ext uri="{FF2B5EF4-FFF2-40B4-BE49-F238E27FC236}">
                <a16:creationId xmlns="" xmlns:a16="http://schemas.microsoft.com/office/drawing/2014/main" id="{FA984E92-8DA0-B84F-89D7-8804E7973C58}"/>
              </a:ext>
            </a:extLst>
          </p:cNvPr>
          <p:cNvSpPr/>
          <p:nvPr/>
        </p:nvSpPr>
        <p:spPr>
          <a:xfrm>
            <a:off x="8640331" y="1439416"/>
            <a:ext cx="598289" cy="429784"/>
          </a:xfrm>
          <a:prstGeom prst="flowChartMultidocument">
            <a:avLst/>
          </a:prstGeom>
          <a:solidFill>
            <a:schemeClr val="accent1">
              <a:lumMod val="20000"/>
              <a:lumOff val="80000"/>
            </a:schemeClr>
          </a:solid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1100" kern="0" dirty="0">
              <a:solidFill>
                <a:prstClr val="white"/>
              </a:solidFill>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 xmlns:a16="http://schemas.microsoft.com/office/drawing/2014/main" id="{F709EF9C-5775-054E-850A-4C3F326A338C}"/>
              </a:ext>
            </a:extLst>
          </p:cNvPr>
          <p:cNvSpPr txBox="1"/>
          <p:nvPr/>
        </p:nvSpPr>
        <p:spPr>
          <a:xfrm>
            <a:off x="8533755" y="2015480"/>
            <a:ext cx="811441" cy="769441"/>
          </a:xfrm>
          <a:prstGeom prst="rect">
            <a:avLst/>
          </a:prstGeom>
          <a:noFill/>
          <a:ln w="9525">
            <a:noFill/>
          </a:ln>
        </p:spPr>
        <p:txBody>
          <a:bodyPr wrap="none" rtlCol="0">
            <a:spAutoFit/>
          </a:bodyPr>
          <a:lstStyle/>
          <a:p>
            <a:pPr algn="ctr"/>
            <a:r>
              <a:rPr kumimoji="1" lang="en-US" altLang="ja-JP" sz="1100" b="1" dirty="0">
                <a:latin typeface="Meiryo" panose="020B0604030504040204" pitchFamily="34" charset="-128"/>
                <a:ea typeface="Meiryo" panose="020B0604030504040204" pitchFamily="34" charset="-128"/>
              </a:rPr>
              <a:t>CSV</a:t>
            </a:r>
          </a:p>
          <a:p>
            <a:pPr algn="ctr"/>
            <a:r>
              <a:rPr kumimoji="1" lang="en-US" altLang="ja-JP" sz="1100" b="1" dirty="0" err="1">
                <a:latin typeface="Meiryo" panose="020B0604030504040204" pitchFamily="34" charset="-128"/>
                <a:ea typeface="Meiryo" panose="020B0604030504040204" pitchFamily="34" charset="-128"/>
              </a:rPr>
              <a:t>NetCDF</a:t>
            </a:r>
            <a:endParaRPr kumimoji="1" lang="en-US" altLang="ja-JP" sz="1100" b="1" dirty="0">
              <a:latin typeface="Meiryo" panose="020B0604030504040204" pitchFamily="34" charset="-128"/>
              <a:ea typeface="Meiryo" panose="020B0604030504040204" pitchFamily="34" charset="-128"/>
            </a:endParaRPr>
          </a:p>
          <a:p>
            <a:pPr algn="ctr"/>
            <a:r>
              <a:rPr lang="en-US" altLang="ja-JP" sz="1100" b="1" dirty="0" err="1">
                <a:latin typeface="Meiryo" panose="020B0604030504040204" pitchFamily="34" charset="-128"/>
                <a:ea typeface="Meiryo" panose="020B0604030504040204" pitchFamily="34" charset="-128"/>
              </a:rPr>
              <a:t>GeoTIFF</a:t>
            </a:r>
            <a:endParaRPr lang="en-US" altLang="ja-JP" sz="1100" b="1" dirty="0">
              <a:latin typeface="Meiryo" panose="020B0604030504040204" pitchFamily="34" charset="-128"/>
              <a:ea typeface="Meiryo" panose="020B0604030504040204" pitchFamily="34" charset="-128"/>
            </a:endParaRPr>
          </a:p>
          <a:p>
            <a:pPr algn="ctr"/>
            <a:r>
              <a:rPr lang="en-US" altLang="ja-JP" sz="1100" b="1" dirty="0">
                <a:latin typeface="Meiryo" panose="020B0604030504040204" pitchFamily="34" charset="-128"/>
                <a:ea typeface="Meiryo" panose="020B0604030504040204" pitchFamily="34" charset="-128"/>
              </a:rPr>
              <a:t>e</a:t>
            </a:r>
            <a:r>
              <a:rPr kumimoji="1" lang="en-US" altLang="ja-JP" sz="1100" b="1" dirty="0">
                <a:latin typeface="Meiryo" panose="020B0604030504040204" pitchFamily="34" charset="-128"/>
                <a:ea typeface="Meiryo" panose="020B0604030504040204" pitchFamily="34" charset="-128"/>
              </a:rPr>
              <a:t>tc.</a:t>
            </a:r>
          </a:p>
        </p:txBody>
      </p:sp>
      <p:sp>
        <p:nvSpPr>
          <p:cNvPr id="75" name="ホームベース 74">
            <a:extLst>
              <a:ext uri="{FF2B5EF4-FFF2-40B4-BE49-F238E27FC236}">
                <a16:creationId xmlns="" xmlns:a16="http://schemas.microsoft.com/office/drawing/2014/main" id="{3E0067DD-EAEE-9848-A944-201EBCB3187C}"/>
              </a:ext>
            </a:extLst>
          </p:cNvPr>
          <p:cNvSpPr/>
          <p:nvPr/>
        </p:nvSpPr>
        <p:spPr>
          <a:xfrm>
            <a:off x="8480537" y="2940191"/>
            <a:ext cx="917877" cy="337666"/>
          </a:xfrm>
          <a:prstGeom prst="homePlate">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FTP</a:t>
            </a:r>
            <a:r>
              <a:rPr kumimoji="0" lang="ja-JP" altLang="en-US" sz="1100" kern="0" dirty="0">
                <a:latin typeface="Meiryo" panose="020B0604030504040204" pitchFamily="34" charset="-128"/>
                <a:ea typeface="Meiryo" panose="020B0604030504040204" pitchFamily="34" charset="-128"/>
              </a:rPr>
              <a:t>サービス</a:t>
            </a:r>
            <a:endParaRPr kumimoji="0" lang="en-US" altLang="ja-JP" sz="1100" kern="0" dirty="0">
              <a:latin typeface="Meiryo" panose="020B0604030504040204" pitchFamily="34" charset="-128"/>
              <a:ea typeface="Meiryo" panose="020B0604030504040204" pitchFamily="34" charset="-128"/>
            </a:endParaRPr>
          </a:p>
        </p:txBody>
      </p:sp>
      <p:sp>
        <p:nvSpPr>
          <p:cNvPr id="77" name="ホームベース 76">
            <a:extLst>
              <a:ext uri="{FF2B5EF4-FFF2-40B4-BE49-F238E27FC236}">
                <a16:creationId xmlns="" xmlns:a16="http://schemas.microsoft.com/office/drawing/2014/main" id="{E0E9476D-372A-244D-B6F7-CF2436B2476C}"/>
              </a:ext>
            </a:extLst>
          </p:cNvPr>
          <p:cNvSpPr/>
          <p:nvPr/>
        </p:nvSpPr>
        <p:spPr>
          <a:xfrm>
            <a:off x="8427294" y="5194138"/>
            <a:ext cx="1024363" cy="360000"/>
          </a:xfrm>
          <a:prstGeom prst="homePlate">
            <a:avLst/>
          </a:prstGeom>
          <a:solidFill>
            <a:srgbClr val="FF9300">
              <a:alpha val="50000"/>
            </a:srgb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a:t>
            </a:r>
          </a:p>
          <a:p>
            <a:pPr algn="ctr" defTabSz="914400"/>
            <a:r>
              <a:rPr kumimoji="0" lang="en-US" altLang="ja-JP" sz="1100" kern="0" dirty="0">
                <a:latin typeface="Meiryo" panose="020B0604030504040204" pitchFamily="34" charset="-128"/>
                <a:ea typeface="Meiryo" panose="020B0604030504040204" pitchFamily="34" charset="-128"/>
              </a:rPr>
              <a:t>FTP</a:t>
            </a:r>
            <a:r>
              <a:rPr kumimoji="0" lang="ja-JP" altLang="en-US" sz="1100" kern="0" dirty="0">
                <a:latin typeface="Meiryo" panose="020B0604030504040204" pitchFamily="34" charset="-128"/>
                <a:ea typeface="Meiryo" panose="020B0604030504040204" pitchFamily="34" charset="-128"/>
              </a:rPr>
              <a:t>サービス</a:t>
            </a:r>
            <a:endParaRPr kumimoji="0" lang="en-US" altLang="ja-JP" sz="1100" kern="0" dirty="0">
              <a:latin typeface="Meiryo" panose="020B0604030504040204" pitchFamily="34" charset="-128"/>
              <a:ea typeface="Meiryo" panose="020B0604030504040204" pitchFamily="34" charset="-128"/>
            </a:endParaRPr>
          </a:p>
        </p:txBody>
      </p:sp>
      <p:sp>
        <p:nvSpPr>
          <p:cNvPr id="85" name="上カーブ矢印 84">
            <a:extLst>
              <a:ext uri="{FF2B5EF4-FFF2-40B4-BE49-F238E27FC236}">
                <a16:creationId xmlns="" xmlns:a16="http://schemas.microsoft.com/office/drawing/2014/main" id="{E690E894-ECD1-C84B-8518-F8D58CAC9AD5}"/>
              </a:ext>
            </a:extLst>
          </p:cNvPr>
          <p:cNvSpPr/>
          <p:nvPr/>
        </p:nvSpPr>
        <p:spPr>
          <a:xfrm flipV="1">
            <a:off x="8775999" y="3335345"/>
            <a:ext cx="326952" cy="1412543"/>
          </a:xfrm>
          <a:prstGeom prst="curvedUpArrow">
            <a:avLst/>
          </a:prstGeom>
          <a:solidFill>
            <a:srgbClr val="FF9300">
              <a:alpha val="50000"/>
            </a:srgb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100" dirty="0">
              <a:solidFill>
                <a:schemeClr val="tx1"/>
              </a:solidFill>
              <a:latin typeface="Meiryo" panose="020B0604030504040204" pitchFamily="34" charset="-128"/>
              <a:ea typeface="Meiryo" panose="020B0604030504040204" pitchFamily="34" charset="-128"/>
            </a:endParaRPr>
          </a:p>
        </p:txBody>
      </p:sp>
      <p:sp>
        <p:nvSpPr>
          <p:cNvPr id="84" name="フローチャート: 論理和 83">
            <a:extLst>
              <a:ext uri="{FF2B5EF4-FFF2-40B4-BE49-F238E27FC236}">
                <a16:creationId xmlns="" xmlns:a16="http://schemas.microsoft.com/office/drawing/2014/main" id="{6DAB25F9-8291-914D-8E56-CC89FDD3D13C}"/>
              </a:ext>
            </a:extLst>
          </p:cNvPr>
          <p:cNvSpPr/>
          <p:nvPr/>
        </p:nvSpPr>
        <p:spPr>
          <a:xfrm>
            <a:off x="8697465" y="3912816"/>
            <a:ext cx="484021" cy="406920"/>
          </a:xfrm>
          <a:prstGeom prst="flowChartOr">
            <a:avLst/>
          </a:prstGeom>
          <a:solidFill>
            <a:schemeClr val="bg1"/>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FTP</a:t>
            </a:r>
            <a:endParaRPr kumimoji="0" lang="ja-JP" altLang="en-US" sz="1100" kern="0" dirty="0">
              <a:latin typeface="Meiryo" panose="020B0604030504040204" pitchFamily="34" charset="-128"/>
              <a:ea typeface="Meiryo" panose="020B0604030504040204" pitchFamily="34" charset="-128"/>
            </a:endParaRPr>
          </a:p>
        </p:txBody>
      </p:sp>
      <p:sp>
        <p:nvSpPr>
          <p:cNvPr id="82" name="円柱 66">
            <a:extLst>
              <a:ext uri="{FF2B5EF4-FFF2-40B4-BE49-F238E27FC236}">
                <a16:creationId xmlns="" xmlns:a16="http://schemas.microsoft.com/office/drawing/2014/main" id="{44F24174-ADC6-E84D-8CBB-23A70DFF6374}"/>
              </a:ext>
            </a:extLst>
          </p:cNvPr>
          <p:cNvSpPr/>
          <p:nvPr/>
        </p:nvSpPr>
        <p:spPr>
          <a:xfrm>
            <a:off x="8230126" y="4762050"/>
            <a:ext cx="1418698" cy="425371"/>
          </a:xfrm>
          <a:prstGeom prst="flowChartOnlineStorage">
            <a:avLst/>
          </a:prstGeom>
          <a:solidFill>
            <a:srgbClr val="FF9300">
              <a:alpha val="50000"/>
            </a:srgbClr>
          </a:solidFill>
          <a:ln w="9525"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a:t>
            </a:r>
            <a:r>
              <a:rPr kumimoji="0" lang="ja-JP" altLang="en-US" sz="1100" kern="0" dirty="0">
                <a:latin typeface="Meiryo" panose="020B0604030504040204" pitchFamily="34" charset="-128"/>
                <a:ea typeface="Meiryo" panose="020B0604030504040204" pitchFamily="34" charset="-128"/>
              </a:rPr>
              <a:t>データ</a:t>
            </a:r>
            <a:endParaRPr kumimoji="0" lang="en-US" altLang="ja-JP" sz="1100" kern="0" dirty="0">
              <a:latin typeface="Meiryo" panose="020B0604030504040204" pitchFamily="34" charset="-128"/>
              <a:ea typeface="Meiryo" panose="020B0604030504040204" pitchFamily="34" charset="-128"/>
            </a:endParaRPr>
          </a:p>
          <a:p>
            <a:pPr algn="ctr" defTabSz="914400"/>
            <a:r>
              <a:rPr kumimoji="0" lang="ja-JP" altLang="en-US" sz="1100" kern="0">
                <a:latin typeface="Meiryo" panose="020B0604030504040204" pitchFamily="34" charset="-128"/>
                <a:ea typeface="Meiryo" panose="020B0604030504040204" pitchFamily="34" charset="-128"/>
              </a:rPr>
              <a:t>連携</a:t>
            </a:r>
            <a:r>
              <a:rPr kumimoji="0" lang="en-US" altLang="ja-JP" sz="1100" kern="0" dirty="0">
                <a:latin typeface="Meiryo" panose="020B0604030504040204" pitchFamily="34" charset="-128"/>
                <a:ea typeface="Meiryo" panose="020B0604030504040204" pitchFamily="34" charset="-128"/>
              </a:rPr>
              <a:t>API</a:t>
            </a:r>
            <a:endParaRPr kumimoji="0" lang="ja-JP" altLang="en-US" sz="1100" kern="0" dirty="0">
              <a:latin typeface="Meiryo" panose="020B0604030504040204" pitchFamily="34" charset="-128"/>
              <a:ea typeface="Meiryo" panose="020B0604030504040204" pitchFamily="34" charset="-128"/>
            </a:endParaRPr>
          </a:p>
        </p:txBody>
      </p:sp>
      <p:sp>
        <p:nvSpPr>
          <p:cNvPr id="48" name="角丸四角形 47">
            <a:extLst>
              <a:ext uri="{FF2B5EF4-FFF2-40B4-BE49-F238E27FC236}">
                <a16:creationId xmlns="" xmlns:a16="http://schemas.microsoft.com/office/drawing/2014/main" id="{A6CA7B4A-B1E2-054D-83C1-F6C1CE001A70}"/>
              </a:ext>
            </a:extLst>
          </p:cNvPr>
          <p:cNvSpPr/>
          <p:nvPr/>
        </p:nvSpPr>
        <p:spPr>
          <a:xfrm>
            <a:off x="8136656" y="719336"/>
            <a:ext cx="1726554" cy="469627"/>
          </a:xfrm>
          <a:prstGeom prst="roundRect">
            <a:avLst>
              <a:gd name="adj" fmla="val 4498"/>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400" dirty="0">
                <a:solidFill>
                  <a:schemeClr val="tx1"/>
                </a:solidFill>
                <a:latin typeface="Meiryo" panose="020B0604030504040204" pitchFamily="34" charset="-128"/>
                <a:ea typeface="Meiryo" panose="020B0604030504040204" pitchFamily="34" charset="-128"/>
              </a:rPr>
              <a:t>ファイル</a:t>
            </a:r>
          </a:p>
        </p:txBody>
      </p:sp>
      <p:sp>
        <p:nvSpPr>
          <p:cNvPr id="128" name="角丸四角形 127">
            <a:extLst>
              <a:ext uri="{FF2B5EF4-FFF2-40B4-BE49-F238E27FC236}">
                <a16:creationId xmlns="" xmlns:a16="http://schemas.microsoft.com/office/drawing/2014/main" id="{07265C8C-77F8-E947-BE57-294601B32AD5}"/>
              </a:ext>
            </a:extLst>
          </p:cNvPr>
          <p:cNvSpPr/>
          <p:nvPr/>
        </p:nvSpPr>
        <p:spPr>
          <a:xfrm>
            <a:off x="3960194" y="720149"/>
            <a:ext cx="2180536" cy="468000"/>
          </a:xfrm>
          <a:prstGeom prst="roundRect">
            <a:avLst>
              <a:gd name="adj" fmla="val 7508"/>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400" dirty="0">
                <a:solidFill>
                  <a:schemeClr val="tx1"/>
                </a:solidFill>
                <a:latin typeface="Meiryo" panose="020B0604030504040204" pitchFamily="34" charset="-128"/>
                <a:ea typeface="Meiryo" panose="020B0604030504040204" pitchFamily="34" charset="-128"/>
              </a:rPr>
              <a:t>データベース</a:t>
            </a:r>
          </a:p>
        </p:txBody>
      </p:sp>
      <p:sp>
        <p:nvSpPr>
          <p:cNvPr id="129" name="角丸四角形 128">
            <a:extLst>
              <a:ext uri="{FF2B5EF4-FFF2-40B4-BE49-F238E27FC236}">
                <a16:creationId xmlns="" xmlns:a16="http://schemas.microsoft.com/office/drawing/2014/main" id="{07265C8C-77F8-E947-BE57-294601B32AD5}"/>
              </a:ext>
            </a:extLst>
          </p:cNvPr>
          <p:cNvSpPr/>
          <p:nvPr/>
        </p:nvSpPr>
        <p:spPr>
          <a:xfrm>
            <a:off x="6203260" y="720149"/>
            <a:ext cx="1861387" cy="468000"/>
          </a:xfrm>
          <a:prstGeom prst="roundRect">
            <a:avLst>
              <a:gd name="adj" fmla="val 7508"/>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400" dirty="0">
                <a:solidFill>
                  <a:schemeClr val="tx1"/>
                </a:solidFill>
                <a:latin typeface="Meiryo" panose="020B0604030504040204" pitchFamily="34" charset="-128"/>
                <a:ea typeface="Meiryo" panose="020B0604030504040204" pitchFamily="34" charset="-128"/>
              </a:rPr>
              <a:t>センサー</a:t>
            </a:r>
          </a:p>
        </p:txBody>
      </p:sp>
      <p:grpSp>
        <p:nvGrpSpPr>
          <p:cNvPr id="3" name="グループ化 2"/>
          <p:cNvGrpSpPr/>
          <p:nvPr/>
        </p:nvGrpSpPr>
        <p:grpSpPr>
          <a:xfrm>
            <a:off x="497729" y="1703348"/>
            <a:ext cx="1193570" cy="429784"/>
            <a:chOff x="287784" y="2000676"/>
            <a:chExt cx="1481447" cy="552912"/>
          </a:xfrm>
          <a:solidFill>
            <a:schemeClr val="accent1">
              <a:lumMod val="20000"/>
              <a:lumOff val="80000"/>
            </a:schemeClr>
          </a:solidFill>
        </p:grpSpPr>
        <p:sp>
          <p:nvSpPr>
            <p:cNvPr id="124" name="円柱 66">
              <a:extLst>
                <a:ext uri="{FF2B5EF4-FFF2-40B4-BE49-F238E27FC236}">
                  <a16:creationId xmlns="" xmlns:a16="http://schemas.microsoft.com/office/drawing/2014/main" id="{E028595B-E4E4-6145-8547-240FC0468DBA}"/>
                </a:ext>
              </a:extLst>
            </p:cNvPr>
            <p:cNvSpPr/>
            <p:nvPr/>
          </p:nvSpPr>
          <p:spPr>
            <a:xfrm>
              <a:off x="287784" y="2000676"/>
              <a:ext cx="706090" cy="552912"/>
            </a:xfrm>
            <a:prstGeom prst="can">
              <a:avLst/>
            </a:prstGeom>
            <a:grp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900" kern="0" dirty="0">
                <a:solidFill>
                  <a:prstClr val="white"/>
                </a:solidFill>
                <a:latin typeface="Meiryo" panose="020B0604030504040204" pitchFamily="34" charset="-128"/>
                <a:ea typeface="Meiryo" panose="020B0604030504040204" pitchFamily="34" charset="-128"/>
              </a:endParaRPr>
            </a:p>
          </p:txBody>
        </p:sp>
        <p:sp>
          <p:nvSpPr>
            <p:cNvPr id="125" name="円柱 66">
              <a:extLst>
                <a:ext uri="{FF2B5EF4-FFF2-40B4-BE49-F238E27FC236}">
                  <a16:creationId xmlns="" xmlns:a16="http://schemas.microsoft.com/office/drawing/2014/main" id="{FA984E92-8DA0-B84F-89D7-8804E7973C58}"/>
                </a:ext>
              </a:extLst>
            </p:cNvPr>
            <p:cNvSpPr/>
            <p:nvPr/>
          </p:nvSpPr>
          <p:spPr>
            <a:xfrm>
              <a:off x="1026641" y="2000676"/>
              <a:ext cx="742590" cy="552912"/>
            </a:xfrm>
            <a:prstGeom prst="flowChartMultidocument">
              <a:avLst/>
            </a:prstGeom>
            <a:grp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900" kern="0" dirty="0">
                <a:solidFill>
                  <a:prstClr val="white"/>
                </a:solidFill>
                <a:latin typeface="Meiryo" panose="020B0604030504040204" pitchFamily="34" charset="-128"/>
                <a:ea typeface="Meiryo" panose="020B0604030504040204" pitchFamily="34" charset="-128"/>
              </a:endParaRPr>
            </a:p>
          </p:txBody>
        </p:sp>
      </p:grpSp>
      <p:grpSp>
        <p:nvGrpSpPr>
          <p:cNvPr id="4" name="グループ化 3">
            <a:extLst>
              <a:ext uri="{FF2B5EF4-FFF2-40B4-BE49-F238E27FC236}">
                <a16:creationId xmlns="" xmlns:a16="http://schemas.microsoft.com/office/drawing/2014/main" id="{B7CA534B-82D0-DD42-AAA6-1C02A049698B}"/>
              </a:ext>
            </a:extLst>
          </p:cNvPr>
          <p:cNvGrpSpPr/>
          <p:nvPr/>
        </p:nvGrpSpPr>
        <p:grpSpPr>
          <a:xfrm>
            <a:off x="468983" y="2978990"/>
            <a:ext cx="1251062" cy="311722"/>
            <a:chOff x="269431" y="2702351"/>
            <a:chExt cx="1251062" cy="311722"/>
          </a:xfrm>
        </p:grpSpPr>
        <p:sp>
          <p:nvSpPr>
            <p:cNvPr id="138" name="ホームベース 137">
              <a:extLst>
                <a:ext uri="{FF2B5EF4-FFF2-40B4-BE49-F238E27FC236}">
                  <a16:creationId xmlns="" xmlns:a16="http://schemas.microsoft.com/office/drawing/2014/main" id="{AE87C554-FF7A-3648-99F5-FC5F019E8D95}"/>
                </a:ext>
              </a:extLst>
            </p:cNvPr>
            <p:cNvSpPr/>
            <p:nvPr/>
          </p:nvSpPr>
          <p:spPr>
            <a:xfrm>
              <a:off x="269431" y="2702351"/>
              <a:ext cx="658081" cy="311722"/>
            </a:xfrm>
            <a:prstGeom prst="homePlate">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REST</a:t>
              </a:r>
            </a:p>
          </p:txBody>
        </p:sp>
        <p:sp>
          <p:nvSpPr>
            <p:cNvPr id="139" name="ホームベース 138">
              <a:extLst>
                <a:ext uri="{FF2B5EF4-FFF2-40B4-BE49-F238E27FC236}">
                  <a16:creationId xmlns="" xmlns:a16="http://schemas.microsoft.com/office/drawing/2014/main" id="{EB756EF9-CA21-F345-9CF7-6B5D73EB4E50}"/>
                </a:ext>
              </a:extLst>
            </p:cNvPr>
            <p:cNvSpPr/>
            <p:nvPr/>
          </p:nvSpPr>
          <p:spPr>
            <a:xfrm>
              <a:off x="862412" y="2702351"/>
              <a:ext cx="658081" cy="311722"/>
            </a:xfrm>
            <a:prstGeom prst="homePlate">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SOAP</a:t>
              </a:r>
            </a:p>
          </p:txBody>
        </p:sp>
      </p:grpSp>
      <p:grpSp>
        <p:nvGrpSpPr>
          <p:cNvPr id="5" name="グループ化 4">
            <a:extLst>
              <a:ext uri="{FF2B5EF4-FFF2-40B4-BE49-F238E27FC236}">
                <a16:creationId xmlns="" xmlns:a16="http://schemas.microsoft.com/office/drawing/2014/main" id="{29C2B139-43FD-4C49-908C-2D2FC9FDF741}"/>
              </a:ext>
            </a:extLst>
          </p:cNvPr>
          <p:cNvGrpSpPr/>
          <p:nvPr/>
        </p:nvGrpSpPr>
        <p:grpSpPr>
          <a:xfrm>
            <a:off x="441438" y="5194138"/>
            <a:ext cx="1306153" cy="360000"/>
            <a:chOff x="277775" y="5194138"/>
            <a:chExt cx="1306153" cy="360000"/>
          </a:xfrm>
        </p:grpSpPr>
        <p:sp>
          <p:nvSpPr>
            <p:cNvPr id="185" name="ホームベース 184">
              <a:extLst>
                <a:ext uri="{FF2B5EF4-FFF2-40B4-BE49-F238E27FC236}">
                  <a16:creationId xmlns="" xmlns:a16="http://schemas.microsoft.com/office/drawing/2014/main" id="{D2852343-724F-2240-9EB8-9E49093B7657}"/>
                </a:ext>
              </a:extLst>
            </p:cNvPr>
            <p:cNvSpPr/>
            <p:nvPr/>
          </p:nvSpPr>
          <p:spPr>
            <a:xfrm>
              <a:off x="277775" y="5194138"/>
              <a:ext cx="658081" cy="360000"/>
            </a:xfrm>
            <a:prstGeom prst="homePlate">
              <a:avLst/>
            </a:prstGeom>
            <a:solidFill>
              <a:srgbClr val="FF9300">
                <a:alpha val="50000"/>
              </a:srgb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REST</a:t>
              </a:r>
            </a:p>
          </p:txBody>
        </p:sp>
        <p:sp>
          <p:nvSpPr>
            <p:cNvPr id="186" name="ホームベース 185">
              <a:extLst>
                <a:ext uri="{FF2B5EF4-FFF2-40B4-BE49-F238E27FC236}">
                  <a16:creationId xmlns="" xmlns:a16="http://schemas.microsoft.com/office/drawing/2014/main" id="{87D10E5C-8EEF-2F49-B8E5-E2CC6C293707}"/>
                </a:ext>
              </a:extLst>
            </p:cNvPr>
            <p:cNvSpPr/>
            <p:nvPr/>
          </p:nvSpPr>
          <p:spPr>
            <a:xfrm>
              <a:off x="925847" y="5194138"/>
              <a:ext cx="658081" cy="360000"/>
            </a:xfrm>
            <a:prstGeom prst="homePlate">
              <a:avLst/>
            </a:prstGeom>
            <a:solidFill>
              <a:srgbClr val="FF9300">
                <a:alpha val="50000"/>
              </a:srgb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SOAP</a:t>
              </a:r>
            </a:p>
          </p:txBody>
        </p:sp>
      </p:grpSp>
      <p:sp>
        <p:nvSpPr>
          <p:cNvPr id="102" name="円柱 66">
            <a:extLst>
              <a:ext uri="{FF2B5EF4-FFF2-40B4-BE49-F238E27FC236}">
                <a16:creationId xmlns="" xmlns:a16="http://schemas.microsoft.com/office/drawing/2014/main" id="{44F24174-ADC6-E84D-8CBB-23A70DFF6374}"/>
              </a:ext>
            </a:extLst>
          </p:cNvPr>
          <p:cNvSpPr/>
          <p:nvPr/>
        </p:nvSpPr>
        <p:spPr>
          <a:xfrm>
            <a:off x="385165" y="4762050"/>
            <a:ext cx="1418698" cy="425371"/>
          </a:xfrm>
          <a:prstGeom prst="flowChartOnlineStorage">
            <a:avLst/>
          </a:prstGeom>
          <a:solidFill>
            <a:srgbClr val="FF9300">
              <a:alpha val="50000"/>
            </a:srgbClr>
          </a:solidFill>
          <a:ln w="9525"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a:t>
            </a:r>
            <a:r>
              <a:rPr kumimoji="0" lang="ja-JP" altLang="en-US" sz="1100" kern="0">
                <a:latin typeface="Meiryo" panose="020B0604030504040204" pitchFamily="34" charset="-128"/>
                <a:ea typeface="Meiryo" panose="020B0604030504040204" pitchFamily="34" charset="-128"/>
              </a:rPr>
              <a:t>データ連携</a:t>
            </a:r>
            <a:endParaRPr kumimoji="0" lang="en-US" altLang="ja-JP" sz="1100" kern="0" dirty="0">
              <a:latin typeface="Meiryo" panose="020B0604030504040204" pitchFamily="34" charset="-128"/>
              <a:ea typeface="Meiryo" panose="020B0604030504040204" pitchFamily="34" charset="-128"/>
            </a:endParaRPr>
          </a:p>
          <a:p>
            <a:pPr algn="ctr" defTabSz="914400"/>
            <a:r>
              <a:rPr kumimoji="0" lang="en-US" altLang="ja-JP" sz="1100" kern="0" dirty="0">
                <a:latin typeface="Meiryo" panose="020B0604030504040204" pitchFamily="34" charset="-128"/>
                <a:ea typeface="Meiryo" panose="020B0604030504040204" pitchFamily="34" charset="-128"/>
              </a:rPr>
              <a:t>API</a:t>
            </a:r>
            <a:endParaRPr kumimoji="0" lang="ja-JP" altLang="en-US" sz="1100" kern="0" dirty="0">
              <a:latin typeface="Meiryo" panose="020B0604030504040204" pitchFamily="34" charset="-128"/>
              <a:ea typeface="Meiryo" panose="020B0604030504040204" pitchFamily="34" charset="-128"/>
            </a:endParaRPr>
          </a:p>
        </p:txBody>
      </p:sp>
      <p:sp>
        <p:nvSpPr>
          <p:cNvPr id="121" name="テキスト ボックス 120">
            <a:extLst>
              <a:ext uri="{FF2B5EF4-FFF2-40B4-BE49-F238E27FC236}">
                <a16:creationId xmlns="" xmlns:a16="http://schemas.microsoft.com/office/drawing/2014/main" id="{7A758BD0-B3BA-AF44-83AF-71E220CBC49F}"/>
              </a:ext>
            </a:extLst>
          </p:cNvPr>
          <p:cNvSpPr txBox="1"/>
          <p:nvPr/>
        </p:nvSpPr>
        <p:spPr>
          <a:xfrm>
            <a:off x="486712" y="1295400"/>
            <a:ext cx="1215605" cy="276999"/>
          </a:xfrm>
          <a:prstGeom prst="rect">
            <a:avLst/>
          </a:prstGeom>
          <a:noFill/>
        </p:spPr>
        <p:txBody>
          <a:bodyPr wrap="square" rtlCol="0">
            <a:spAutoFit/>
          </a:bodyPr>
          <a:lstStyle/>
          <a:p>
            <a:pPr algn="ctr"/>
            <a:r>
              <a:rPr kumimoji="1" lang="en-US" altLang="ja-JP" sz="1200" b="1" dirty="0">
                <a:latin typeface="Meiryo" panose="020B0604030504040204" pitchFamily="34" charset="-128"/>
                <a:ea typeface="Meiryo" panose="020B0604030504040204" pitchFamily="34" charset="-128"/>
              </a:rPr>
              <a:t>Web</a:t>
            </a:r>
            <a:r>
              <a:rPr lang="ja-JP" altLang="en-US" sz="1200" b="1" dirty="0">
                <a:latin typeface="Meiryo" panose="020B0604030504040204" pitchFamily="34" charset="-128"/>
                <a:ea typeface="Meiryo" panose="020B0604030504040204" pitchFamily="34" charset="-128"/>
              </a:rPr>
              <a:t>サービス</a:t>
            </a:r>
            <a:endParaRPr kumimoji="1" lang="en-US" altLang="ja-JP" sz="1200" b="1" dirty="0">
              <a:latin typeface="Meiryo" panose="020B0604030504040204" pitchFamily="34" charset="-128"/>
              <a:ea typeface="Meiryo" panose="020B0604030504040204" pitchFamily="34" charset="-128"/>
            </a:endParaRPr>
          </a:p>
        </p:txBody>
      </p:sp>
      <p:sp>
        <p:nvSpPr>
          <p:cNvPr id="143" name="上下矢印 142">
            <a:extLst>
              <a:ext uri="{FF2B5EF4-FFF2-40B4-BE49-F238E27FC236}">
                <a16:creationId xmlns="" xmlns:a16="http://schemas.microsoft.com/office/drawing/2014/main" id="{457B1AB0-6631-CD40-AFE5-9A6C20CF2953}"/>
              </a:ext>
            </a:extLst>
          </p:cNvPr>
          <p:cNvSpPr/>
          <p:nvPr/>
        </p:nvSpPr>
        <p:spPr>
          <a:xfrm>
            <a:off x="957994" y="3346853"/>
            <a:ext cx="273040" cy="1411241"/>
          </a:xfrm>
          <a:prstGeom prst="upDownArrow">
            <a:avLst/>
          </a:prstGeom>
          <a:solidFill>
            <a:srgbClr val="FF9300">
              <a:alpha val="50000"/>
            </a:srgb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80" name="雲形吹き出し 179">
            <a:extLst>
              <a:ext uri="{FF2B5EF4-FFF2-40B4-BE49-F238E27FC236}">
                <a16:creationId xmlns="" xmlns:a16="http://schemas.microsoft.com/office/drawing/2014/main" id="{68BBB95D-ECF2-F547-9186-DFB7C9E7B155}"/>
              </a:ext>
            </a:extLst>
          </p:cNvPr>
          <p:cNvSpPr/>
          <p:nvPr/>
        </p:nvSpPr>
        <p:spPr>
          <a:xfrm>
            <a:off x="562401" y="3845069"/>
            <a:ext cx="1064226" cy="402659"/>
          </a:xfrm>
          <a:prstGeom prst="cloudCallout">
            <a:avLst/>
          </a:prstGeom>
          <a:solidFill>
            <a:schemeClr val="bg1"/>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HTTPS</a:t>
            </a:r>
            <a:endParaRPr kumimoji="0" lang="ja-JP" altLang="en-US" sz="1100" kern="0" dirty="0">
              <a:latin typeface="Meiryo" panose="020B0604030504040204" pitchFamily="34" charset="-128"/>
              <a:ea typeface="Meiryo" panose="020B0604030504040204" pitchFamily="34" charset="-128"/>
            </a:endParaRPr>
          </a:p>
        </p:txBody>
      </p:sp>
      <p:sp>
        <p:nvSpPr>
          <p:cNvPr id="95" name="テキスト ボックス 94">
            <a:extLst>
              <a:ext uri="{FF2B5EF4-FFF2-40B4-BE49-F238E27FC236}">
                <a16:creationId xmlns="" xmlns:a16="http://schemas.microsoft.com/office/drawing/2014/main" id="{2238FC82-0A0A-E44C-94CB-87418C484850}"/>
              </a:ext>
            </a:extLst>
          </p:cNvPr>
          <p:cNvSpPr txBox="1"/>
          <p:nvPr/>
        </p:nvSpPr>
        <p:spPr>
          <a:xfrm>
            <a:off x="805012" y="2231504"/>
            <a:ext cx="579005" cy="600164"/>
          </a:xfrm>
          <a:prstGeom prst="rect">
            <a:avLst/>
          </a:prstGeom>
          <a:noFill/>
          <a:ln>
            <a:noFill/>
          </a:ln>
        </p:spPr>
        <p:txBody>
          <a:bodyPr wrap="none" rtlCol="0">
            <a:spAutoFit/>
          </a:bodyPr>
          <a:lstStyle/>
          <a:p>
            <a:pPr algn="ctr"/>
            <a:r>
              <a:rPr kumimoji="1" lang="en-US" altLang="ja-JP" sz="1100" b="1" dirty="0">
                <a:latin typeface="Meiryo" panose="020B0604030504040204" pitchFamily="34" charset="-128"/>
                <a:ea typeface="Meiryo" panose="020B0604030504040204" pitchFamily="34" charset="-128"/>
              </a:rPr>
              <a:t>RDF</a:t>
            </a:r>
          </a:p>
          <a:p>
            <a:pPr algn="ctr"/>
            <a:r>
              <a:rPr lang="en-US" altLang="ja-JP" sz="1100" b="1" dirty="0">
                <a:latin typeface="Meiryo" panose="020B0604030504040204" pitchFamily="34" charset="-128"/>
                <a:ea typeface="Meiryo" panose="020B0604030504040204" pitchFamily="34" charset="-128"/>
              </a:rPr>
              <a:t>XML</a:t>
            </a:r>
          </a:p>
          <a:p>
            <a:pPr algn="ctr"/>
            <a:r>
              <a:rPr kumimoji="1" lang="en-US" altLang="ja-JP" sz="1100" b="1" dirty="0">
                <a:latin typeface="Meiryo" panose="020B0604030504040204" pitchFamily="34" charset="-128"/>
                <a:ea typeface="Meiryo" panose="020B0604030504040204" pitchFamily="34" charset="-128"/>
              </a:rPr>
              <a:t>JSON</a:t>
            </a:r>
            <a:endParaRPr kumimoji="1" lang="ja-JP" altLang="en-US" sz="1100" b="1" dirty="0">
              <a:latin typeface="Meiryo" panose="020B0604030504040204" pitchFamily="34" charset="-128"/>
              <a:ea typeface="Meiryo" panose="020B0604030504040204" pitchFamily="34" charset="-128"/>
            </a:endParaRPr>
          </a:p>
        </p:txBody>
      </p:sp>
      <p:sp>
        <p:nvSpPr>
          <p:cNvPr id="10" name="テキスト ボックス 9">
            <a:extLst>
              <a:ext uri="{FF2B5EF4-FFF2-40B4-BE49-F238E27FC236}">
                <a16:creationId xmlns="" xmlns:a16="http://schemas.microsoft.com/office/drawing/2014/main" id="{17B53692-10AE-324B-84CA-D23369050170}"/>
              </a:ext>
            </a:extLst>
          </p:cNvPr>
          <p:cNvSpPr txBox="1"/>
          <p:nvPr/>
        </p:nvSpPr>
        <p:spPr>
          <a:xfrm>
            <a:off x="1183889" y="4346158"/>
            <a:ext cx="70243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API</a:t>
            </a:r>
            <a:r>
              <a:rPr kumimoji="1" lang="ja-JP" altLang="en-US" sz="1100">
                <a:latin typeface="Meiryo UI" panose="020B0604030504040204" pitchFamily="34" charset="-128"/>
                <a:ea typeface="Meiryo UI" panose="020B0604030504040204" pitchFamily="34" charset="-128"/>
              </a:rPr>
              <a:t>通信</a:t>
            </a:r>
            <a:endParaRPr kumimoji="1" lang="ja-JP" altLang="en-US" sz="1100" dirty="0">
              <a:latin typeface="Meiryo UI" panose="020B0604030504040204" pitchFamily="34" charset="-128"/>
              <a:ea typeface="Meiryo UI" panose="020B0604030504040204" pitchFamily="34" charset="-128"/>
            </a:endParaRPr>
          </a:p>
        </p:txBody>
      </p:sp>
      <p:pic>
        <p:nvPicPr>
          <p:cNvPr id="146" name="図 145">
            <a:extLst>
              <a:ext uri="{FF2B5EF4-FFF2-40B4-BE49-F238E27FC236}">
                <a16:creationId xmlns="" xmlns:a16="http://schemas.microsoft.com/office/drawing/2014/main" id="{0A9D6CC5-4DBE-0C43-BD2C-A713ABAB3E98}"/>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599690" y="1234976"/>
            <a:ext cx="897718" cy="348456"/>
          </a:xfrm>
          <a:prstGeom prst="rect">
            <a:avLst/>
          </a:prstGeom>
        </p:spPr>
      </p:pic>
      <p:sp>
        <p:nvSpPr>
          <p:cNvPr id="149" name="ホームベース 148">
            <a:extLst>
              <a:ext uri="{FF2B5EF4-FFF2-40B4-BE49-F238E27FC236}">
                <a16:creationId xmlns="" xmlns:a16="http://schemas.microsoft.com/office/drawing/2014/main" id="{E0E9476D-372A-244D-B6F7-CF2436B2476C}"/>
              </a:ext>
            </a:extLst>
          </p:cNvPr>
          <p:cNvSpPr/>
          <p:nvPr/>
        </p:nvSpPr>
        <p:spPr>
          <a:xfrm>
            <a:off x="2576403" y="5194138"/>
            <a:ext cx="944292" cy="360000"/>
          </a:xfrm>
          <a:prstGeom prst="homePlate">
            <a:avLst/>
          </a:prstGeom>
          <a:solidFill>
            <a:srgbClr val="FF9300">
              <a:alpha val="50000"/>
            </a:srgb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050" kern="0" dirty="0">
                <a:latin typeface="Meiryo" panose="020B0604030504040204" pitchFamily="34" charset="-128"/>
                <a:ea typeface="Meiryo" panose="020B0604030504040204" pitchFamily="34" charset="-128"/>
              </a:rPr>
              <a:t>REST</a:t>
            </a:r>
          </a:p>
        </p:txBody>
      </p:sp>
      <p:sp>
        <p:nvSpPr>
          <p:cNvPr id="151" name="ホームベース 150">
            <a:extLst>
              <a:ext uri="{FF2B5EF4-FFF2-40B4-BE49-F238E27FC236}">
                <a16:creationId xmlns="" xmlns:a16="http://schemas.microsoft.com/office/drawing/2014/main" id="{3E0067DD-EAEE-9848-A944-201EBCB3187C}"/>
              </a:ext>
            </a:extLst>
          </p:cNvPr>
          <p:cNvSpPr/>
          <p:nvPr/>
        </p:nvSpPr>
        <p:spPr>
          <a:xfrm>
            <a:off x="2686605" y="2940191"/>
            <a:ext cx="723889" cy="371433"/>
          </a:xfrm>
          <a:prstGeom prst="homePlate">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050" kern="0" dirty="0">
                <a:latin typeface="Meiryo" panose="020B0604030504040204" pitchFamily="34" charset="-128"/>
                <a:ea typeface="Meiryo" panose="020B0604030504040204" pitchFamily="34" charset="-128"/>
              </a:rPr>
              <a:t>REST</a:t>
            </a:r>
          </a:p>
        </p:txBody>
      </p:sp>
      <p:sp>
        <p:nvSpPr>
          <p:cNvPr id="20" name="上下矢印 19">
            <a:extLst>
              <a:ext uri="{FF2B5EF4-FFF2-40B4-BE49-F238E27FC236}">
                <a16:creationId xmlns="" xmlns:a16="http://schemas.microsoft.com/office/drawing/2014/main" id="{457B1AB0-6631-CD40-AFE5-9A6C20CF2953}"/>
              </a:ext>
            </a:extLst>
          </p:cNvPr>
          <p:cNvSpPr/>
          <p:nvPr/>
        </p:nvSpPr>
        <p:spPr>
          <a:xfrm>
            <a:off x="2912029" y="3335346"/>
            <a:ext cx="273040" cy="1411241"/>
          </a:xfrm>
          <a:prstGeom prst="upDownArrow">
            <a:avLst/>
          </a:prstGeom>
          <a:solidFill>
            <a:srgbClr val="FF9300">
              <a:alpha val="50000"/>
            </a:srgb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84" name="雲形吹き出し 183">
            <a:extLst>
              <a:ext uri="{FF2B5EF4-FFF2-40B4-BE49-F238E27FC236}">
                <a16:creationId xmlns="" xmlns:a16="http://schemas.microsoft.com/office/drawing/2014/main" id="{6DAB25F9-8291-914D-8E56-CC89FDD3D13C}"/>
              </a:ext>
            </a:extLst>
          </p:cNvPr>
          <p:cNvSpPr/>
          <p:nvPr/>
        </p:nvSpPr>
        <p:spPr>
          <a:xfrm>
            <a:off x="2516436" y="3845069"/>
            <a:ext cx="1064226" cy="402659"/>
          </a:xfrm>
          <a:prstGeom prst="cloudCallout">
            <a:avLst/>
          </a:prstGeom>
          <a:solidFill>
            <a:schemeClr val="bg1"/>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HTTPS</a:t>
            </a:r>
            <a:endParaRPr kumimoji="0" lang="ja-JP" altLang="en-US" sz="1100" kern="0" dirty="0">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 xmlns:a16="http://schemas.microsoft.com/office/drawing/2014/main" id="{E49745DB-CC39-8845-87F8-AEBF19035031}"/>
              </a:ext>
            </a:extLst>
          </p:cNvPr>
          <p:cNvSpPr txBox="1"/>
          <p:nvPr/>
        </p:nvSpPr>
        <p:spPr>
          <a:xfrm>
            <a:off x="2343067" y="2231504"/>
            <a:ext cx="1410964" cy="600164"/>
          </a:xfrm>
          <a:prstGeom prst="rect">
            <a:avLst/>
          </a:prstGeom>
          <a:noFill/>
          <a:ln>
            <a:noFill/>
          </a:ln>
        </p:spPr>
        <p:txBody>
          <a:bodyPr wrap="none" rtlCol="0">
            <a:spAutoFit/>
          </a:bodyPr>
          <a:lstStyle/>
          <a:p>
            <a:pPr algn="ctr"/>
            <a:r>
              <a:rPr kumimoji="1" lang="en-US" altLang="ja-JP" sz="1100" b="1" dirty="0">
                <a:latin typeface="Meiryo" panose="020B0604030504040204" pitchFamily="34" charset="-128"/>
                <a:ea typeface="Meiryo" panose="020B0604030504040204" pitchFamily="34" charset="-128"/>
              </a:rPr>
              <a:t>Map Service</a:t>
            </a:r>
          </a:p>
          <a:p>
            <a:pPr algn="ctr"/>
            <a:r>
              <a:rPr kumimoji="1" lang="en-US" altLang="ja-JP" sz="1100" b="1" dirty="0" err="1">
                <a:latin typeface="Meiryo" panose="020B0604030504040204" pitchFamily="34" charset="-128"/>
                <a:ea typeface="Meiryo" panose="020B0604030504040204" pitchFamily="34" charset="-128"/>
              </a:rPr>
              <a:t>GeoData</a:t>
            </a:r>
            <a:r>
              <a:rPr kumimoji="1" lang="en-US" altLang="ja-JP" sz="1100" b="1" dirty="0">
                <a:latin typeface="Meiryo" panose="020B0604030504040204" pitchFamily="34" charset="-128"/>
                <a:ea typeface="Meiryo" panose="020B0604030504040204" pitchFamily="34" charset="-128"/>
              </a:rPr>
              <a:t> Service</a:t>
            </a:r>
            <a:endParaRPr lang="en-US" altLang="ja-JP" sz="1100" b="1" dirty="0">
              <a:latin typeface="Meiryo" panose="020B0604030504040204" pitchFamily="34" charset="-128"/>
              <a:ea typeface="Meiryo" panose="020B0604030504040204" pitchFamily="34" charset="-128"/>
            </a:endParaRPr>
          </a:p>
          <a:p>
            <a:pPr algn="ctr"/>
            <a:r>
              <a:rPr kumimoji="1" lang="en-US" altLang="ja-JP" sz="1100" b="1" dirty="0">
                <a:latin typeface="Meiryo" panose="020B0604030504040204" pitchFamily="34" charset="-128"/>
                <a:ea typeface="Meiryo" panose="020B0604030504040204" pitchFamily="34" charset="-128"/>
              </a:rPr>
              <a:t>WMS etc.</a:t>
            </a:r>
          </a:p>
        </p:txBody>
      </p:sp>
      <p:sp>
        <p:nvSpPr>
          <p:cNvPr id="81" name="円柱 66">
            <a:extLst>
              <a:ext uri="{FF2B5EF4-FFF2-40B4-BE49-F238E27FC236}">
                <a16:creationId xmlns="" xmlns:a16="http://schemas.microsoft.com/office/drawing/2014/main" id="{44F24174-ADC6-E84D-8CBB-23A70DFF6374}"/>
              </a:ext>
            </a:extLst>
          </p:cNvPr>
          <p:cNvSpPr/>
          <p:nvPr/>
        </p:nvSpPr>
        <p:spPr>
          <a:xfrm>
            <a:off x="2339200" y="4762050"/>
            <a:ext cx="1418698" cy="425371"/>
          </a:xfrm>
          <a:prstGeom prst="flowChartOnlineStorage">
            <a:avLst/>
          </a:prstGeom>
          <a:solidFill>
            <a:srgbClr val="FF9300">
              <a:alpha val="50000"/>
            </a:srgbClr>
          </a:solidFill>
          <a:ln w="9525"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a:t>
            </a:r>
            <a:r>
              <a:rPr kumimoji="0" lang="ja-JP" altLang="en-US" sz="1100" kern="0">
                <a:latin typeface="Meiryo" panose="020B0604030504040204" pitchFamily="34" charset="-128"/>
                <a:ea typeface="Meiryo" panose="020B0604030504040204" pitchFamily="34" charset="-128"/>
              </a:rPr>
              <a:t>データ連携</a:t>
            </a:r>
            <a:endParaRPr kumimoji="0" lang="en-US" altLang="ja-JP" sz="1100" kern="0" dirty="0">
              <a:latin typeface="Meiryo" panose="020B0604030504040204" pitchFamily="34" charset="-128"/>
              <a:ea typeface="Meiryo" panose="020B0604030504040204" pitchFamily="34" charset="-128"/>
            </a:endParaRPr>
          </a:p>
          <a:p>
            <a:pPr algn="ctr" defTabSz="914400"/>
            <a:r>
              <a:rPr kumimoji="0" lang="en-US" altLang="ja-JP" sz="1100" kern="0" dirty="0">
                <a:latin typeface="Meiryo" panose="020B0604030504040204" pitchFamily="34" charset="-128"/>
                <a:ea typeface="Meiryo" panose="020B0604030504040204" pitchFamily="34" charset="-128"/>
              </a:rPr>
              <a:t>API</a:t>
            </a:r>
            <a:endParaRPr kumimoji="0" lang="ja-JP" altLang="en-US" sz="1100" kern="0" dirty="0">
              <a:latin typeface="Meiryo" panose="020B0604030504040204" pitchFamily="34" charset="-128"/>
              <a:ea typeface="Meiryo" panose="020B0604030504040204" pitchFamily="34" charset="-128"/>
            </a:endParaRPr>
          </a:p>
        </p:txBody>
      </p:sp>
      <p:grpSp>
        <p:nvGrpSpPr>
          <p:cNvPr id="97" name="グループ化 96">
            <a:extLst>
              <a:ext uri="{FF2B5EF4-FFF2-40B4-BE49-F238E27FC236}">
                <a16:creationId xmlns="" xmlns:a16="http://schemas.microsoft.com/office/drawing/2014/main" id="{614E6FEE-D82B-C54C-A40E-5A324E95AEF1}"/>
              </a:ext>
            </a:extLst>
          </p:cNvPr>
          <p:cNvGrpSpPr/>
          <p:nvPr/>
        </p:nvGrpSpPr>
        <p:grpSpPr>
          <a:xfrm>
            <a:off x="2451764" y="1703348"/>
            <a:ext cx="1193570" cy="429784"/>
            <a:chOff x="287784" y="2000676"/>
            <a:chExt cx="1481447" cy="552912"/>
          </a:xfrm>
          <a:solidFill>
            <a:schemeClr val="accent1">
              <a:lumMod val="20000"/>
              <a:lumOff val="80000"/>
            </a:schemeClr>
          </a:solidFill>
        </p:grpSpPr>
        <p:sp>
          <p:nvSpPr>
            <p:cNvPr id="99" name="円柱 66">
              <a:extLst>
                <a:ext uri="{FF2B5EF4-FFF2-40B4-BE49-F238E27FC236}">
                  <a16:creationId xmlns="" xmlns:a16="http://schemas.microsoft.com/office/drawing/2014/main" id="{53113F25-2D95-1A43-9BEB-B030C38542B1}"/>
                </a:ext>
              </a:extLst>
            </p:cNvPr>
            <p:cNvSpPr/>
            <p:nvPr/>
          </p:nvSpPr>
          <p:spPr>
            <a:xfrm>
              <a:off x="287784" y="2000676"/>
              <a:ext cx="706090" cy="552912"/>
            </a:xfrm>
            <a:prstGeom prst="can">
              <a:avLst/>
            </a:prstGeom>
            <a:grp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900" kern="0" dirty="0">
                <a:solidFill>
                  <a:prstClr val="white"/>
                </a:solidFill>
                <a:latin typeface="Meiryo" panose="020B0604030504040204" pitchFamily="34" charset="-128"/>
                <a:ea typeface="Meiryo" panose="020B0604030504040204" pitchFamily="34" charset="-128"/>
              </a:endParaRPr>
            </a:p>
          </p:txBody>
        </p:sp>
        <p:sp>
          <p:nvSpPr>
            <p:cNvPr id="101" name="円柱 66">
              <a:extLst>
                <a:ext uri="{FF2B5EF4-FFF2-40B4-BE49-F238E27FC236}">
                  <a16:creationId xmlns="" xmlns:a16="http://schemas.microsoft.com/office/drawing/2014/main" id="{9DEE66B5-BDD4-8248-8319-D2DA343DD25E}"/>
                </a:ext>
              </a:extLst>
            </p:cNvPr>
            <p:cNvSpPr/>
            <p:nvPr/>
          </p:nvSpPr>
          <p:spPr>
            <a:xfrm>
              <a:off x="1026641" y="2000676"/>
              <a:ext cx="742590" cy="552912"/>
            </a:xfrm>
            <a:prstGeom prst="flowChartMultidocument">
              <a:avLst/>
            </a:prstGeom>
            <a:grp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900" kern="0" dirty="0">
                <a:solidFill>
                  <a:prstClr val="white"/>
                </a:solidFill>
                <a:latin typeface="Meiryo" panose="020B0604030504040204" pitchFamily="34" charset="-128"/>
                <a:ea typeface="Meiryo" panose="020B0604030504040204" pitchFamily="34" charset="-128"/>
              </a:endParaRPr>
            </a:p>
          </p:txBody>
        </p:sp>
      </p:grpSp>
      <p:sp>
        <p:nvSpPr>
          <p:cNvPr id="103" name="テキスト ボックス 102">
            <a:extLst>
              <a:ext uri="{FF2B5EF4-FFF2-40B4-BE49-F238E27FC236}">
                <a16:creationId xmlns="" xmlns:a16="http://schemas.microsoft.com/office/drawing/2014/main" id="{07533A9D-B4DA-F643-9136-5B9CBBA845B7}"/>
              </a:ext>
            </a:extLst>
          </p:cNvPr>
          <p:cNvSpPr txBox="1"/>
          <p:nvPr/>
        </p:nvSpPr>
        <p:spPr>
          <a:xfrm>
            <a:off x="3113740" y="4346158"/>
            <a:ext cx="702436"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API</a:t>
            </a:r>
            <a:r>
              <a:rPr kumimoji="1" lang="ja-JP" altLang="en-US" sz="1100">
                <a:latin typeface="Meiryo UI" panose="020B0604030504040204" pitchFamily="34" charset="-128"/>
                <a:ea typeface="Meiryo UI" panose="020B0604030504040204" pitchFamily="34" charset="-128"/>
              </a:rPr>
              <a:t>通信</a:t>
            </a:r>
            <a:endParaRPr kumimoji="1" lang="ja-JP" altLang="en-US" sz="1100" dirty="0">
              <a:latin typeface="Meiryo UI" panose="020B0604030504040204" pitchFamily="34" charset="-128"/>
              <a:ea typeface="Meiryo UI" panose="020B0604030504040204" pitchFamily="34" charset="-128"/>
            </a:endParaRPr>
          </a:p>
        </p:txBody>
      </p:sp>
      <p:sp>
        <p:nvSpPr>
          <p:cNvPr id="83" name="ホームベース 82">
            <a:extLst>
              <a:ext uri="{FF2B5EF4-FFF2-40B4-BE49-F238E27FC236}">
                <a16:creationId xmlns="" xmlns:a16="http://schemas.microsoft.com/office/drawing/2014/main" id="{E0E9476D-372A-244D-B6F7-CF2436B2476C}"/>
              </a:ext>
            </a:extLst>
          </p:cNvPr>
          <p:cNvSpPr/>
          <p:nvPr/>
        </p:nvSpPr>
        <p:spPr>
          <a:xfrm>
            <a:off x="4407616" y="5194138"/>
            <a:ext cx="1469743" cy="360000"/>
          </a:xfrm>
          <a:prstGeom prst="homePlate">
            <a:avLst/>
          </a:prstGeom>
          <a:solidFill>
            <a:schemeClr val="accent5">
              <a:alpha val="50000"/>
            </a:scheme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 Oracle</a:t>
            </a:r>
          </a:p>
          <a:p>
            <a:pPr algn="ctr" defTabSz="914400"/>
            <a:r>
              <a:rPr kumimoji="0" lang="en-US" altLang="ja-JP" sz="1100" kern="0" dirty="0">
                <a:latin typeface="Meiryo" panose="020B0604030504040204" pitchFamily="34" charset="-128"/>
                <a:ea typeface="Meiryo" panose="020B0604030504040204" pitchFamily="34" charset="-128"/>
              </a:rPr>
              <a:t>Golden Gate</a:t>
            </a:r>
          </a:p>
        </p:txBody>
      </p:sp>
      <p:sp>
        <p:nvSpPr>
          <p:cNvPr id="86" name="上下矢印 85">
            <a:extLst>
              <a:ext uri="{FF2B5EF4-FFF2-40B4-BE49-F238E27FC236}">
                <a16:creationId xmlns="" xmlns:a16="http://schemas.microsoft.com/office/drawing/2014/main" id="{457B1AB0-6631-CD40-AFE5-9A6C20CF2953}"/>
              </a:ext>
            </a:extLst>
          </p:cNvPr>
          <p:cNvSpPr/>
          <p:nvPr/>
        </p:nvSpPr>
        <p:spPr>
          <a:xfrm>
            <a:off x="5014728" y="3319985"/>
            <a:ext cx="267050" cy="1850344"/>
          </a:xfrm>
          <a:prstGeom prst="upDownArrow">
            <a:avLst/>
          </a:prstGeom>
          <a:solidFill>
            <a:schemeClr val="accent5">
              <a:alpha val="5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87" name="ホームベース 86">
            <a:extLst>
              <a:ext uri="{FF2B5EF4-FFF2-40B4-BE49-F238E27FC236}">
                <a16:creationId xmlns="" xmlns:a16="http://schemas.microsoft.com/office/drawing/2014/main" id="{E0E9476D-372A-244D-B6F7-CF2436B2476C}"/>
              </a:ext>
            </a:extLst>
          </p:cNvPr>
          <p:cNvSpPr/>
          <p:nvPr/>
        </p:nvSpPr>
        <p:spPr>
          <a:xfrm>
            <a:off x="4253293" y="2940191"/>
            <a:ext cx="1778389" cy="355258"/>
          </a:xfrm>
          <a:prstGeom prst="homePlate">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050" kern="0" dirty="0">
                <a:latin typeface="Meiryo" panose="020B0604030504040204" pitchFamily="34" charset="-128"/>
                <a:ea typeface="Meiryo" panose="020B0604030504040204" pitchFamily="34" charset="-128"/>
              </a:rPr>
              <a:t>Oracle Golden Gate</a:t>
            </a:r>
          </a:p>
        </p:txBody>
      </p:sp>
      <p:sp>
        <p:nvSpPr>
          <p:cNvPr id="122" name="円柱 121">
            <a:extLst>
              <a:ext uri="{FF2B5EF4-FFF2-40B4-BE49-F238E27FC236}">
                <a16:creationId xmlns="" xmlns:a16="http://schemas.microsoft.com/office/drawing/2014/main" id="{9749CA67-95D3-2A4D-AAF8-22CD6636A33A}"/>
              </a:ext>
            </a:extLst>
          </p:cNvPr>
          <p:cNvSpPr/>
          <p:nvPr/>
        </p:nvSpPr>
        <p:spPr>
          <a:xfrm>
            <a:off x="4858046" y="2087488"/>
            <a:ext cx="568882" cy="401505"/>
          </a:xfrm>
          <a:prstGeom prst="can">
            <a:avLst/>
          </a:prstGeom>
          <a:solidFill>
            <a:schemeClr val="accent1">
              <a:lumMod val="20000"/>
              <a:lumOff val="80000"/>
            </a:schemeClr>
          </a:solid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900" kern="0" dirty="0">
              <a:solidFill>
                <a:prstClr val="white"/>
              </a:solidFill>
              <a:latin typeface="Meiryo" panose="020B0604030504040204" pitchFamily="34" charset="-128"/>
              <a:ea typeface="Meiryo" panose="020B0604030504040204" pitchFamily="34" charset="-128"/>
            </a:endParaRPr>
          </a:p>
        </p:txBody>
      </p:sp>
      <p:sp>
        <p:nvSpPr>
          <p:cNvPr id="127" name="テキスト ボックス 126">
            <a:extLst>
              <a:ext uri="{FF2B5EF4-FFF2-40B4-BE49-F238E27FC236}">
                <a16:creationId xmlns="" xmlns:a16="http://schemas.microsoft.com/office/drawing/2014/main" id="{F8D3907F-DF49-4F4A-ADF7-EBE34B33AF28}"/>
              </a:ext>
            </a:extLst>
          </p:cNvPr>
          <p:cNvSpPr txBox="1"/>
          <p:nvPr/>
        </p:nvSpPr>
        <p:spPr>
          <a:xfrm>
            <a:off x="4942753" y="2545958"/>
            <a:ext cx="399468" cy="261610"/>
          </a:xfrm>
          <a:prstGeom prst="rect">
            <a:avLst/>
          </a:prstGeom>
          <a:noFill/>
          <a:ln w="9525">
            <a:noFill/>
          </a:ln>
        </p:spPr>
        <p:txBody>
          <a:bodyPr wrap="none" rtlCol="0">
            <a:spAutoFit/>
          </a:bodyPr>
          <a:lstStyle/>
          <a:p>
            <a:pPr algn="ctr"/>
            <a:r>
              <a:rPr kumimoji="1" lang="en-US" altLang="ja-JP" sz="1100" b="1" dirty="0">
                <a:latin typeface="Meiryo" panose="020B0604030504040204" pitchFamily="34" charset="-128"/>
                <a:ea typeface="Meiryo" panose="020B0604030504040204" pitchFamily="34" charset="-128"/>
              </a:rPr>
              <a:t>DB</a:t>
            </a:r>
            <a:endParaRPr kumimoji="1" lang="ja-JP" altLang="en-US" sz="1100" b="1" dirty="0">
              <a:latin typeface="Meiryo" panose="020B0604030504040204" pitchFamily="34" charset="-128"/>
              <a:ea typeface="Meiryo" panose="020B0604030504040204" pitchFamily="34" charset="-128"/>
            </a:endParaRPr>
          </a:p>
        </p:txBody>
      </p:sp>
      <p:grpSp>
        <p:nvGrpSpPr>
          <p:cNvPr id="7" name="グループ化 6">
            <a:extLst>
              <a:ext uri="{FF2B5EF4-FFF2-40B4-BE49-F238E27FC236}">
                <a16:creationId xmlns="" xmlns:a16="http://schemas.microsoft.com/office/drawing/2014/main" id="{1B53AAA0-989D-6443-A9C4-81C00D054B86}"/>
              </a:ext>
            </a:extLst>
          </p:cNvPr>
          <p:cNvGrpSpPr/>
          <p:nvPr/>
        </p:nvGrpSpPr>
        <p:grpSpPr>
          <a:xfrm>
            <a:off x="4305109" y="1295400"/>
            <a:ext cx="1674757" cy="645517"/>
            <a:chOff x="3653587" y="1295400"/>
            <a:chExt cx="1674757" cy="645517"/>
          </a:xfrm>
        </p:grpSpPr>
        <p:pic>
          <p:nvPicPr>
            <p:cNvPr id="141" name="図 140">
              <a:extLst>
                <a:ext uri="{FF2B5EF4-FFF2-40B4-BE49-F238E27FC236}">
                  <a16:creationId xmlns="" xmlns:a16="http://schemas.microsoft.com/office/drawing/2014/main" id="{26B99F67-74F4-7748-B605-A89E1D673413}"/>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826173" y="1374077"/>
              <a:ext cx="734241" cy="201468"/>
            </a:xfrm>
            <a:prstGeom prst="rect">
              <a:avLst/>
            </a:prstGeom>
          </p:spPr>
        </p:pic>
        <p:pic>
          <p:nvPicPr>
            <p:cNvPr id="9" name="図 8">
              <a:extLst>
                <a:ext uri="{FF2B5EF4-FFF2-40B4-BE49-F238E27FC236}">
                  <a16:creationId xmlns="" xmlns:a16="http://schemas.microsoft.com/office/drawing/2014/main" id="{04B60F13-8F6C-DD45-A120-BDB7467856F4}"/>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653587" y="1666699"/>
              <a:ext cx="945539" cy="237445"/>
            </a:xfrm>
            <a:prstGeom prst="rect">
              <a:avLst/>
            </a:prstGeom>
          </p:spPr>
        </p:pic>
        <p:pic>
          <p:nvPicPr>
            <p:cNvPr id="11" name="図 10">
              <a:extLst>
                <a:ext uri="{FF2B5EF4-FFF2-40B4-BE49-F238E27FC236}">
                  <a16:creationId xmlns="" xmlns:a16="http://schemas.microsoft.com/office/drawing/2014/main" id="{0006FB72-C839-8347-AD7E-ACAAE5FD25C8}"/>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4551484" y="1295400"/>
              <a:ext cx="776860" cy="405970"/>
            </a:xfrm>
            <a:prstGeom prst="rect">
              <a:avLst/>
            </a:prstGeom>
          </p:spPr>
        </p:pic>
        <p:pic>
          <p:nvPicPr>
            <p:cNvPr id="15" name="図 14">
              <a:extLst>
                <a:ext uri="{FF2B5EF4-FFF2-40B4-BE49-F238E27FC236}">
                  <a16:creationId xmlns="" xmlns:a16="http://schemas.microsoft.com/office/drawing/2014/main" id="{5474C8EC-9A25-A246-B3F9-484506A6FDE7}"/>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4646122" y="1644496"/>
              <a:ext cx="596595" cy="296421"/>
            </a:xfrm>
            <a:prstGeom prst="rect">
              <a:avLst/>
            </a:prstGeom>
          </p:spPr>
        </p:pic>
      </p:grpSp>
      <p:sp>
        <p:nvSpPr>
          <p:cNvPr id="104" name="雲形吹き出し 103">
            <a:extLst>
              <a:ext uri="{FF2B5EF4-FFF2-40B4-BE49-F238E27FC236}">
                <a16:creationId xmlns="" xmlns:a16="http://schemas.microsoft.com/office/drawing/2014/main" id="{09F4E013-535A-3547-A01E-12F1E2A35CA5}"/>
              </a:ext>
            </a:extLst>
          </p:cNvPr>
          <p:cNvSpPr/>
          <p:nvPr/>
        </p:nvSpPr>
        <p:spPr>
          <a:xfrm>
            <a:off x="4631108" y="3845069"/>
            <a:ext cx="1064226" cy="402659"/>
          </a:xfrm>
          <a:prstGeom prst="cloudCallout">
            <a:avLst/>
          </a:prstGeom>
          <a:solidFill>
            <a:schemeClr val="bg1"/>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TCP/IP</a:t>
            </a:r>
            <a:endParaRPr kumimoji="0" lang="ja-JP" altLang="en-US" sz="1100" kern="0" dirty="0">
              <a:latin typeface="Meiryo" panose="020B0604030504040204" pitchFamily="34" charset="-128"/>
              <a:ea typeface="Meiryo" panose="020B0604030504040204" pitchFamily="34" charset="-128"/>
            </a:endParaRPr>
          </a:p>
        </p:txBody>
      </p:sp>
      <p:sp>
        <p:nvSpPr>
          <p:cNvPr id="116" name="テキスト ボックス 115">
            <a:extLst>
              <a:ext uri="{FF2B5EF4-FFF2-40B4-BE49-F238E27FC236}">
                <a16:creationId xmlns="" xmlns:a16="http://schemas.microsoft.com/office/drawing/2014/main" id="{61FC5D21-3AA4-974C-BE9E-15BDC23C40D6}"/>
              </a:ext>
            </a:extLst>
          </p:cNvPr>
          <p:cNvSpPr txBox="1"/>
          <p:nvPr/>
        </p:nvSpPr>
        <p:spPr>
          <a:xfrm>
            <a:off x="5195051" y="4218891"/>
            <a:ext cx="997389" cy="430887"/>
          </a:xfrm>
          <a:prstGeom prst="rect">
            <a:avLst/>
          </a:prstGeom>
          <a:noFill/>
        </p:spPr>
        <p:txBody>
          <a:bodyPr wrap="none" rtlCol="0">
            <a:spAutoFit/>
          </a:bodyPr>
          <a:lstStyle/>
          <a:p>
            <a:r>
              <a:rPr lang="ja-JP" altLang="en-US" sz="1100">
                <a:latin typeface="Meiryo UI" panose="020B0604030504040204" pitchFamily="34" charset="-128"/>
                <a:ea typeface="Meiryo UI" panose="020B0604030504040204" pitchFamily="34" charset="-128"/>
              </a:rPr>
              <a:t>データ</a:t>
            </a:r>
            <a:endParaRPr lang="en-US" altLang="ja-JP" sz="1100" dirty="0">
              <a:latin typeface="Meiryo UI" panose="020B0604030504040204" pitchFamily="34" charset="-128"/>
              <a:ea typeface="Meiryo UI" panose="020B0604030504040204" pitchFamily="34" charset="-128"/>
            </a:endParaRPr>
          </a:p>
          <a:p>
            <a:r>
              <a:rPr kumimoji="1" lang="ja-JP" altLang="en-US" sz="1100">
                <a:latin typeface="Meiryo UI" panose="020B0604030504040204" pitchFamily="34" charset="-128"/>
                <a:ea typeface="Meiryo UI" panose="020B0604030504040204" pitchFamily="34" charset="-128"/>
              </a:rPr>
              <a:t>レプリケーション</a:t>
            </a:r>
            <a:endParaRPr kumimoji="1" lang="ja-JP" altLang="en-US"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60473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CDE9867-5810-42B7-B54B-B4C1EE7978C2}" type="slidenum">
              <a:rPr kumimoji="1" lang="ja-JP" altLang="en-US" smtClean="0"/>
              <a:pPr/>
              <a:t>5</a:t>
            </a:fld>
            <a:endParaRPr kumimoji="1" lang="ja-JP" altLang="en-US" dirty="0"/>
          </a:p>
        </p:txBody>
      </p:sp>
      <p:sp>
        <p:nvSpPr>
          <p:cNvPr id="3" name="タイトル 2"/>
          <p:cNvSpPr>
            <a:spLocks noGrp="1"/>
          </p:cNvSpPr>
          <p:nvPr>
            <p:ph type="title"/>
          </p:nvPr>
        </p:nvSpPr>
        <p:spPr/>
        <p:txBody>
          <a:bodyPr/>
          <a:lstStyle/>
          <a:p>
            <a:r>
              <a:rPr kumimoji="1" lang="ja-JP" altLang="en-US"/>
              <a:t>データレイクとデータ処理機能</a:t>
            </a:r>
            <a:endParaRPr kumimoji="1" lang="ja-JP" altLang="en-US" dirty="0"/>
          </a:p>
        </p:txBody>
      </p:sp>
      <p:sp>
        <p:nvSpPr>
          <p:cNvPr id="4" name="フッター プレースホルダー 3"/>
          <p:cNvSpPr>
            <a:spLocks noGrp="1"/>
          </p:cNvSpPr>
          <p:nvPr>
            <p:ph type="ftr" sz="quarter" idx="3"/>
          </p:nvPr>
        </p:nvSpPr>
        <p:spPr>
          <a:xfrm>
            <a:off x="6774029" y="6939772"/>
            <a:ext cx="2518494" cy="259542"/>
          </a:xfrm>
        </p:spPr>
        <p:txBody>
          <a:bodyPr/>
          <a:lstStyle/>
          <a:p>
            <a:r>
              <a:rPr lang="en-US" altLang="ja-JP"/>
              <a:t>SIP</a:t>
            </a:r>
            <a:r>
              <a:rPr lang="ja-JP" altLang="en-US"/>
              <a:t>「レジリエントな防災・減災機能の強化」課題④　</a:t>
            </a:r>
            <a:r>
              <a:rPr lang="en-US" altLang="ja-JP"/>
              <a:t>2014,2015,2016,2017,2018</a:t>
            </a:r>
            <a:endParaRPr lang="ja-JP" altLang="en-US" dirty="0"/>
          </a:p>
        </p:txBody>
      </p:sp>
      <p:sp>
        <p:nvSpPr>
          <p:cNvPr id="106" name="正方形/長方形 105">
            <a:extLst>
              <a:ext uri="{FF2B5EF4-FFF2-40B4-BE49-F238E27FC236}">
                <a16:creationId xmlns="" xmlns:a16="http://schemas.microsoft.com/office/drawing/2014/main" id="{1D9562CB-268C-41A0-835E-B0B12BDEFDB9}"/>
              </a:ext>
            </a:extLst>
          </p:cNvPr>
          <p:cNvSpPr/>
          <p:nvPr/>
        </p:nvSpPr>
        <p:spPr>
          <a:xfrm>
            <a:off x="431800" y="4490075"/>
            <a:ext cx="3900158" cy="2277933"/>
          </a:xfrm>
          <a:prstGeom prst="rect">
            <a:avLst/>
          </a:prstGeom>
          <a:solidFill>
            <a:schemeClr val="accent3">
              <a:lumMod val="40000"/>
              <a:lumOff val="60000"/>
              <a:alpha val="41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28338" tIns="28338" rIns="28338" bIns="28338" numCol="1" spcCol="0" rtlCol="0" fromWordArt="0" anchor="t" anchorCtr="0" forceAA="0" compatLnSpc="1">
            <a:prstTxWarp prst="textNoShape">
              <a:avLst/>
            </a:prstTxWarp>
            <a:noAutofit/>
          </a:bodyPr>
          <a:lstStyle/>
          <a:p>
            <a:r>
              <a:rPr lang="ja-JP" altLang="en-US" sz="1800">
                <a:solidFill>
                  <a:schemeClr val="tx1"/>
                </a:solidFill>
                <a:latin typeface="HGPSoeiKakugothicUB" charset="-128"/>
                <a:ea typeface="HGPSoeiKakugothicUB" charset="-128"/>
                <a:cs typeface="HGPSoeiKakugothicUB" charset="-128"/>
              </a:rPr>
              <a:t>データ統合機能（複数レイヤ横断分析）</a:t>
            </a:r>
            <a:endParaRPr lang="en-US" altLang="ja-JP" sz="1800" dirty="0">
              <a:solidFill>
                <a:schemeClr val="tx1"/>
              </a:solidFill>
              <a:latin typeface="HGPSoeiKakugothicUB" charset="-128"/>
              <a:ea typeface="HGPSoeiKakugothicUB" charset="-128"/>
              <a:cs typeface="HGPSoeiKakugothicUB" charset="-128"/>
            </a:endParaRPr>
          </a:p>
        </p:txBody>
      </p:sp>
      <p:sp>
        <p:nvSpPr>
          <p:cNvPr id="134" name="正方形/長方形 133">
            <a:extLst>
              <a:ext uri="{FF2B5EF4-FFF2-40B4-BE49-F238E27FC236}">
                <a16:creationId xmlns="" xmlns:a16="http://schemas.microsoft.com/office/drawing/2014/main" id="{1D9562CB-268C-41A0-835E-B0B12BDEFDB9}"/>
              </a:ext>
            </a:extLst>
          </p:cNvPr>
          <p:cNvSpPr/>
          <p:nvPr/>
        </p:nvSpPr>
        <p:spPr>
          <a:xfrm>
            <a:off x="4828835" y="1349630"/>
            <a:ext cx="2149092" cy="4681493"/>
          </a:xfrm>
          <a:prstGeom prst="rect">
            <a:avLst/>
          </a:prstGeom>
          <a:solidFill>
            <a:schemeClr val="accent2">
              <a:alpha val="2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28338" tIns="28338" rIns="28338" bIns="28338" numCol="1" spcCol="0" rtlCol="0" fromWordArt="0" anchor="t" anchorCtr="0" forceAA="0" compatLnSpc="1">
            <a:prstTxWarp prst="textNoShape">
              <a:avLst/>
            </a:prstTxWarp>
            <a:noAutofit/>
          </a:bodyPr>
          <a:lstStyle/>
          <a:p>
            <a:pPr algn="ctr"/>
            <a:endParaRPr lang="en-US" altLang="ja-JP" sz="1800" b="1" dirty="0">
              <a:ln w="22225">
                <a:solidFill>
                  <a:schemeClr val="accent2"/>
                </a:solidFill>
                <a:prstDash val="solid"/>
              </a:ln>
              <a:solidFill>
                <a:schemeClr val="accent2">
                  <a:lumMod val="40000"/>
                  <a:lumOff val="60000"/>
                </a:schemeClr>
              </a:solidFill>
              <a:latin typeface="HGPSoeiKakugothicUB" charset="-128"/>
              <a:ea typeface="HGPSoeiKakugothicUB" charset="-128"/>
              <a:cs typeface="HGPSoeiKakugothicUB" charset="-128"/>
            </a:endParaRPr>
          </a:p>
          <a:p>
            <a:pPr algn="ctr"/>
            <a:r>
              <a:rPr lang="ja-JP" altLang="en-US" sz="1800" b="1">
                <a:ln w="22225">
                  <a:solidFill>
                    <a:schemeClr val="accent2"/>
                  </a:solidFill>
                  <a:prstDash val="solid"/>
                </a:ln>
                <a:solidFill>
                  <a:schemeClr val="accent2">
                    <a:lumMod val="40000"/>
                    <a:lumOff val="60000"/>
                  </a:schemeClr>
                </a:solidFill>
                <a:latin typeface="HGPSoeiKakugothicUB" charset="-128"/>
                <a:ea typeface="HGPSoeiKakugothicUB" charset="-128"/>
                <a:cs typeface="HGPSoeiKakugothicUB" charset="-128"/>
              </a:rPr>
              <a:t>データレイク</a:t>
            </a:r>
            <a:endParaRPr lang="en-US" altLang="ja-JP" sz="1800" b="1" dirty="0">
              <a:ln w="22225">
                <a:solidFill>
                  <a:schemeClr val="accent2"/>
                </a:solidFill>
                <a:prstDash val="solid"/>
              </a:ln>
              <a:solidFill>
                <a:schemeClr val="accent2">
                  <a:lumMod val="40000"/>
                  <a:lumOff val="60000"/>
                </a:schemeClr>
              </a:solidFill>
              <a:latin typeface="HGPSoeiKakugothicUB" charset="-128"/>
              <a:ea typeface="HGPSoeiKakugothicUB" charset="-128"/>
              <a:cs typeface="HGPSoeiKakugothicUB" charset="-128"/>
            </a:endParaRPr>
          </a:p>
        </p:txBody>
      </p:sp>
      <p:sp>
        <p:nvSpPr>
          <p:cNvPr id="148" name="フローチャート: 磁気ディスク 147"/>
          <p:cNvSpPr/>
          <p:nvPr/>
        </p:nvSpPr>
        <p:spPr>
          <a:xfrm>
            <a:off x="5135379" y="4637563"/>
            <a:ext cx="1483190" cy="928684"/>
          </a:xfrm>
          <a:prstGeom prst="flowChartMagneticDisk">
            <a:avLst/>
          </a:prstGeom>
          <a:solidFill>
            <a:schemeClr val="accent2">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6994" tIns="26994" rIns="26994" bIns="26994" numCol="1" spcCol="0" rtlCol="0" fromWordArt="0" anchor="ctr" anchorCtr="0" forceAA="0" compatLnSpc="1">
            <a:prstTxWarp prst="textNoShape">
              <a:avLst/>
            </a:prstTxWarp>
            <a:noAutofit/>
          </a:bodyPr>
          <a:lstStyle/>
          <a:p>
            <a:pPr algn="ctr"/>
            <a:r>
              <a:rPr lang="en-US" altLang="ja-JP" sz="1400" dirty="0">
                <a:solidFill>
                  <a:schemeClr val="tx1"/>
                </a:solidFill>
                <a:latin typeface="Meiryo UI" panose="020B0604030504040204" pitchFamily="50" charset="-128"/>
                <a:ea typeface="Meiryo UI" panose="020B0604030504040204" pitchFamily="50" charset="-128"/>
              </a:rPr>
              <a:t>DBMS</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149" name="フローチャート: 磁気ディスク 148"/>
          <p:cNvSpPr/>
          <p:nvPr/>
        </p:nvSpPr>
        <p:spPr>
          <a:xfrm>
            <a:off x="5135379" y="3376734"/>
            <a:ext cx="1483190" cy="943845"/>
          </a:xfrm>
          <a:prstGeom prst="flowChartMagneticDisk">
            <a:avLst/>
          </a:prstGeom>
          <a:solidFill>
            <a:schemeClr val="accent2">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6994" tIns="26994" rIns="26994" bIns="26994" numCol="1" spcCol="0" rtlCol="0" fromWordArt="0" anchor="ctr" anchorCtr="0" forceAA="0" compatLnSpc="1">
            <a:prstTxWarp prst="textNoShape">
              <a:avLst/>
            </a:prstTxWarp>
            <a:noAutofit/>
          </a:bodyPr>
          <a:lstStyle/>
          <a:p>
            <a:pPr algn="ctr"/>
            <a:r>
              <a:rPr lang="en-US" altLang="ja-JP" sz="1400" dirty="0">
                <a:solidFill>
                  <a:schemeClr val="tx1"/>
                </a:solidFill>
                <a:latin typeface="Meiryo UI" panose="020B0604030504040204" pitchFamily="50" charset="-128"/>
                <a:ea typeface="Meiryo UI" panose="020B0604030504040204" pitchFamily="50" charset="-128"/>
              </a:rPr>
              <a:t>HDFS</a:t>
            </a:r>
            <a:endParaRPr lang="ja-JP" altLang="en-US" sz="1400" dirty="0">
              <a:solidFill>
                <a:schemeClr val="tx1"/>
              </a:solidFill>
              <a:latin typeface="Meiryo UI" panose="020B0604030504040204" pitchFamily="50" charset="-128"/>
              <a:ea typeface="Meiryo UI" panose="020B0604030504040204" pitchFamily="50" charset="-128"/>
            </a:endParaRPr>
          </a:p>
        </p:txBody>
      </p:sp>
      <p:sp>
        <p:nvSpPr>
          <p:cNvPr id="153" name="フローチャート: 磁気ディスク 152"/>
          <p:cNvSpPr/>
          <p:nvPr/>
        </p:nvSpPr>
        <p:spPr>
          <a:xfrm>
            <a:off x="5135379" y="2116594"/>
            <a:ext cx="1483190" cy="943845"/>
          </a:xfrm>
          <a:prstGeom prst="flowChartMagneticDisk">
            <a:avLst/>
          </a:prstGeom>
          <a:solidFill>
            <a:schemeClr val="accent2">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6994" tIns="26994" rIns="26994" bIns="26994" numCol="1" spcCol="0" rtlCol="0" fromWordArt="0" anchor="ctr" anchorCtr="0" forceAA="0" compatLnSpc="1">
            <a:prstTxWarp prst="textNoShape">
              <a:avLst/>
            </a:prstTxWarp>
            <a:noAutofit/>
          </a:bodyPr>
          <a:lstStyle/>
          <a:p>
            <a:pPr algn="ctr"/>
            <a:r>
              <a:rPr lang="ja-JP" altLang="en-US" sz="1400" dirty="0">
                <a:solidFill>
                  <a:schemeClr val="tx1"/>
                </a:solidFill>
                <a:latin typeface="Meiryo UI" panose="020B0604030504040204" pitchFamily="50" charset="-128"/>
                <a:ea typeface="Meiryo UI" panose="020B0604030504040204" pitchFamily="50" charset="-128"/>
              </a:rPr>
              <a:t>オブジェクト</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ストレージ</a:t>
            </a:r>
          </a:p>
        </p:txBody>
      </p:sp>
      <p:sp>
        <p:nvSpPr>
          <p:cNvPr id="89" name="正方形/長方形 88">
            <a:extLst>
              <a:ext uri="{FF2B5EF4-FFF2-40B4-BE49-F238E27FC236}">
                <a16:creationId xmlns="" xmlns:a16="http://schemas.microsoft.com/office/drawing/2014/main" id="{1D9562CB-268C-41A0-835E-B0B12BDEFDB9}"/>
              </a:ext>
            </a:extLst>
          </p:cNvPr>
          <p:cNvSpPr/>
          <p:nvPr/>
        </p:nvSpPr>
        <p:spPr>
          <a:xfrm>
            <a:off x="431800" y="719336"/>
            <a:ext cx="3900158" cy="2102283"/>
          </a:xfrm>
          <a:prstGeom prst="rect">
            <a:avLst/>
          </a:prstGeom>
          <a:solidFill>
            <a:schemeClr val="accent5">
              <a:lumMod val="60000"/>
              <a:lumOff val="40000"/>
              <a:alpha val="2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28338" tIns="28338" rIns="28338" bIns="28338" numCol="1" spcCol="0" rtlCol="0" fromWordArt="0" anchor="t" anchorCtr="0" forceAA="0" compatLnSpc="1">
            <a:prstTxWarp prst="textNoShape">
              <a:avLst/>
            </a:prstTxWarp>
            <a:noAutofit/>
          </a:bodyPr>
          <a:lstStyle/>
          <a:p>
            <a:r>
              <a:rPr lang="ja-JP" altLang="en-US" sz="1800">
                <a:solidFill>
                  <a:schemeClr val="tx1"/>
                </a:solidFill>
                <a:latin typeface="HGPSoeiKakugothicUB" charset="-128"/>
                <a:ea typeface="HGPSoeiKakugothicUB" charset="-128"/>
                <a:cs typeface="HGPSoeiKakugothicUB" charset="-128"/>
              </a:rPr>
              <a:t>データ統合機能（単一レイヤ構造化）</a:t>
            </a:r>
            <a:endParaRPr lang="en-US" altLang="ja-JP" sz="1800" dirty="0">
              <a:solidFill>
                <a:schemeClr val="tx1"/>
              </a:solidFill>
              <a:latin typeface="HGPSoeiKakugothicUB" charset="-128"/>
              <a:ea typeface="HGPSoeiKakugothicUB" charset="-128"/>
              <a:cs typeface="HGPSoeiKakugothicUB" charset="-128"/>
            </a:endParaRPr>
          </a:p>
        </p:txBody>
      </p:sp>
      <p:sp>
        <p:nvSpPr>
          <p:cNvPr id="116" name="フローチャート: 記憶データ 115"/>
          <p:cNvSpPr/>
          <p:nvPr/>
        </p:nvSpPr>
        <p:spPr>
          <a:xfrm>
            <a:off x="2381879" y="2023945"/>
            <a:ext cx="1751759" cy="757300"/>
          </a:xfrm>
          <a:prstGeom prst="flowChartOnlineStorage">
            <a:avLst/>
          </a:prstGeom>
          <a:solidFill>
            <a:schemeClr val="accent5">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6994" tIns="26994" rIns="26994" bIns="26994" numCol="1" spcCol="0" rtlCol="0" fromWordArt="0" anchor="ctr" anchorCtr="0" forceAA="0" compatLnSpc="1">
            <a:prstTxWarp prst="textNoShape">
              <a:avLst/>
            </a:prstTxWarp>
            <a:noAutofit/>
          </a:bodyPr>
          <a:lstStyle/>
          <a:p>
            <a:pPr algn="ctr"/>
            <a:r>
              <a:rPr lang="ja-JP" altLang="en-US" sz="1400" dirty="0">
                <a:solidFill>
                  <a:schemeClr val="tx1"/>
                </a:solidFill>
                <a:latin typeface="Meiryo UI" panose="020B0604030504040204" pitchFamily="50" charset="-128"/>
                <a:ea typeface="Meiryo UI" panose="020B0604030504040204" pitchFamily="50" charset="-128"/>
              </a:rPr>
              <a:t>データ統合</a:t>
            </a:r>
          </a:p>
        </p:txBody>
      </p:sp>
      <p:sp>
        <p:nvSpPr>
          <p:cNvPr id="118" name="フローチャート: 記憶データ 117"/>
          <p:cNvSpPr/>
          <p:nvPr/>
        </p:nvSpPr>
        <p:spPr>
          <a:xfrm>
            <a:off x="512632" y="4967808"/>
            <a:ext cx="1881955" cy="757300"/>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6994" tIns="26994" rIns="26994" bIns="26994" numCol="1" spcCol="0" rtlCol="0" fromWordArt="0" anchor="ctr" anchorCtr="0" forceAA="0" compatLnSpc="1">
            <a:prstTxWarp prst="textNoShape">
              <a:avLst/>
            </a:prstTxWarp>
            <a:noAutofit/>
          </a:bodyPr>
          <a:lstStyle/>
          <a:p>
            <a:pPr algn="ctr"/>
            <a:r>
              <a:rPr lang="ja-JP" altLang="en-US" sz="1400">
                <a:solidFill>
                  <a:schemeClr val="tx1"/>
                </a:solidFill>
                <a:latin typeface="Meiryo UI" panose="020B0604030504040204" pitchFamily="50" charset="-128"/>
                <a:ea typeface="Meiryo UI" panose="020B0604030504040204" pitchFamily="50" charset="-128"/>
              </a:rPr>
              <a:t>非構造情報</a:t>
            </a:r>
            <a:r>
              <a:rPr lang="ja-JP" altLang="en-US" sz="1400" dirty="0">
                <a:solidFill>
                  <a:schemeClr val="tx1"/>
                </a:solidFill>
                <a:latin typeface="Meiryo UI" panose="020B0604030504040204" pitchFamily="50" charset="-128"/>
                <a:ea typeface="Meiryo UI" panose="020B0604030504040204" pitchFamily="50" charset="-128"/>
              </a:rPr>
              <a:t>分析</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RDF</a:t>
            </a:r>
            <a:r>
              <a:rPr lang="ja-JP" altLang="en-US" sz="1400" dirty="0">
                <a:solidFill>
                  <a:schemeClr val="tx1"/>
                </a:solidFill>
                <a:latin typeface="Meiryo UI" panose="020B0604030504040204" pitchFamily="50" charset="-128"/>
                <a:ea typeface="Meiryo UI" panose="020B0604030504040204" pitchFamily="50" charset="-128"/>
              </a:rPr>
              <a:t>処理</a:t>
            </a:r>
          </a:p>
        </p:txBody>
      </p:sp>
      <p:sp>
        <p:nvSpPr>
          <p:cNvPr id="119" name="フローチャート: 記憶データ 118"/>
          <p:cNvSpPr/>
          <p:nvPr/>
        </p:nvSpPr>
        <p:spPr>
          <a:xfrm>
            <a:off x="512632" y="5900116"/>
            <a:ext cx="1881955" cy="757300"/>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6994" tIns="26994" rIns="26994" bIns="26994" numCol="1" spcCol="0" rtlCol="0" fromWordArt="0" anchor="ctr" anchorCtr="0" forceAA="0" compatLnSpc="1">
            <a:prstTxWarp prst="textNoShape">
              <a:avLst/>
            </a:prstTxWarp>
            <a:noAutofit/>
          </a:bodyPr>
          <a:lstStyle/>
          <a:p>
            <a:pPr algn="ctr"/>
            <a:r>
              <a:rPr lang="ja-JP" altLang="en-US" sz="1400" dirty="0">
                <a:solidFill>
                  <a:schemeClr val="tx1"/>
                </a:solidFill>
                <a:latin typeface="Meiryo UI" panose="020B0604030504040204" pitchFamily="50" charset="-128"/>
                <a:ea typeface="Meiryo UI" panose="020B0604030504040204" pitchFamily="50" charset="-128"/>
              </a:rPr>
              <a:t>空間情報分析</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GIS</a:t>
            </a:r>
            <a:r>
              <a:rPr lang="ja-JP" altLang="en-US" sz="1400" dirty="0">
                <a:solidFill>
                  <a:schemeClr val="tx1"/>
                </a:solidFill>
                <a:latin typeface="Meiryo UI" panose="020B0604030504040204" pitchFamily="50" charset="-128"/>
                <a:ea typeface="Meiryo UI" panose="020B0604030504040204" pitchFamily="50" charset="-128"/>
              </a:rPr>
              <a:t>関数</a:t>
            </a:r>
          </a:p>
        </p:txBody>
      </p:sp>
      <p:sp>
        <p:nvSpPr>
          <p:cNvPr id="126" name="フローチャート: 記憶データ 125"/>
          <p:cNvSpPr/>
          <p:nvPr/>
        </p:nvSpPr>
        <p:spPr>
          <a:xfrm>
            <a:off x="2428587" y="5908218"/>
            <a:ext cx="1881955" cy="757300"/>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6994" tIns="26994" rIns="26994" bIns="26994" numCol="1" spcCol="0" rtlCol="0" fromWordArt="0" anchor="ctr" anchorCtr="0" forceAA="0" compatLnSpc="1">
            <a:prstTxWarp prst="textNoShape">
              <a:avLst/>
            </a:prstTxWarp>
            <a:noAutofit/>
          </a:bodyPr>
          <a:lstStyle/>
          <a:p>
            <a:pPr algn="ctr"/>
            <a:r>
              <a:rPr lang="ja-JP" altLang="en-US" sz="1400">
                <a:solidFill>
                  <a:schemeClr val="tx1"/>
                </a:solidFill>
                <a:latin typeface="Meiryo UI" panose="020B0604030504040204" pitchFamily="50" charset="-128"/>
                <a:ea typeface="Meiryo UI" panose="020B0604030504040204" pitchFamily="50" charset="-128"/>
              </a:rPr>
              <a:t>構造情報</a:t>
            </a:r>
            <a:r>
              <a:rPr lang="ja-JP" altLang="en-US" sz="1400" dirty="0">
                <a:solidFill>
                  <a:schemeClr val="tx1"/>
                </a:solidFill>
                <a:latin typeface="Meiryo UI" panose="020B0604030504040204" pitchFamily="50" charset="-128"/>
                <a:ea typeface="Meiryo UI" panose="020B0604030504040204" pitchFamily="50" charset="-128"/>
              </a:rPr>
              <a:t>分析</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DB</a:t>
            </a:r>
            <a:r>
              <a:rPr lang="ja-JP" altLang="en-US" sz="1400" dirty="0">
                <a:solidFill>
                  <a:schemeClr val="tx1"/>
                </a:solidFill>
                <a:latin typeface="Meiryo UI" panose="020B0604030504040204" pitchFamily="50" charset="-128"/>
                <a:ea typeface="Meiryo UI" panose="020B0604030504040204" pitchFamily="50" charset="-128"/>
              </a:rPr>
              <a:t>関数</a:t>
            </a:r>
          </a:p>
        </p:txBody>
      </p:sp>
      <p:sp>
        <p:nvSpPr>
          <p:cNvPr id="80" name="フローチャート: 記憶データ 79"/>
          <p:cNvSpPr/>
          <p:nvPr/>
        </p:nvSpPr>
        <p:spPr>
          <a:xfrm>
            <a:off x="2435504" y="4967808"/>
            <a:ext cx="1875039" cy="757300"/>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6994" tIns="26994" rIns="26994" bIns="26994" numCol="1" spcCol="0" rtlCol="0" fromWordArt="0" anchor="ctr" anchorCtr="0" forceAA="0" compatLnSpc="1">
            <a:prstTxWarp prst="textNoShape">
              <a:avLst/>
            </a:prstTxWarp>
            <a:noAutofit/>
          </a:bodyPr>
          <a:lstStyle/>
          <a:p>
            <a:pPr algn="ctr"/>
            <a:r>
              <a:rPr lang="ja-JP" altLang="en-US" sz="1400" dirty="0">
                <a:solidFill>
                  <a:schemeClr val="tx1"/>
                </a:solidFill>
                <a:latin typeface="Meiryo UI" panose="020B0604030504040204" pitchFamily="50" charset="-128"/>
                <a:ea typeface="Meiryo UI" panose="020B0604030504040204" pitchFamily="50" charset="-128"/>
              </a:rPr>
              <a:t>機械学習</a:t>
            </a:r>
          </a:p>
        </p:txBody>
      </p:sp>
      <p:sp>
        <p:nvSpPr>
          <p:cNvPr id="85" name="フローチャート: 記憶データ 84"/>
          <p:cNvSpPr/>
          <p:nvPr/>
        </p:nvSpPr>
        <p:spPr>
          <a:xfrm>
            <a:off x="2052485" y="1131398"/>
            <a:ext cx="2119628" cy="757300"/>
          </a:xfrm>
          <a:prstGeom prst="flowChartOnlineStorage">
            <a:avLst/>
          </a:prstGeom>
          <a:solidFill>
            <a:schemeClr val="accent5">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6994" tIns="26994" rIns="26994" bIns="26994" numCol="1" spcCol="0" rtlCol="0" fromWordArt="0" anchor="ctr" anchorCtr="0" forceAA="0" compatLnSpc="1">
            <a:prstTxWarp prst="textNoShape">
              <a:avLst/>
            </a:prstTxWarp>
            <a:noAutofit/>
          </a:bodyPr>
          <a:lstStyle/>
          <a:p>
            <a:pPr algn="ctr"/>
            <a:r>
              <a:rPr lang="ja-JP" altLang="en-US" sz="1400" dirty="0">
                <a:solidFill>
                  <a:schemeClr val="tx1"/>
                </a:solidFill>
                <a:latin typeface="Meiryo UI" panose="020B0604030504040204" pitchFamily="50" charset="-128"/>
                <a:ea typeface="Meiryo UI" panose="020B0604030504040204" pitchFamily="50" charset="-128"/>
              </a:rPr>
              <a:t>自然言語処理</a:t>
            </a:r>
          </a:p>
        </p:txBody>
      </p:sp>
      <p:sp>
        <p:nvSpPr>
          <p:cNvPr id="77" name="Rounded Rectangle 84">
            <a:extLst>
              <a:ext uri="{FF2B5EF4-FFF2-40B4-BE49-F238E27FC236}">
                <a16:creationId xmlns="" xmlns:a16="http://schemas.microsoft.com/office/drawing/2014/main" id="{B8ACCDA2-1819-4E71-9117-03E81E757C63}"/>
              </a:ext>
            </a:extLst>
          </p:cNvPr>
          <p:cNvSpPr/>
          <p:nvPr/>
        </p:nvSpPr>
        <p:spPr>
          <a:xfrm>
            <a:off x="7374629" y="718092"/>
            <a:ext cx="2296297" cy="6049916"/>
          </a:xfrm>
          <a:prstGeom prst="roundRect">
            <a:avLst>
              <a:gd name="adj" fmla="val 4421"/>
            </a:avLst>
          </a:prstGeom>
          <a:solidFill>
            <a:srgbClr val="0432FF">
              <a:alpha val="20000"/>
            </a:srgb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defTabSz="959937"/>
            <a:endParaRPr kumimoji="0" lang="en-US" altLang="ja-JP" sz="1400" kern="0" dirty="0">
              <a:solidFill>
                <a:prstClr val="white"/>
              </a:solidFill>
              <a:latin typeface="Meiryo" panose="020B0604030504040204" pitchFamily="34" charset="-128"/>
              <a:ea typeface="Meiryo" panose="020B0604030504040204" pitchFamily="34" charset="-128"/>
            </a:endParaRPr>
          </a:p>
        </p:txBody>
      </p:sp>
      <p:sp>
        <p:nvSpPr>
          <p:cNvPr id="81" name="フローチャート: データ 80">
            <a:extLst>
              <a:ext uri="{FF2B5EF4-FFF2-40B4-BE49-F238E27FC236}">
                <a16:creationId xmlns="" xmlns:a16="http://schemas.microsoft.com/office/drawing/2014/main" id="{BF29A2BF-BF71-4CEE-B1FA-4076C0159775}"/>
              </a:ext>
            </a:extLst>
          </p:cNvPr>
          <p:cNvSpPr/>
          <p:nvPr/>
        </p:nvSpPr>
        <p:spPr>
          <a:xfrm>
            <a:off x="8542079" y="6149539"/>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医療</a:t>
            </a:r>
          </a:p>
        </p:txBody>
      </p:sp>
      <p:sp>
        <p:nvSpPr>
          <p:cNvPr id="87" name="フローチャート: データ 86">
            <a:extLst>
              <a:ext uri="{FF2B5EF4-FFF2-40B4-BE49-F238E27FC236}">
                <a16:creationId xmlns="" xmlns:a16="http://schemas.microsoft.com/office/drawing/2014/main" id="{66E59C19-A174-440A-935E-A85479B30E5F}"/>
              </a:ext>
            </a:extLst>
          </p:cNvPr>
          <p:cNvSpPr/>
          <p:nvPr/>
        </p:nvSpPr>
        <p:spPr>
          <a:xfrm>
            <a:off x="8542079" y="3765628"/>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避難所</a:t>
            </a:r>
          </a:p>
        </p:txBody>
      </p:sp>
      <p:sp>
        <p:nvSpPr>
          <p:cNvPr id="88" name="フローチャート: データ 87">
            <a:extLst>
              <a:ext uri="{FF2B5EF4-FFF2-40B4-BE49-F238E27FC236}">
                <a16:creationId xmlns="" xmlns:a16="http://schemas.microsoft.com/office/drawing/2014/main" id="{14F86525-1613-4D08-A82C-A546044D289B}"/>
              </a:ext>
            </a:extLst>
          </p:cNvPr>
          <p:cNvSpPr/>
          <p:nvPr/>
        </p:nvSpPr>
        <p:spPr>
          <a:xfrm>
            <a:off x="8542079" y="3172757"/>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被災状況</a:t>
            </a:r>
          </a:p>
        </p:txBody>
      </p:sp>
      <p:sp>
        <p:nvSpPr>
          <p:cNvPr id="90" name="フローチャート: データ 89">
            <a:extLst>
              <a:ext uri="{FF2B5EF4-FFF2-40B4-BE49-F238E27FC236}">
                <a16:creationId xmlns="" xmlns:a16="http://schemas.microsoft.com/office/drawing/2014/main" id="{AD7DC15F-F171-431D-A2AE-5A0F9FDCB56D}"/>
              </a:ext>
            </a:extLst>
          </p:cNvPr>
          <p:cNvSpPr/>
          <p:nvPr/>
        </p:nvSpPr>
        <p:spPr>
          <a:xfrm>
            <a:off x="7489532" y="3765628"/>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物資</a:t>
            </a:r>
          </a:p>
        </p:txBody>
      </p:sp>
      <p:sp>
        <p:nvSpPr>
          <p:cNvPr id="91" name="フローチャート: データ 90">
            <a:extLst>
              <a:ext uri="{FF2B5EF4-FFF2-40B4-BE49-F238E27FC236}">
                <a16:creationId xmlns="" xmlns:a16="http://schemas.microsoft.com/office/drawing/2014/main" id="{729DF461-53BF-4A85-A5DD-706835B92457}"/>
              </a:ext>
            </a:extLst>
          </p:cNvPr>
          <p:cNvSpPr/>
          <p:nvPr/>
        </p:nvSpPr>
        <p:spPr>
          <a:xfrm>
            <a:off x="8542079" y="1394144"/>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水道</a:t>
            </a:r>
          </a:p>
        </p:txBody>
      </p:sp>
      <p:sp>
        <p:nvSpPr>
          <p:cNvPr id="92" name="フローチャート: データ 91">
            <a:extLst>
              <a:ext uri="{FF2B5EF4-FFF2-40B4-BE49-F238E27FC236}">
                <a16:creationId xmlns="" xmlns:a16="http://schemas.microsoft.com/office/drawing/2014/main" id="{3CE7FF61-E29A-4492-89D0-93E1C747F089}"/>
              </a:ext>
            </a:extLst>
          </p:cNvPr>
          <p:cNvSpPr/>
          <p:nvPr/>
        </p:nvSpPr>
        <p:spPr>
          <a:xfrm>
            <a:off x="7489532" y="1987015"/>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ガス</a:t>
            </a:r>
          </a:p>
        </p:txBody>
      </p:sp>
      <p:sp>
        <p:nvSpPr>
          <p:cNvPr id="93" name="フローチャート: データ 92">
            <a:extLst>
              <a:ext uri="{FF2B5EF4-FFF2-40B4-BE49-F238E27FC236}">
                <a16:creationId xmlns="" xmlns:a16="http://schemas.microsoft.com/office/drawing/2014/main" id="{28C903A3-8FB1-406C-BABB-E44F59912560}"/>
              </a:ext>
            </a:extLst>
          </p:cNvPr>
          <p:cNvSpPr/>
          <p:nvPr/>
        </p:nvSpPr>
        <p:spPr>
          <a:xfrm>
            <a:off x="8542079" y="801273"/>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震度</a:t>
            </a:r>
            <a:endParaRPr kumimoji="0" lang="en-US" altLang="ja-JP" sz="1400" kern="0" dirty="0">
              <a:solidFill>
                <a:prstClr val="white"/>
              </a:solidFill>
              <a:latin typeface="Meiryo" panose="020B0604030504040204" pitchFamily="34" charset="-128"/>
              <a:ea typeface="Meiryo" panose="020B0604030504040204" pitchFamily="34" charset="-128"/>
            </a:endParaRPr>
          </a:p>
        </p:txBody>
      </p:sp>
      <p:sp>
        <p:nvSpPr>
          <p:cNvPr id="94" name="フローチャート: データ 93">
            <a:extLst>
              <a:ext uri="{FF2B5EF4-FFF2-40B4-BE49-F238E27FC236}">
                <a16:creationId xmlns="" xmlns:a16="http://schemas.microsoft.com/office/drawing/2014/main" id="{BAD44D35-7CAF-49E0-BE05-B238AB8DE504}"/>
              </a:ext>
            </a:extLst>
          </p:cNvPr>
          <p:cNvSpPr/>
          <p:nvPr/>
        </p:nvSpPr>
        <p:spPr>
          <a:xfrm>
            <a:off x="7489532" y="4358496"/>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通信</a:t>
            </a:r>
            <a:endParaRPr kumimoji="0" lang="en-US" altLang="ja-JP" sz="1400" kern="0" dirty="0">
              <a:solidFill>
                <a:prstClr val="white"/>
              </a:solidFill>
              <a:latin typeface="Meiryo" panose="020B0604030504040204" pitchFamily="34" charset="-128"/>
              <a:ea typeface="Meiryo" panose="020B0604030504040204" pitchFamily="34" charset="-128"/>
            </a:endParaRPr>
          </a:p>
        </p:txBody>
      </p:sp>
      <p:sp>
        <p:nvSpPr>
          <p:cNvPr id="95" name="フローチャート: データ 94">
            <a:extLst>
              <a:ext uri="{FF2B5EF4-FFF2-40B4-BE49-F238E27FC236}">
                <a16:creationId xmlns="" xmlns:a16="http://schemas.microsoft.com/office/drawing/2014/main" id="{A3735CCF-E782-4CA4-9DAD-F72173388585}"/>
              </a:ext>
            </a:extLst>
          </p:cNvPr>
          <p:cNvSpPr/>
          <p:nvPr/>
        </p:nvSpPr>
        <p:spPr>
          <a:xfrm>
            <a:off x="7489532" y="6149539"/>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燃料</a:t>
            </a:r>
          </a:p>
        </p:txBody>
      </p:sp>
      <p:sp>
        <p:nvSpPr>
          <p:cNvPr id="96" name="フローチャート: データ 95">
            <a:extLst>
              <a:ext uri="{FF2B5EF4-FFF2-40B4-BE49-F238E27FC236}">
                <a16:creationId xmlns="" xmlns:a16="http://schemas.microsoft.com/office/drawing/2014/main" id="{B50423A8-44E5-42B4-8A45-DA18CEA010AB}"/>
              </a:ext>
            </a:extLst>
          </p:cNvPr>
          <p:cNvSpPr/>
          <p:nvPr/>
        </p:nvSpPr>
        <p:spPr>
          <a:xfrm>
            <a:off x="8542079" y="1987015"/>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道路</a:t>
            </a:r>
          </a:p>
        </p:txBody>
      </p:sp>
      <p:sp>
        <p:nvSpPr>
          <p:cNvPr id="97" name="フローチャート: データ 96">
            <a:extLst>
              <a:ext uri="{FF2B5EF4-FFF2-40B4-BE49-F238E27FC236}">
                <a16:creationId xmlns="" xmlns:a16="http://schemas.microsoft.com/office/drawing/2014/main" id="{0FBC9BAD-B125-45FB-AB90-0E6AF5E40C77}"/>
              </a:ext>
            </a:extLst>
          </p:cNvPr>
          <p:cNvSpPr/>
          <p:nvPr/>
        </p:nvSpPr>
        <p:spPr>
          <a:xfrm>
            <a:off x="7489532" y="1394144"/>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電気</a:t>
            </a:r>
          </a:p>
        </p:txBody>
      </p:sp>
      <p:sp>
        <p:nvSpPr>
          <p:cNvPr id="98" name="フローチャート: データ 97">
            <a:extLst>
              <a:ext uri="{FF2B5EF4-FFF2-40B4-BE49-F238E27FC236}">
                <a16:creationId xmlns="" xmlns:a16="http://schemas.microsoft.com/office/drawing/2014/main" id="{8E4E4B86-D0B3-4B97-BEC3-A7AC7E6EA20E}"/>
              </a:ext>
            </a:extLst>
          </p:cNvPr>
          <p:cNvSpPr/>
          <p:nvPr/>
        </p:nvSpPr>
        <p:spPr>
          <a:xfrm>
            <a:off x="7489532" y="801273"/>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気象</a:t>
            </a:r>
            <a:endParaRPr kumimoji="0" lang="en-US" altLang="ja-JP" sz="1400" kern="0" dirty="0">
              <a:solidFill>
                <a:prstClr val="white"/>
              </a:solidFill>
              <a:latin typeface="Meiryo" panose="020B0604030504040204" pitchFamily="34" charset="-128"/>
              <a:ea typeface="Meiryo" panose="020B0604030504040204" pitchFamily="34" charset="-128"/>
            </a:endParaRPr>
          </a:p>
        </p:txBody>
      </p:sp>
      <p:sp>
        <p:nvSpPr>
          <p:cNvPr id="99" name="フローチャート: データ 98">
            <a:extLst>
              <a:ext uri="{FF2B5EF4-FFF2-40B4-BE49-F238E27FC236}">
                <a16:creationId xmlns="" xmlns:a16="http://schemas.microsoft.com/office/drawing/2014/main" id="{28C903A3-8FB1-406C-BABB-E44F59912560}"/>
              </a:ext>
            </a:extLst>
          </p:cNvPr>
          <p:cNvSpPr/>
          <p:nvPr/>
        </p:nvSpPr>
        <p:spPr>
          <a:xfrm>
            <a:off x="8542079" y="2579886"/>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航路</a:t>
            </a:r>
            <a:endParaRPr kumimoji="0" lang="en-US" altLang="ja-JP" sz="1400" kern="0" dirty="0">
              <a:solidFill>
                <a:prstClr val="white"/>
              </a:solidFill>
              <a:latin typeface="Meiryo" panose="020B0604030504040204" pitchFamily="34" charset="-128"/>
              <a:ea typeface="Meiryo" panose="020B0604030504040204" pitchFamily="34" charset="-128"/>
            </a:endParaRPr>
          </a:p>
        </p:txBody>
      </p:sp>
      <p:sp>
        <p:nvSpPr>
          <p:cNvPr id="100" name="フローチャート: データ 99">
            <a:extLst>
              <a:ext uri="{FF2B5EF4-FFF2-40B4-BE49-F238E27FC236}">
                <a16:creationId xmlns="" xmlns:a16="http://schemas.microsoft.com/office/drawing/2014/main" id="{66E59C19-A174-440A-935E-A85479B30E5F}"/>
              </a:ext>
            </a:extLst>
          </p:cNvPr>
          <p:cNvSpPr/>
          <p:nvPr/>
        </p:nvSpPr>
        <p:spPr>
          <a:xfrm>
            <a:off x="8542079" y="4358496"/>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拠点</a:t>
            </a:r>
          </a:p>
        </p:txBody>
      </p:sp>
      <p:sp>
        <p:nvSpPr>
          <p:cNvPr id="101" name="フローチャート: データ 100">
            <a:extLst>
              <a:ext uri="{FF2B5EF4-FFF2-40B4-BE49-F238E27FC236}">
                <a16:creationId xmlns="" xmlns:a16="http://schemas.microsoft.com/office/drawing/2014/main" id="{7B3EF027-D81F-4815-B8FA-6DF140E7A283}"/>
              </a:ext>
            </a:extLst>
          </p:cNvPr>
          <p:cNvSpPr/>
          <p:nvPr/>
        </p:nvSpPr>
        <p:spPr>
          <a:xfrm>
            <a:off x="8542079" y="5556671"/>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車両基地</a:t>
            </a:r>
            <a:endParaRPr kumimoji="0" lang="en-US" altLang="ja-JP" sz="1400" kern="0" dirty="0">
              <a:solidFill>
                <a:prstClr val="white"/>
              </a:solidFill>
              <a:latin typeface="Meiryo" panose="020B0604030504040204" pitchFamily="34" charset="-128"/>
              <a:ea typeface="Meiryo" panose="020B0604030504040204" pitchFamily="34" charset="-128"/>
            </a:endParaRPr>
          </a:p>
        </p:txBody>
      </p:sp>
      <p:sp>
        <p:nvSpPr>
          <p:cNvPr id="102" name="フローチャート: データ 101">
            <a:extLst>
              <a:ext uri="{FF2B5EF4-FFF2-40B4-BE49-F238E27FC236}">
                <a16:creationId xmlns="" xmlns:a16="http://schemas.microsoft.com/office/drawing/2014/main" id="{7B3EF027-D81F-4815-B8FA-6DF140E7A283}"/>
              </a:ext>
            </a:extLst>
          </p:cNvPr>
          <p:cNvSpPr/>
          <p:nvPr/>
        </p:nvSpPr>
        <p:spPr>
          <a:xfrm>
            <a:off x="7489532" y="3172757"/>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被害予測</a:t>
            </a:r>
            <a:endParaRPr kumimoji="0" lang="en-US" altLang="ja-JP" sz="1400" kern="0" dirty="0">
              <a:solidFill>
                <a:prstClr val="white"/>
              </a:solidFill>
              <a:latin typeface="Meiryo" panose="020B0604030504040204" pitchFamily="34" charset="-128"/>
              <a:ea typeface="Meiryo" panose="020B0604030504040204" pitchFamily="34" charset="-128"/>
            </a:endParaRPr>
          </a:p>
        </p:txBody>
      </p:sp>
      <p:sp>
        <p:nvSpPr>
          <p:cNvPr id="103" name="フローチャート: データ 102">
            <a:extLst>
              <a:ext uri="{FF2B5EF4-FFF2-40B4-BE49-F238E27FC236}">
                <a16:creationId xmlns="" xmlns:a16="http://schemas.microsoft.com/office/drawing/2014/main" id="{3A9A1B85-6E98-4B26-ACCC-1F90199B045F}"/>
              </a:ext>
            </a:extLst>
          </p:cNvPr>
          <p:cNvSpPr/>
          <p:nvPr/>
        </p:nvSpPr>
        <p:spPr>
          <a:xfrm>
            <a:off x="7489532" y="2579886"/>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鉄道</a:t>
            </a:r>
          </a:p>
        </p:txBody>
      </p:sp>
      <p:sp>
        <p:nvSpPr>
          <p:cNvPr id="104" name="フローチャート: データ 103">
            <a:extLst>
              <a:ext uri="{FF2B5EF4-FFF2-40B4-BE49-F238E27FC236}">
                <a16:creationId xmlns="" xmlns:a16="http://schemas.microsoft.com/office/drawing/2014/main" id="{3A9A1B85-6E98-4B26-ACCC-1F90199B045F}"/>
              </a:ext>
            </a:extLst>
          </p:cNvPr>
          <p:cNvSpPr/>
          <p:nvPr/>
        </p:nvSpPr>
        <p:spPr>
          <a:xfrm>
            <a:off x="7489532" y="5556671"/>
            <a:ext cx="1034737" cy="474453"/>
          </a:xfrm>
          <a:prstGeom prst="flowChartInputOutput">
            <a:avLst/>
          </a:prstGeom>
          <a:solidFill>
            <a:srgbClr val="0432FF">
              <a:alpha val="50000"/>
            </a:srgbClr>
          </a:solidFill>
          <a:ln>
            <a:solidFill>
              <a:schemeClr val="tx1">
                <a:lumMod val="50000"/>
                <a:lumOff val="50000"/>
              </a:schemeClr>
            </a:solidFill>
          </a:ln>
        </p:spPr>
        <p:style>
          <a:lnRef idx="3">
            <a:schemeClr val="lt1"/>
          </a:lnRef>
          <a:fillRef idx="1">
            <a:schemeClr val="accent6"/>
          </a:fillRef>
          <a:effectRef idx="1">
            <a:schemeClr val="accent6"/>
          </a:effectRef>
          <a:fontRef idx="minor">
            <a:schemeClr val="lt1"/>
          </a:fontRef>
        </p:style>
        <p:txBody>
          <a:bodyPr anchor="ctr"/>
          <a:lstStyle/>
          <a:p>
            <a:pPr algn="ctr" defTabSz="959937"/>
            <a:r>
              <a:rPr kumimoji="0" lang="ja-JP" altLang="en-US" sz="1400" kern="0" dirty="0">
                <a:solidFill>
                  <a:prstClr val="white"/>
                </a:solidFill>
                <a:latin typeface="Meiryo" panose="020B0604030504040204" pitchFamily="34" charset="-128"/>
                <a:ea typeface="Meiryo" panose="020B0604030504040204" pitchFamily="34" charset="-128"/>
              </a:rPr>
              <a:t>資源</a:t>
            </a:r>
          </a:p>
        </p:txBody>
      </p:sp>
      <p:pic>
        <p:nvPicPr>
          <p:cNvPr id="105" name="図 104">
            <a:extLst>
              <a:ext uri="{FF2B5EF4-FFF2-40B4-BE49-F238E27FC236}">
                <a16:creationId xmlns="" xmlns:a16="http://schemas.microsoft.com/office/drawing/2014/main" id="{BEF7FFDD-DA92-4C3B-BD8C-63CF44009D8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044724" y="4967808"/>
            <a:ext cx="1037469" cy="369461"/>
          </a:xfrm>
          <a:prstGeom prst="rect">
            <a:avLst/>
          </a:prstGeom>
          <a:solidFill>
            <a:schemeClr val="bg1"/>
          </a:solidFill>
          <a:ln w="57150">
            <a:solidFill>
              <a:schemeClr val="bg1"/>
            </a:solidFill>
          </a:ln>
          <a:effectLst>
            <a:outerShdw blurRad="50800" dist="38100" dir="2700000" algn="tl" rotWithShape="0">
              <a:prstClr val="black">
                <a:alpha val="40000"/>
              </a:prstClr>
            </a:outerShdw>
          </a:effectLst>
        </p:spPr>
      </p:pic>
      <p:sp>
        <p:nvSpPr>
          <p:cNvPr id="107" name="正方形/長方形 106">
            <a:extLst>
              <a:ext uri="{FF2B5EF4-FFF2-40B4-BE49-F238E27FC236}">
                <a16:creationId xmlns="" xmlns:a16="http://schemas.microsoft.com/office/drawing/2014/main" id="{1D9562CB-268C-41A0-835E-B0B12BDEFDB9}"/>
              </a:ext>
            </a:extLst>
          </p:cNvPr>
          <p:cNvSpPr/>
          <p:nvPr/>
        </p:nvSpPr>
        <p:spPr>
          <a:xfrm>
            <a:off x="431800" y="3023592"/>
            <a:ext cx="3905687" cy="1235193"/>
          </a:xfrm>
          <a:prstGeom prst="rect">
            <a:avLst/>
          </a:prstGeom>
          <a:solidFill>
            <a:schemeClr val="accent4">
              <a:lumMod val="40000"/>
              <a:lumOff val="60000"/>
              <a:alpha val="69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r>
              <a:rPr lang="ja-JP" altLang="en-US" sz="1400">
                <a:solidFill>
                  <a:schemeClr val="tx1"/>
                </a:solidFill>
                <a:latin typeface="HGPSoeiKakugothicUB" charset="-128"/>
                <a:ea typeface="HGPSoeiKakugothicUB" charset="-128"/>
                <a:cs typeface="HGPSoeiKakugothicUB" charset="-128"/>
              </a:rPr>
              <a:t>自動処理機構</a:t>
            </a:r>
            <a:endParaRPr lang="en-US" altLang="ja-JP" sz="1400" dirty="0">
              <a:solidFill>
                <a:schemeClr val="tx1"/>
              </a:solidFill>
              <a:latin typeface="HGPSoeiKakugothicUB" charset="-128"/>
              <a:ea typeface="HGPSoeiKakugothicUB" charset="-128"/>
              <a:cs typeface="HGPSoeiKakugothicUB" charset="-128"/>
            </a:endParaRPr>
          </a:p>
        </p:txBody>
      </p:sp>
      <p:sp>
        <p:nvSpPr>
          <p:cNvPr id="108" name="フローチャート: 記憶データ 107"/>
          <p:cNvSpPr/>
          <p:nvPr/>
        </p:nvSpPr>
        <p:spPr>
          <a:xfrm>
            <a:off x="503808" y="3319113"/>
            <a:ext cx="1336585" cy="681899"/>
          </a:xfrm>
          <a:prstGeom prst="flowChartOnlineStorage">
            <a:avLst/>
          </a:prstGeom>
          <a:solidFill>
            <a:schemeClr val="accent4">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400">
                <a:solidFill>
                  <a:schemeClr val="tx1"/>
                </a:solidFill>
                <a:latin typeface="Meiryo UI" panose="020B0604030504040204" pitchFamily="50" charset="-128"/>
                <a:ea typeface="Meiryo UI" panose="020B0604030504040204" pitchFamily="50" charset="-128"/>
              </a:rPr>
              <a:t>イベント</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a:solidFill>
                  <a:schemeClr val="tx1"/>
                </a:solidFill>
                <a:latin typeface="Meiryo UI" panose="020B0604030504040204" pitchFamily="50" charset="-128"/>
                <a:ea typeface="Meiryo UI" panose="020B0604030504040204" pitchFamily="50" charset="-128"/>
              </a:rPr>
              <a:t>エンジン</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09" name="フローチャート: 記憶データ 108"/>
          <p:cNvSpPr/>
          <p:nvPr/>
        </p:nvSpPr>
        <p:spPr>
          <a:xfrm>
            <a:off x="2946527" y="3297878"/>
            <a:ext cx="1373705" cy="733826"/>
          </a:xfrm>
          <a:prstGeom prst="flowChartOnlineStorage">
            <a:avLst/>
          </a:prstGeom>
          <a:solidFill>
            <a:schemeClr val="accent4">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400">
                <a:solidFill>
                  <a:schemeClr val="tx1"/>
                </a:solidFill>
                <a:latin typeface="Meiryo UI" panose="020B0604030504040204" pitchFamily="50" charset="-128"/>
                <a:ea typeface="Meiryo UI" panose="020B0604030504040204" pitchFamily="50" charset="-128"/>
              </a:rPr>
              <a:t>データ</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a:solidFill>
                  <a:schemeClr val="tx1"/>
                </a:solidFill>
                <a:latin typeface="Meiryo UI" panose="020B0604030504040204" pitchFamily="50" charset="-128"/>
                <a:ea typeface="Meiryo UI" panose="020B0604030504040204" pitchFamily="50" charset="-128"/>
              </a:rPr>
              <a:t>ディクショナリ</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2" name="左右矢印 11"/>
          <p:cNvSpPr/>
          <p:nvPr/>
        </p:nvSpPr>
        <p:spPr>
          <a:xfrm>
            <a:off x="6618569" y="4977229"/>
            <a:ext cx="1330315" cy="434459"/>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3" name="右カーブ矢印 12"/>
          <p:cNvSpPr/>
          <p:nvPr/>
        </p:nvSpPr>
        <p:spPr>
          <a:xfrm>
            <a:off x="4374852" y="1281429"/>
            <a:ext cx="420671" cy="519480"/>
          </a:xfrm>
          <a:prstGeom prst="curved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10" name="右カーブ矢印 109"/>
          <p:cNvSpPr/>
          <p:nvPr/>
        </p:nvSpPr>
        <p:spPr>
          <a:xfrm>
            <a:off x="4374852" y="2148224"/>
            <a:ext cx="420671" cy="519480"/>
          </a:xfrm>
          <a:prstGeom prst="curved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11" name="右カーブ矢印 110"/>
          <p:cNvSpPr/>
          <p:nvPr/>
        </p:nvSpPr>
        <p:spPr>
          <a:xfrm>
            <a:off x="4393310" y="5096400"/>
            <a:ext cx="439802" cy="519480"/>
          </a:xfrm>
          <a:prstGeom prst="curved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15" name="左右矢印 114"/>
          <p:cNvSpPr/>
          <p:nvPr/>
        </p:nvSpPr>
        <p:spPr>
          <a:xfrm rot="5400000">
            <a:off x="2218780" y="2896285"/>
            <a:ext cx="480929" cy="303495"/>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nvGrpSpPr>
          <p:cNvPr id="6" name="グループ化 5">
            <a:extLst>
              <a:ext uri="{FF2B5EF4-FFF2-40B4-BE49-F238E27FC236}">
                <a16:creationId xmlns="" xmlns:a16="http://schemas.microsoft.com/office/drawing/2014/main" id="{065D1D79-9F27-5A42-9ECD-7F21F80846A5}"/>
              </a:ext>
            </a:extLst>
          </p:cNvPr>
          <p:cNvGrpSpPr/>
          <p:nvPr/>
        </p:nvGrpSpPr>
        <p:grpSpPr>
          <a:xfrm>
            <a:off x="4824288" y="647328"/>
            <a:ext cx="2159566" cy="635097"/>
            <a:chOff x="5040986" y="719336"/>
            <a:chExt cx="2159566" cy="635097"/>
          </a:xfrm>
        </p:grpSpPr>
        <p:sp>
          <p:nvSpPr>
            <p:cNvPr id="123" name="ストライプ矢印 122">
              <a:extLst>
                <a:ext uri="{FF2B5EF4-FFF2-40B4-BE49-F238E27FC236}">
                  <a16:creationId xmlns="" xmlns:a16="http://schemas.microsoft.com/office/drawing/2014/main" id="{C16EF6EF-E03C-FB49-8DD7-3238B777659E}"/>
                </a:ext>
              </a:extLst>
            </p:cNvPr>
            <p:cNvSpPr/>
            <p:nvPr/>
          </p:nvSpPr>
          <p:spPr>
            <a:xfrm rot="5400000">
              <a:off x="5947237" y="936207"/>
              <a:ext cx="347065" cy="489388"/>
            </a:xfrm>
            <a:prstGeom prst="stripedRightArrow">
              <a:avLst>
                <a:gd name="adj1" fmla="val 53858"/>
                <a:gd name="adj2" fmla="val 50000"/>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24" name="テキスト ボックス 123">
              <a:extLst>
                <a:ext uri="{FF2B5EF4-FFF2-40B4-BE49-F238E27FC236}">
                  <a16:creationId xmlns="" xmlns:a16="http://schemas.microsoft.com/office/drawing/2014/main" id="{35397BB5-13CB-B94E-8AEA-12D1A5E6A8BF}"/>
                </a:ext>
              </a:extLst>
            </p:cNvPr>
            <p:cNvSpPr txBox="1"/>
            <p:nvPr/>
          </p:nvSpPr>
          <p:spPr>
            <a:xfrm>
              <a:off x="5040986" y="719336"/>
              <a:ext cx="2159566" cy="307777"/>
            </a:xfrm>
            <a:prstGeom prst="rect">
              <a:avLst/>
            </a:prstGeom>
            <a:noFill/>
          </p:spPr>
          <p:txBody>
            <a:bodyPr wrap="none" rtlCol="0">
              <a:spAutoFit/>
            </a:bodyPr>
            <a:lstStyle/>
            <a:p>
              <a:r>
                <a:rPr kumimoji="1" lang="ja-JP" altLang="en-US" sz="1400">
                  <a:solidFill>
                    <a:srgbClr val="C00000"/>
                  </a:solidFill>
                  <a:latin typeface="Meiryo" panose="020B0604030504040204" pitchFamily="34" charset="-128"/>
                  <a:ea typeface="Meiryo" panose="020B0604030504040204" pitchFamily="34" charset="-128"/>
                </a:rPr>
                <a:t>データ連携アダプタより</a:t>
              </a:r>
              <a:endParaRPr kumimoji="1" lang="ja-JP" altLang="en-US" sz="1400" dirty="0">
                <a:solidFill>
                  <a:srgbClr val="C00000"/>
                </a:solidFill>
                <a:latin typeface="Meiryo" panose="020B0604030504040204" pitchFamily="34" charset="-128"/>
                <a:ea typeface="Meiryo" panose="020B0604030504040204" pitchFamily="34" charset="-128"/>
              </a:endParaRPr>
            </a:p>
          </p:txBody>
        </p:sp>
      </p:grpSp>
      <p:sp>
        <p:nvSpPr>
          <p:cNvPr id="125" name="ストライプ矢印 124">
            <a:extLst>
              <a:ext uri="{FF2B5EF4-FFF2-40B4-BE49-F238E27FC236}">
                <a16:creationId xmlns="" xmlns:a16="http://schemas.microsoft.com/office/drawing/2014/main" id="{C16EF6EF-E03C-FB49-8DD7-3238B777659E}"/>
              </a:ext>
            </a:extLst>
          </p:cNvPr>
          <p:cNvSpPr/>
          <p:nvPr/>
        </p:nvSpPr>
        <p:spPr>
          <a:xfrm rot="5400000">
            <a:off x="5712485" y="6061749"/>
            <a:ext cx="347065" cy="489388"/>
          </a:xfrm>
          <a:prstGeom prst="stripedRightArrow">
            <a:avLst>
              <a:gd name="adj1" fmla="val 53858"/>
              <a:gd name="adj2" fmla="val 50000"/>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128" name="テキスト ボックス 127">
            <a:extLst>
              <a:ext uri="{FF2B5EF4-FFF2-40B4-BE49-F238E27FC236}">
                <a16:creationId xmlns="" xmlns:a16="http://schemas.microsoft.com/office/drawing/2014/main" id="{35397BB5-13CB-B94E-8AEA-12D1A5E6A8BF}"/>
              </a:ext>
            </a:extLst>
          </p:cNvPr>
          <p:cNvSpPr txBox="1"/>
          <p:nvPr/>
        </p:nvSpPr>
        <p:spPr>
          <a:xfrm>
            <a:off x="4896004" y="6532239"/>
            <a:ext cx="1980030" cy="307777"/>
          </a:xfrm>
          <a:prstGeom prst="rect">
            <a:avLst/>
          </a:prstGeom>
          <a:noFill/>
        </p:spPr>
        <p:txBody>
          <a:bodyPr wrap="none" rtlCol="0">
            <a:spAutoFit/>
          </a:bodyPr>
          <a:lstStyle/>
          <a:p>
            <a:pPr algn="ctr"/>
            <a:r>
              <a:rPr kumimoji="1" lang="ja-JP" altLang="en-US" sz="1400">
                <a:solidFill>
                  <a:srgbClr val="C00000"/>
                </a:solidFill>
                <a:latin typeface="Meiryo" panose="020B0604030504040204" pitchFamily="34" charset="-128"/>
                <a:ea typeface="Meiryo" panose="020B0604030504040204" pitchFamily="34" charset="-128"/>
              </a:rPr>
              <a:t>データ</a:t>
            </a:r>
            <a:r>
              <a:rPr lang="ja-JP" altLang="en-US" sz="1400">
                <a:solidFill>
                  <a:srgbClr val="C00000"/>
                </a:solidFill>
                <a:latin typeface="Meiryo" panose="020B0604030504040204" pitchFamily="34" charset="-128"/>
                <a:ea typeface="Meiryo" panose="020B0604030504040204" pitchFamily="34" charset="-128"/>
              </a:rPr>
              <a:t>連携アダプタ</a:t>
            </a:r>
            <a:r>
              <a:rPr kumimoji="1" lang="ja-JP" altLang="en-US" sz="1400">
                <a:solidFill>
                  <a:srgbClr val="C00000"/>
                </a:solidFill>
                <a:latin typeface="Meiryo" panose="020B0604030504040204" pitchFamily="34" charset="-128"/>
                <a:ea typeface="Meiryo" panose="020B0604030504040204" pitchFamily="34" charset="-128"/>
              </a:rPr>
              <a:t>へ</a:t>
            </a:r>
            <a:endParaRPr kumimoji="1" lang="ja-JP" altLang="en-US" sz="1400" dirty="0">
              <a:solidFill>
                <a:srgbClr val="C00000"/>
              </a:solidFill>
              <a:latin typeface="Meiryo" panose="020B0604030504040204" pitchFamily="34" charset="-128"/>
              <a:ea typeface="Meiryo" panose="020B0604030504040204" pitchFamily="34" charset="-128"/>
            </a:endParaRPr>
          </a:p>
        </p:txBody>
      </p:sp>
      <p:sp>
        <p:nvSpPr>
          <p:cNvPr id="53" name="左右矢印 52">
            <a:extLst>
              <a:ext uri="{FF2B5EF4-FFF2-40B4-BE49-F238E27FC236}">
                <a16:creationId xmlns="" xmlns:a16="http://schemas.microsoft.com/office/drawing/2014/main" id="{E5CF01EC-0602-F441-8E9C-7A6510B4CC6A}"/>
              </a:ext>
            </a:extLst>
          </p:cNvPr>
          <p:cNvSpPr/>
          <p:nvPr/>
        </p:nvSpPr>
        <p:spPr>
          <a:xfrm rot="5400000">
            <a:off x="2213998" y="4071540"/>
            <a:ext cx="480929" cy="303495"/>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54" name="左右矢印 53">
            <a:extLst>
              <a:ext uri="{FF2B5EF4-FFF2-40B4-BE49-F238E27FC236}">
                <a16:creationId xmlns="" xmlns:a16="http://schemas.microsoft.com/office/drawing/2014/main" id="{4EB6ACC8-A5C4-BB4B-B315-2CFE3EF6E286}"/>
              </a:ext>
            </a:extLst>
          </p:cNvPr>
          <p:cNvSpPr/>
          <p:nvPr/>
        </p:nvSpPr>
        <p:spPr>
          <a:xfrm>
            <a:off x="4337487" y="3512185"/>
            <a:ext cx="480929" cy="303495"/>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55" name="フローチャート: 記憶データ 54">
            <a:extLst>
              <a:ext uri="{FF2B5EF4-FFF2-40B4-BE49-F238E27FC236}">
                <a16:creationId xmlns="" xmlns:a16="http://schemas.microsoft.com/office/drawing/2014/main" id="{FFC0546B-7731-B44F-8D67-964E594E6E56}"/>
              </a:ext>
            </a:extLst>
          </p:cNvPr>
          <p:cNvSpPr/>
          <p:nvPr/>
        </p:nvSpPr>
        <p:spPr>
          <a:xfrm>
            <a:off x="515569" y="1999085"/>
            <a:ext cx="1751759" cy="757300"/>
          </a:xfrm>
          <a:prstGeom prst="flowChartOnlineStorage">
            <a:avLst/>
          </a:prstGeom>
          <a:solidFill>
            <a:schemeClr val="accent5">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6994" tIns="26994" rIns="26994" bIns="26994" numCol="1" spcCol="0" rtlCol="0" fromWordArt="0" anchor="ctr" anchorCtr="0" forceAA="0" compatLnSpc="1">
            <a:prstTxWarp prst="textNoShape">
              <a:avLst/>
            </a:prstTxWarp>
            <a:noAutofit/>
          </a:bodyPr>
          <a:lstStyle/>
          <a:p>
            <a:pPr algn="ctr"/>
            <a:r>
              <a:rPr lang="ja-JP" altLang="en-US" sz="1400">
                <a:solidFill>
                  <a:schemeClr val="tx1"/>
                </a:solidFill>
                <a:latin typeface="Meiryo UI" panose="020B0604030504040204" pitchFamily="50" charset="-128"/>
                <a:ea typeface="Meiryo UI" panose="020B0604030504040204" pitchFamily="50" charset="-128"/>
              </a:rPr>
              <a:t>アーカイブ</a:t>
            </a:r>
            <a:endParaRPr lang="ja-JP" altLang="en-US"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4830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正方形/長方形 92">
            <a:extLst>
              <a:ext uri="{FF2B5EF4-FFF2-40B4-BE49-F238E27FC236}">
                <a16:creationId xmlns="" xmlns:a16="http://schemas.microsoft.com/office/drawing/2014/main" id="{12A22FA3-6239-0F46-A38C-1DD19D94A6E9}"/>
              </a:ext>
            </a:extLst>
          </p:cNvPr>
          <p:cNvSpPr/>
          <p:nvPr/>
        </p:nvSpPr>
        <p:spPr>
          <a:xfrm>
            <a:off x="513540" y="1615699"/>
            <a:ext cx="9053547" cy="2733523"/>
          </a:xfrm>
          <a:prstGeom prst="rect">
            <a:avLst/>
          </a:prstGeom>
          <a:solidFill>
            <a:srgbClr val="FF9300">
              <a:alpha val="10000"/>
            </a:srgbClr>
          </a:solidFill>
          <a:ln w="1905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2" name="タイトル 1"/>
          <p:cNvSpPr>
            <a:spLocks noGrp="1"/>
          </p:cNvSpPr>
          <p:nvPr>
            <p:ph type="title"/>
          </p:nvPr>
        </p:nvSpPr>
        <p:spPr/>
        <p:txBody>
          <a:bodyPr/>
          <a:lstStyle/>
          <a:p>
            <a:r>
              <a:rPr kumimoji="1" lang="ja-JP" altLang="en-US"/>
              <a:t>データ連携アダプタ（エクスポート側）</a:t>
            </a:r>
            <a:endParaRPr kumimoji="1" lang="ja-JP" altLang="en-US" dirty="0"/>
          </a:p>
        </p:txBody>
      </p:sp>
      <p:sp>
        <p:nvSpPr>
          <p:cNvPr id="250" name="ストライプ矢印 249">
            <a:extLst>
              <a:ext uri="{FF2B5EF4-FFF2-40B4-BE49-F238E27FC236}">
                <a16:creationId xmlns="" xmlns:a16="http://schemas.microsoft.com/office/drawing/2014/main" id="{C16EF6EF-E03C-FB49-8DD7-3238B777659E}"/>
              </a:ext>
            </a:extLst>
          </p:cNvPr>
          <p:cNvSpPr/>
          <p:nvPr/>
        </p:nvSpPr>
        <p:spPr>
          <a:xfrm rot="5400000">
            <a:off x="4890090" y="1142969"/>
            <a:ext cx="300444" cy="434876"/>
          </a:xfrm>
          <a:prstGeom prst="stripedRightArrow">
            <a:avLst>
              <a:gd name="adj1" fmla="val 53858"/>
              <a:gd name="adj2" fmla="val 50000"/>
            </a:avLst>
          </a:prstGeom>
          <a:solidFill>
            <a:srgbClr val="C00000">
              <a:alpha val="50000"/>
            </a:srgb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panose="020B0604030504040204" pitchFamily="34" charset="-128"/>
              <a:ea typeface="Meiryo" panose="020B0604030504040204" pitchFamily="34" charset="-128"/>
            </a:endParaRPr>
          </a:p>
        </p:txBody>
      </p:sp>
      <p:sp>
        <p:nvSpPr>
          <p:cNvPr id="251" name="テキスト ボックス 250">
            <a:extLst>
              <a:ext uri="{FF2B5EF4-FFF2-40B4-BE49-F238E27FC236}">
                <a16:creationId xmlns="" xmlns:a16="http://schemas.microsoft.com/office/drawing/2014/main" id="{35397BB5-13CB-B94E-8AEA-12D1A5E6A8BF}"/>
              </a:ext>
            </a:extLst>
          </p:cNvPr>
          <p:cNvSpPr txBox="1"/>
          <p:nvPr/>
        </p:nvSpPr>
        <p:spPr>
          <a:xfrm>
            <a:off x="4229834" y="863352"/>
            <a:ext cx="1620957" cy="307777"/>
          </a:xfrm>
          <a:prstGeom prst="rect">
            <a:avLst/>
          </a:prstGeom>
          <a:noFill/>
        </p:spPr>
        <p:txBody>
          <a:bodyPr wrap="none" rtlCol="0">
            <a:spAutoFit/>
          </a:bodyPr>
          <a:lstStyle/>
          <a:p>
            <a:r>
              <a:rPr kumimoji="1" lang="ja-JP" altLang="en-US" sz="1400" dirty="0">
                <a:solidFill>
                  <a:srgbClr val="C00000"/>
                </a:solidFill>
                <a:latin typeface="Meiryo" panose="020B0604030504040204" pitchFamily="34" charset="-128"/>
                <a:ea typeface="Meiryo" panose="020B0604030504040204" pitchFamily="34" charset="-128"/>
              </a:rPr>
              <a:t>データレイクより</a:t>
            </a:r>
          </a:p>
        </p:txBody>
      </p:sp>
      <p:sp>
        <p:nvSpPr>
          <p:cNvPr id="98" name="テキスト ボックス 97"/>
          <p:cNvSpPr txBox="1"/>
          <p:nvPr/>
        </p:nvSpPr>
        <p:spPr>
          <a:xfrm>
            <a:off x="3101320" y="1771900"/>
            <a:ext cx="3877985" cy="338554"/>
          </a:xfrm>
          <a:prstGeom prst="rect">
            <a:avLst/>
          </a:prstGeom>
          <a:noFill/>
        </p:spPr>
        <p:txBody>
          <a:bodyPr wrap="none" rtlCol="0">
            <a:spAutoFit/>
          </a:bodyPr>
          <a:lstStyle/>
          <a:p>
            <a:r>
              <a:rPr kumimoji="1" lang="ja-JP" altLang="en-US" sz="1600" b="1">
                <a:ln w="6600">
                  <a:solidFill>
                    <a:schemeClr val="accent6">
                      <a:lumMod val="50000"/>
                    </a:schemeClr>
                  </a:solidFill>
                  <a:prstDash val="solid"/>
                </a:ln>
                <a:solidFill>
                  <a:schemeClr val="bg1"/>
                </a:solidFill>
                <a:effectLst>
                  <a:outerShdw dist="38100" dir="2700000" algn="tl" rotWithShape="0">
                    <a:schemeClr val="accent6">
                      <a:lumMod val="50000"/>
                    </a:schemeClr>
                  </a:outerShdw>
                </a:effectLst>
                <a:latin typeface="Meiryo" panose="020B0604030504040204" pitchFamily="34" charset="-128"/>
                <a:ea typeface="Meiryo" panose="020B0604030504040204" pitchFamily="34" charset="-128"/>
              </a:rPr>
              <a:t>データ連携アダプタ（エクスポート側）</a:t>
            </a:r>
            <a:endParaRPr kumimoji="1" lang="ja-JP" altLang="en-US" sz="1600" b="1" dirty="0">
              <a:ln w="6600">
                <a:solidFill>
                  <a:schemeClr val="accent6">
                    <a:lumMod val="50000"/>
                  </a:schemeClr>
                </a:solidFill>
                <a:prstDash val="solid"/>
              </a:ln>
              <a:solidFill>
                <a:schemeClr val="bg1"/>
              </a:solidFill>
              <a:effectLst>
                <a:outerShdw dist="38100" dir="2700000" algn="tl" rotWithShape="0">
                  <a:schemeClr val="accent6">
                    <a:lumMod val="50000"/>
                  </a:schemeClr>
                </a:outerShdw>
              </a:effectLst>
              <a:latin typeface="Meiryo" panose="020B0604030504040204" pitchFamily="34" charset="-128"/>
              <a:ea typeface="Meiryo" panose="020B0604030504040204" pitchFamily="34" charset="-128"/>
            </a:endParaRPr>
          </a:p>
        </p:txBody>
      </p:sp>
      <p:sp>
        <p:nvSpPr>
          <p:cNvPr id="83" name="ホームベース 82">
            <a:extLst>
              <a:ext uri="{FF2B5EF4-FFF2-40B4-BE49-F238E27FC236}">
                <a16:creationId xmlns="" xmlns:a16="http://schemas.microsoft.com/office/drawing/2014/main" id="{E0E9476D-372A-244D-B6F7-CF2436B2476C}"/>
              </a:ext>
            </a:extLst>
          </p:cNvPr>
          <p:cNvSpPr/>
          <p:nvPr/>
        </p:nvSpPr>
        <p:spPr>
          <a:xfrm>
            <a:off x="5424923" y="2280372"/>
            <a:ext cx="1469743" cy="360000"/>
          </a:xfrm>
          <a:prstGeom prst="homePlate">
            <a:avLst/>
          </a:prstGeom>
          <a:solidFill>
            <a:schemeClr val="accent5">
              <a:alpha val="50000"/>
            </a:scheme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 Oracle</a:t>
            </a:r>
          </a:p>
          <a:p>
            <a:pPr algn="ctr" defTabSz="914400"/>
            <a:r>
              <a:rPr kumimoji="0" lang="en-US" altLang="ja-JP" sz="1100" kern="0" dirty="0">
                <a:latin typeface="Meiryo" panose="020B0604030504040204" pitchFamily="34" charset="-128"/>
                <a:ea typeface="Meiryo" panose="020B0604030504040204" pitchFamily="34" charset="-128"/>
              </a:rPr>
              <a:t>Golden Gate</a:t>
            </a:r>
          </a:p>
        </p:txBody>
      </p:sp>
      <p:sp>
        <p:nvSpPr>
          <p:cNvPr id="86" name="下矢印 85">
            <a:extLst>
              <a:ext uri="{FF2B5EF4-FFF2-40B4-BE49-F238E27FC236}">
                <a16:creationId xmlns="" xmlns:a16="http://schemas.microsoft.com/office/drawing/2014/main" id="{457B1AB0-6631-CD40-AFE5-9A6C20CF2953}"/>
              </a:ext>
            </a:extLst>
          </p:cNvPr>
          <p:cNvSpPr/>
          <p:nvPr/>
        </p:nvSpPr>
        <p:spPr>
          <a:xfrm>
            <a:off x="6030364" y="2728188"/>
            <a:ext cx="258860" cy="1673630"/>
          </a:xfrm>
          <a:prstGeom prst="downArrow">
            <a:avLst/>
          </a:prstGeom>
          <a:solidFill>
            <a:schemeClr val="accent5">
              <a:alpha val="5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100" dirty="0">
              <a:solidFill>
                <a:schemeClr val="tx1"/>
              </a:solidFill>
              <a:latin typeface="Meiryo" panose="020B0604030504040204" pitchFamily="34" charset="-128"/>
              <a:ea typeface="Meiryo" panose="020B0604030504040204" pitchFamily="34" charset="-128"/>
            </a:endParaRPr>
          </a:p>
        </p:txBody>
      </p:sp>
      <p:sp>
        <p:nvSpPr>
          <p:cNvPr id="87" name="ホームベース 86">
            <a:extLst>
              <a:ext uri="{FF2B5EF4-FFF2-40B4-BE49-F238E27FC236}">
                <a16:creationId xmlns="" xmlns:a16="http://schemas.microsoft.com/office/drawing/2014/main" id="{E0E9476D-372A-244D-B6F7-CF2436B2476C}"/>
              </a:ext>
            </a:extLst>
          </p:cNvPr>
          <p:cNvSpPr/>
          <p:nvPr/>
        </p:nvSpPr>
        <p:spPr>
          <a:xfrm>
            <a:off x="5424923" y="4463752"/>
            <a:ext cx="1469743" cy="306969"/>
          </a:xfrm>
          <a:prstGeom prst="homePlate">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Oracle</a:t>
            </a:r>
          </a:p>
          <a:p>
            <a:pPr algn="ctr" defTabSz="914400"/>
            <a:r>
              <a:rPr kumimoji="0" lang="en-US" altLang="ja-JP" sz="1100" kern="0" dirty="0">
                <a:latin typeface="Meiryo" panose="020B0604030504040204" pitchFamily="34" charset="-128"/>
                <a:ea typeface="Meiryo" panose="020B0604030504040204" pitchFamily="34" charset="-128"/>
              </a:rPr>
              <a:t>Golden Gate</a:t>
            </a:r>
          </a:p>
        </p:txBody>
      </p:sp>
      <p:sp>
        <p:nvSpPr>
          <p:cNvPr id="122" name="円柱 121">
            <a:extLst>
              <a:ext uri="{FF2B5EF4-FFF2-40B4-BE49-F238E27FC236}">
                <a16:creationId xmlns="" xmlns:a16="http://schemas.microsoft.com/office/drawing/2014/main" id="{9749CA67-95D3-2A4D-AAF8-22CD6636A33A}"/>
              </a:ext>
            </a:extLst>
          </p:cNvPr>
          <p:cNvSpPr/>
          <p:nvPr/>
        </p:nvSpPr>
        <p:spPr>
          <a:xfrm>
            <a:off x="5875353" y="4898064"/>
            <a:ext cx="568882" cy="429784"/>
          </a:xfrm>
          <a:prstGeom prst="can">
            <a:avLst/>
          </a:prstGeom>
          <a:solidFill>
            <a:schemeClr val="accent1">
              <a:lumMod val="20000"/>
              <a:lumOff val="80000"/>
            </a:schemeClr>
          </a:solid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1100" kern="0" dirty="0">
              <a:solidFill>
                <a:prstClr val="white"/>
              </a:solidFill>
              <a:latin typeface="Meiryo" panose="020B0604030504040204" pitchFamily="34" charset="-128"/>
              <a:ea typeface="Meiryo" panose="020B0604030504040204" pitchFamily="34" charset="-128"/>
            </a:endParaRPr>
          </a:p>
        </p:txBody>
      </p:sp>
      <p:grpSp>
        <p:nvGrpSpPr>
          <p:cNvPr id="8" name="グループ化 7">
            <a:extLst>
              <a:ext uri="{FF2B5EF4-FFF2-40B4-BE49-F238E27FC236}">
                <a16:creationId xmlns="" xmlns:a16="http://schemas.microsoft.com/office/drawing/2014/main" id="{03B23A00-CD9A-C240-816D-E793D30C1E90}"/>
              </a:ext>
            </a:extLst>
          </p:cNvPr>
          <p:cNvGrpSpPr/>
          <p:nvPr/>
        </p:nvGrpSpPr>
        <p:grpSpPr>
          <a:xfrm>
            <a:off x="5298191" y="5471864"/>
            <a:ext cx="1723207" cy="616672"/>
            <a:chOff x="5298191" y="5471864"/>
            <a:chExt cx="1723207" cy="616672"/>
          </a:xfrm>
        </p:grpSpPr>
        <p:pic>
          <p:nvPicPr>
            <p:cNvPr id="141" name="図 140">
              <a:extLst>
                <a:ext uri="{FF2B5EF4-FFF2-40B4-BE49-F238E27FC236}">
                  <a16:creationId xmlns="" xmlns:a16="http://schemas.microsoft.com/office/drawing/2014/main" id="{26B99F67-74F4-7748-B605-A89E1D67341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70777" y="5521696"/>
              <a:ext cx="734241" cy="201468"/>
            </a:xfrm>
            <a:prstGeom prst="rect">
              <a:avLst/>
            </a:prstGeom>
          </p:spPr>
        </p:pic>
        <p:pic>
          <p:nvPicPr>
            <p:cNvPr id="9" name="図 8">
              <a:extLst>
                <a:ext uri="{FF2B5EF4-FFF2-40B4-BE49-F238E27FC236}">
                  <a16:creationId xmlns="" xmlns:a16="http://schemas.microsoft.com/office/drawing/2014/main" id="{04B60F13-8F6C-DD45-A120-BDB7467856F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98191" y="5814318"/>
              <a:ext cx="945539" cy="237445"/>
            </a:xfrm>
            <a:prstGeom prst="rect">
              <a:avLst/>
            </a:prstGeom>
          </p:spPr>
        </p:pic>
        <p:pic>
          <p:nvPicPr>
            <p:cNvPr id="11" name="図 10">
              <a:extLst>
                <a:ext uri="{FF2B5EF4-FFF2-40B4-BE49-F238E27FC236}">
                  <a16:creationId xmlns="" xmlns:a16="http://schemas.microsoft.com/office/drawing/2014/main" id="{0006FB72-C839-8347-AD7E-ACAAE5FD25C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44538" y="5471864"/>
              <a:ext cx="776860" cy="405970"/>
            </a:xfrm>
            <a:prstGeom prst="rect">
              <a:avLst/>
            </a:prstGeom>
          </p:spPr>
        </p:pic>
        <p:pic>
          <p:nvPicPr>
            <p:cNvPr id="15" name="図 14">
              <a:extLst>
                <a:ext uri="{FF2B5EF4-FFF2-40B4-BE49-F238E27FC236}">
                  <a16:creationId xmlns="" xmlns:a16="http://schemas.microsoft.com/office/drawing/2014/main" id="{5474C8EC-9A25-A246-B3F9-484506A6FDE7}"/>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290726" y="5792115"/>
              <a:ext cx="596595" cy="296421"/>
            </a:xfrm>
            <a:prstGeom prst="rect">
              <a:avLst/>
            </a:prstGeom>
          </p:spPr>
        </p:pic>
      </p:grpSp>
      <p:sp>
        <p:nvSpPr>
          <p:cNvPr id="18" name="テキスト ボックス 17">
            <a:extLst>
              <a:ext uri="{FF2B5EF4-FFF2-40B4-BE49-F238E27FC236}">
                <a16:creationId xmlns="" xmlns:a16="http://schemas.microsoft.com/office/drawing/2014/main" id="{0DF54F1F-C794-CE46-8C3B-7BAEF2DA64C4}"/>
              </a:ext>
            </a:extLst>
          </p:cNvPr>
          <p:cNvSpPr txBox="1"/>
          <p:nvPr/>
        </p:nvSpPr>
        <p:spPr>
          <a:xfrm>
            <a:off x="6995028" y="615754"/>
            <a:ext cx="3085597"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SPF:</a:t>
            </a:r>
            <a:r>
              <a:rPr kumimoji="1" lang="ja-JP" altLang="en-US" sz="1200" dirty="0">
                <a:latin typeface="Meiryo" panose="020B0604030504040204" pitchFamily="34" charset="-128"/>
                <a:ea typeface="Meiryo" panose="020B0604030504040204" pitchFamily="34" charset="-128"/>
              </a:rPr>
              <a:t>防災</a:t>
            </a:r>
            <a:r>
              <a:rPr kumimoji="1" lang="ja-JP" altLang="en-US" sz="1200">
                <a:latin typeface="Meiryo" panose="020B0604030504040204" pitchFamily="34" charset="-128"/>
                <a:ea typeface="Meiryo" panose="020B0604030504040204" pitchFamily="34" charset="-128"/>
              </a:rPr>
              <a:t>情報サービスプラットフォーム</a:t>
            </a:r>
            <a:endParaRPr kumimoji="1" lang="ja-JP" altLang="en-US" sz="1200" dirty="0">
              <a:latin typeface="Meiryo" panose="020B0604030504040204" pitchFamily="34" charset="-128"/>
              <a:ea typeface="Meiryo" panose="020B0604030504040204" pitchFamily="34" charset="-128"/>
            </a:endParaRPr>
          </a:p>
        </p:txBody>
      </p:sp>
      <p:sp>
        <p:nvSpPr>
          <p:cNvPr id="72" name="円柱 66">
            <a:extLst>
              <a:ext uri="{FF2B5EF4-FFF2-40B4-BE49-F238E27FC236}">
                <a16:creationId xmlns="" xmlns:a16="http://schemas.microsoft.com/office/drawing/2014/main" id="{FA984E92-8DA0-B84F-89D7-8804E7973C58}"/>
              </a:ext>
            </a:extLst>
          </p:cNvPr>
          <p:cNvSpPr/>
          <p:nvPr/>
        </p:nvSpPr>
        <p:spPr>
          <a:xfrm>
            <a:off x="8251868" y="4898064"/>
            <a:ext cx="598289" cy="429784"/>
          </a:xfrm>
          <a:prstGeom prst="flowChartMultidocument">
            <a:avLst/>
          </a:prstGeom>
          <a:solidFill>
            <a:schemeClr val="accent1">
              <a:lumMod val="20000"/>
              <a:lumOff val="80000"/>
            </a:schemeClr>
          </a:solid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1100" kern="0" dirty="0">
              <a:solidFill>
                <a:prstClr val="white"/>
              </a:solidFill>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 xmlns:a16="http://schemas.microsoft.com/office/drawing/2014/main" id="{F709EF9C-5775-054E-850A-4C3F326A338C}"/>
              </a:ext>
            </a:extLst>
          </p:cNvPr>
          <p:cNvSpPr txBox="1"/>
          <p:nvPr/>
        </p:nvSpPr>
        <p:spPr>
          <a:xfrm>
            <a:off x="8074760" y="5471864"/>
            <a:ext cx="952505" cy="600164"/>
          </a:xfrm>
          <a:prstGeom prst="rect">
            <a:avLst/>
          </a:prstGeom>
          <a:noFill/>
          <a:ln w="9525">
            <a:noFill/>
          </a:ln>
        </p:spPr>
        <p:txBody>
          <a:bodyPr wrap="none" rtlCol="0">
            <a:spAutoFit/>
          </a:bodyPr>
          <a:lstStyle/>
          <a:p>
            <a:pPr algn="ctr"/>
            <a:r>
              <a:rPr kumimoji="1" lang="en-US" altLang="ja-JP" sz="1100" b="1" dirty="0">
                <a:latin typeface="Meiryo" panose="020B0604030504040204" pitchFamily="34" charset="-128"/>
                <a:ea typeface="Meiryo" panose="020B0604030504040204" pitchFamily="34" charset="-128"/>
              </a:rPr>
              <a:t>CSV</a:t>
            </a:r>
          </a:p>
          <a:p>
            <a:pPr algn="ctr"/>
            <a:r>
              <a:rPr kumimoji="1" lang="en-US" altLang="ja-JP" sz="1100" b="1" dirty="0" err="1">
                <a:latin typeface="Meiryo" panose="020B0604030504040204" pitchFamily="34" charset="-128"/>
                <a:ea typeface="Meiryo" panose="020B0604030504040204" pitchFamily="34" charset="-128"/>
              </a:rPr>
              <a:t>NetCDF</a:t>
            </a:r>
            <a:endParaRPr kumimoji="1" lang="en-US" altLang="ja-JP" sz="1100" b="1" dirty="0">
              <a:latin typeface="Meiryo" panose="020B0604030504040204" pitchFamily="34" charset="-128"/>
              <a:ea typeface="Meiryo" panose="020B0604030504040204" pitchFamily="34" charset="-128"/>
            </a:endParaRPr>
          </a:p>
          <a:p>
            <a:pPr algn="ctr"/>
            <a:r>
              <a:rPr lang="en-US" altLang="ja-JP" sz="1100" b="1" dirty="0" err="1">
                <a:latin typeface="Meiryo" panose="020B0604030504040204" pitchFamily="34" charset="-128"/>
                <a:ea typeface="Meiryo" panose="020B0604030504040204" pitchFamily="34" charset="-128"/>
              </a:rPr>
              <a:t>GeoTIFF</a:t>
            </a:r>
            <a:r>
              <a:rPr lang="ja-JP" altLang="en-US" sz="1100" b="1" dirty="0">
                <a:latin typeface="Meiryo" panose="020B0604030504040204" pitchFamily="34" charset="-128"/>
                <a:ea typeface="Meiryo" panose="020B0604030504040204" pitchFamily="34" charset="-128"/>
              </a:rPr>
              <a:t>等</a:t>
            </a:r>
            <a:endParaRPr kumimoji="1" lang="en-US" altLang="ja-JP" sz="1100" b="1" dirty="0">
              <a:latin typeface="Meiryo" panose="020B0604030504040204" pitchFamily="34" charset="-128"/>
              <a:ea typeface="Meiryo" panose="020B0604030504040204" pitchFamily="34" charset="-128"/>
            </a:endParaRPr>
          </a:p>
        </p:txBody>
      </p:sp>
      <p:sp>
        <p:nvSpPr>
          <p:cNvPr id="75" name="ホームベース 74">
            <a:extLst>
              <a:ext uri="{FF2B5EF4-FFF2-40B4-BE49-F238E27FC236}">
                <a16:creationId xmlns="" xmlns:a16="http://schemas.microsoft.com/office/drawing/2014/main" id="{3E0067DD-EAEE-9848-A944-201EBCB3187C}"/>
              </a:ext>
            </a:extLst>
          </p:cNvPr>
          <p:cNvSpPr/>
          <p:nvPr/>
        </p:nvSpPr>
        <p:spPr>
          <a:xfrm>
            <a:off x="7995696" y="4482513"/>
            <a:ext cx="1110632" cy="337666"/>
          </a:xfrm>
          <a:prstGeom prst="homePlate">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SFTP</a:t>
            </a:r>
            <a:r>
              <a:rPr kumimoji="0" lang="ja-JP" altLang="en-US" sz="1100" kern="0" dirty="0">
                <a:latin typeface="Meiryo" panose="020B0604030504040204" pitchFamily="34" charset="-128"/>
                <a:ea typeface="Meiryo" panose="020B0604030504040204" pitchFamily="34" charset="-128"/>
              </a:rPr>
              <a:t>サービス</a:t>
            </a:r>
            <a:endParaRPr kumimoji="0" lang="en-US" altLang="ja-JP" sz="1100" kern="0" dirty="0">
              <a:latin typeface="Meiryo" panose="020B0604030504040204" pitchFamily="34" charset="-128"/>
              <a:ea typeface="Meiryo" panose="020B0604030504040204" pitchFamily="34" charset="-128"/>
            </a:endParaRPr>
          </a:p>
        </p:txBody>
      </p:sp>
      <p:sp>
        <p:nvSpPr>
          <p:cNvPr id="77" name="ホームベース 76">
            <a:extLst>
              <a:ext uri="{FF2B5EF4-FFF2-40B4-BE49-F238E27FC236}">
                <a16:creationId xmlns="" xmlns:a16="http://schemas.microsoft.com/office/drawing/2014/main" id="{E0E9476D-372A-244D-B6F7-CF2436B2476C}"/>
              </a:ext>
            </a:extLst>
          </p:cNvPr>
          <p:cNvSpPr/>
          <p:nvPr/>
        </p:nvSpPr>
        <p:spPr>
          <a:xfrm>
            <a:off x="7987613" y="2677949"/>
            <a:ext cx="1126799" cy="360000"/>
          </a:xfrm>
          <a:prstGeom prst="homePlate">
            <a:avLst/>
          </a:prstGeom>
          <a:solidFill>
            <a:srgbClr val="FF9300">
              <a:alpha val="50000"/>
            </a:srgb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a:t>
            </a:r>
          </a:p>
          <a:p>
            <a:pPr algn="ctr" defTabSz="914400"/>
            <a:r>
              <a:rPr kumimoji="0" lang="en-US" altLang="ja-JP" sz="1100" kern="0" dirty="0">
                <a:latin typeface="Meiryo" panose="020B0604030504040204" pitchFamily="34" charset="-128"/>
                <a:ea typeface="Meiryo" panose="020B0604030504040204" pitchFamily="34" charset="-128"/>
              </a:rPr>
              <a:t>SFTP</a:t>
            </a:r>
            <a:r>
              <a:rPr kumimoji="0" lang="ja-JP" altLang="en-US" sz="1100" kern="0" dirty="0">
                <a:latin typeface="Meiryo" panose="020B0604030504040204" pitchFamily="34" charset="-128"/>
                <a:ea typeface="Meiryo" panose="020B0604030504040204" pitchFamily="34" charset="-128"/>
              </a:rPr>
              <a:t>サービス</a:t>
            </a:r>
            <a:endParaRPr kumimoji="0" lang="en-US" altLang="ja-JP" sz="1100" kern="0" dirty="0">
              <a:latin typeface="Meiryo" panose="020B0604030504040204" pitchFamily="34" charset="-128"/>
              <a:ea typeface="Meiryo" panose="020B0604030504040204" pitchFamily="34" charset="-128"/>
            </a:endParaRPr>
          </a:p>
        </p:txBody>
      </p:sp>
      <p:sp>
        <p:nvSpPr>
          <p:cNvPr id="85" name="下矢印 84">
            <a:extLst>
              <a:ext uri="{FF2B5EF4-FFF2-40B4-BE49-F238E27FC236}">
                <a16:creationId xmlns="" xmlns:a16="http://schemas.microsoft.com/office/drawing/2014/main" id="{E690E894-ECD1-C84B-8518-F8D58CAC9AD5}"/>
              </a:ext>
            </a:extLst>
          </p:cNvPr>
          <p:cNvSpPr/>
          <p:nvPr/>
        </p:nvSpPr>
        <p:spPr>
          <a:xfrm>
            <a:off x="8387536" y="3083301"/>
            <a:ext cx="326952" cy="1349215"/>
          </a:xfrm>
          <a:prstGeom prst="downArrow">
            <a:avLst/>
          </a:prstGeom>
          <a:solidFill>
            <a:srgbClr val="FF9300">
              <a:alpha val="50000"/>
            </a:srgb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100" dirty="0">
              <a:solidFill>
                <a:schemeClr val="tx1"/>
              </a:solidFill>
              <a:latin typeface="Meiryo" panose="020B0604030504040204" pitchFamily="34" charset="-128"/>
              <a:ea typeface="Meiryo" panose="020B0604030504040204" pitchFamily="34" charset="-128"/>
            </a:endParaRPr>
          </a:p>
        </p:txBody>
      </p:sp>
      <p:sp>
        <p:nvSpPr>
          <p:cNvPr id="84" name="フローチャート: 論理和 83">
            <a:extLst>
              <a:ext uri="{FF2B5EF4-FFF2-40B4-BE49-F238E27FC236}">
                <a16:creationId xmlns="" xmlns:a16="http://schemas.microsoft.com/office/drawing/2014/main" id="{6DAB25F9-8291-914D-8E56-CC89FDD3D13C}"/>
              </a:ext>
            </a:extLst>
          </p:cNvPr>
          <p:cNvSpPr/>
          <p:nvPr/>
        </p:nvSpPr>
        <p:spPr>
          <a:xfrm>
            <a:off x="8309002" y="3514288"/>
            <a:ext cx="484021" cy="406920"/>
          </a:xfrm>
          <a:prstGeom prst="flowChartOr">
            <a:avLst/>
          </a:prstGeom>
          <a:solidFill>
            <a:schemeClr val="bg1"/>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SFTP</a:t>
            </a:r>
            <a:endParaRPr kumimoji="0" lang="ja-JP" altLang="en-US" sz="1100" kern="0" dirty="0">
              <a:latin typeface="Meiryo" panose="020B0604030504040204" pitchFamily="34" charset="-128"/>
              <a:ea typeface="Meiryo" panose="020B0604030504040204" pitchFamily="34" charset="-128"/>
            </a:endParaRPr>
          </a:p>
        </p:txBody>
      </p:sp>
      <p:sp>
        <p:nvSpPr>
          <p:cNvPr id="82" name="円柱 66">
            <a:extLst>
              <a:ext uri="{FF2B5EF4-FFF2-40B4-BE49-F238E27FC236}">
                <a16:creationId xmlns="" xmlns:a16="http://schemas.microsoft.com/office/drawing/2014/main" id="{44F24174-ADC6-E84D-8CBB-23A70DFF6374}"/>
              </a:ext>
            </a:extLst>
          </p:cNvPr>
          <p:cNvSpPr/>
          <p:nvPr/>
        </p:nvSpPr>
        <p:spPr>
          <a:xfrm>
            <a:off x="7841663" y="2245861"/>
            <a:ext cx="1418698" cy="425371"/>
          </a:xfrm>
          <a:prstGeom prst="flowChartOnlineStorage">
            <a:avLst/>
          </a:prstGeom>
          <a:solidFill>
            <a:srgbClr val="FF9300">
              <a:alpha val="50000"/>
            </a:srgbClr>
          </a:solidFill>
          <a:ln w="9525"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a:t>
            </a:r>
            <a:r>
              <a:rPr kumimoji="0" lang="ja-JP" altLang="en-US" sz="1100" kern="0" dirty="0">
                <a:latin typeface="Meiryo" panose="020B0604030504040204" pitchFamily="34" charset="-128"/>
                <a:ea typeface="Meiryo" panose="020B0604030504040204" pitchFamily="34" charset="-128"/>
              </a:rPr>
              <a:t>データ</a:t>
            </a:r>
            <a:endParaRPr kumimoji="0" lang="en-US" altLang="ja-JP" sz="1100" kern="0" dirty="0">
              <a:latin typeface="Meiryo" panose="020B0604030504040204" pitchFamily="34" charset="-128"/>
              <a:ea typeface="Meiryo" panose="020B0604030504040204" pitchFamily="34" charset="-128"/>
            </a:endParaRPr>
          </a:p>
          <a:p>
            <a:pPr algn="ctr" defTabSz="914400"/>
            <a:r>
              <a:rPr kumimoji="0" lang="ja-JP" altLang="en-US" sz="1100" kern="0">
                <a:latin typeface="Meiryo" panose="020B0604030504040204" pitchFamily="34" charset="-128"/>
                <a:ea typeface="Meiryo" panose="020B0604030504040204" pitchFamily="34" charset="-128"/>
              </a:rPr>
              <a:t>連携</a:t>
            </a:r>
            <a:r>
              <a:rPr kumimoji="0" lang="en-US" altLang="ja-JP" sz="1100" kern="0" dirty="0">
                <a:latin typeface="Meiryo" panose="020B0604030504040204" pitchFamily="34" charset="-128"/>
                <a:ea typeface="Meiryo" panose="020B0604030504040204" pitchFamily="34" charset="-128"/>
              </a:rPr>
              <a:t>API</a:t>
            </a:r>
            <a:endParaRPr kumimoji="0" lang="ja-JP" altLang="en-US" sz="1100" kern="0" dirty="0">
              <a:latin typeface="Meiryo" panose="020B0604030504040204" pitchFamily="34" charset="-128"/>
              <a:ea typeface="Meiryo" panose="020B0604030504040204" pitchFamily="34" charset="-128"/>
            </a:endParaRPr>
          </a:p>
        </p:txBody>
      </p:sp>
      <p:sp>
        <p:nvSpPr>
          <p:cNvPr id="47" name="角丸四角形 46">
            <a:extLst>
              <a:ext uri="{FF2B5EF4-FFF2-40B4-BE49-F238E27FC236}">
                <a16:creationId xmlns="" xmlns:a16="http://schemas.microsoft.com/office/drawing/2014/main" id="{07265C8C-77F8-E947-BE57-294601B32AD5}"/>
              </a:ext>
            </a:extLst>
          </p:cNvPr>
          <p:cNvSpPr/>
          <p:nvPr/>
        </p:nvSpPr>
        <p:spPr>
          <a:xfrm>
            <a:off x="431801" y="6191944"/>
            <a:ext cx="4536503" cy="468000"/>
          </a:xfrm>
          <a:prstGeom prst="roundRect">
            <a:avLst>
              <a:gd name="adj" fmla="val 7508"/>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ja-JP" sz="1400" dirty="0">
                <a:solidFill>
                  <a:schemeClr val="tx1"/>
                </a:solidFill>
                <a:latin typeface="Meiryo" panose="020B0604030504040204" pitchFamily="34" charset="-128"/>
                <a:ea typeface="Meiryo" panose="020B0604030504040204" pitchFamily="34" charset="-128"/>
              </a:rPr>
              <a:t>Web</a:t>
            </a:r>
            <a:r>
              <a:rPr lang="ja-JP" altLang="en-US" sz="1400" dirty="0">
                <a:solidFill>
                  <a:schemeClr val="tx1"/>
                </a:solidFill>
                <a:latin typeface="Meiryo" panose="020B0604030504040204" pitchFamily="34" charset="-128"/>
                <a:ea typeface="Meiryo" panose="020B0604030504040204" pitchFamily="34" charset="-128"/>
              </a:rPr>
              <a:t>サービス</a:t>
            </a:r>
          </a:p>
        </p:txBody>
      </p:sp>
      <p:sp>
        <p:nvSpPr>
          <p:cNvPr id="48" name="角丸四角形 47">
            <a:extLst>
              <a:ext uri="{FF2B5EF4-FFF2-40B4-BE49-F238E27FC236}">
                <a16:creationId xmlns="" xmlns:a16="http://schemas.microsoft.com/office/drawing/2014/main" id="{A6CA7B4A-B1E2-054D-83C1-F6C1CE001A70}"/>
              </a:ext>
            </a:extLst>
          </p:cNvPr>
          <p:cNvSpPr/>
          <p:nvPr/>
        </p:nvSpPr>
        <p:spPr>
          <a:xfrm>
            <a:off x="7488584" y="6191944"/>
            <a:ext cx="2160240" cy="469627"/>
          </a:xfrm>
          <a:prstGeom prst="roundRect">
            <a:avLst>
              <a:gd name="adj" fmla="val 4498"/>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400" dirty="0">
                <a:solidFill>
                  <a:schemeClr val="tx1"/>
                </a:solidFill>
                <a:latin typeface="Meiryo" panose="020B0604030504040204" pitchFamily="34" charset="-128"/>
                <a:ea typeface="Meiryo" panose="020B0604030504040204" pitchFamily="34" charset="-128"/>
              </a:rPr>
              <a:t>ファイル</a:t>
            </a:r>
          </a:p>
        </p:txBody>
      </p:sp>
      <p:sp>
        <p:nvSpPr>
          <p:cNvPr id="128" name="角丸四角形 127">
            <a:extLst>
              <a:ext uri="{FF2B5EF4-FFF2-40B4-BE49-F238E27FC236}">
                <a16:creationId xmlns="" xmlns:a16="http://schemas.microsoft.com/office/drawing/2014/main" id="{07265C8C-77F8-E947-BE57-294601B32AD5}"/>
              </a:ext>
            </a:extLst>
          </p:cNvPr>
          <p:cNvSpPr/>
          <p:nvPr/>
        </p:nvSpPr>
        <p:spPr>
          <a:xfrm>
            <a:off x="5040312" y="6191944"/>
            <a:ext cx="2376264" cy="468000"/>
          </a:xfrm>
          <a:prstGeom prst="roundRect">
            <a:avLst>
              <a:gd name="adj" fmla="val 7508"/>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400" dirty="0">
                <a:solidFill>
                  <a:schemeClr val="tx1"/>
                </a:solidFill>
                <a:latin typeface="Meiryo" panose="020B0604030504040204" pitchFamily="34" charset="-128"/>
                <a:ea typeface="Meiryo" panose="020B0604030504040204" pitchFamily="34" charset="-128"/>
              </a:rPr>
              <a:t>データベース</a:t>
            </a:r>
          </a:p>
        </p:txBody>
      </p:sp>
      <p:sp>
        <p:nvSpPr>
          <p:cNvPr id="179" name="上カーブ矢印 178">
            <a:extLst>
              <a:ext uri="{FF2B5EF4-FFF2-40B4-BE49-F238E27FC236}">
                <a16:creationId xmlns="" xmlns:a16="http://schemas.microsoft.com/office/drawing/2014/main" id="{E690E894-ECD1-C84B-8518-F8D58CAC9AD5}"/>
              </a:ext>
            </a:extLst>
          </p:cNvPr>
          <p:cNvSpPr/>
          <p:nvPr/>
        </p:nvSpPr>
        <p:spPr>
          <a:xfrm flipV="1">
            <a:off x="1377809" y="3039435"/>
            <a:ext cx="303610" cy="1348888"/>
          </a:xfrm>
          <a:prstGeom prst="curvedUpArrow">
            <a:avLst/>
          </a:prstGeom>
          <a:solidFill>
            <a:srgbClr val="FF9300">
              <a:alpha val="50000"/>
            </a:srgb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100" dirty="0">
              <a:solidFill>
                <a:schemeClr val="tx1"/>
              </a:solidFill>
              <a:latin typeface="Meiryo" panose="020B0604030504040204" pitchFamily="34" charset="-128"/>
              <a:ea typeface="Meiryo" panose="020B0604030504040204" pitchFamily="34" charset="-128"/>
            </a:endParaRPr>
          </a:p>
        </p:txBody>
      </p:sp>
      <p:sp>
        <p:nvSpPr>
          <p:cNvPr id="180" name="雲形吹き出し 179">
            <a:extLst>
              <a:ext uri="{FF2B5EF4-FFF2-40B4-BE49-F238E27FC236}">
                <a16:creationId xmlns="" xmlns:a16="http://schemas.microsoft.com/office/drawing/2014/main" id="{68BBB95D-ECF2-F547-9186-DFB7C9E7B155}"/>
              </a:ext>
            </a:extLst>
          </p:cNvPr>
          <p:cNvSpPr/>
          <p:nvPr/>
        </p:nvSpPr>
        <p:spPr>
          <a:xfrm>
            <a:off x="997501" y="3516419"/>
            <a:ext cx="1064226" cy="402659"/>
          </a:xfrm>
          <a:prstGeom prst="cloudCallout">
            <a:avLst/>
          </a:prstGeom>
          <a:solidFill>
            <a:schemeClr val="bg1"/>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HTTPS</a:t>
            </a:r>
            <a:endParaRPr kumimoji="0" lang="ja-JP" altLang="en-US" sz="1100" kern="0" dirty="0">
              <a:latin typeface="Meiryo" panose="020B0604030504040204" pitchFamily="34" charset="-128"/>
              <a:ea typeface="Meiryo" panose="020B0604030504040204" pitchFamily="34" charset="-128"/>
            </a:endParaRPr>
          </a:p>
        </p:txBody>
      </p:sp>
      <p:grpSp>
        <p:nvGrpSpPr>
          <p:cNvPr id="7" name="グループ化 6">
            <a:extLst>
              <a:ext uri="{FF2B5EF4-FFF2-40B4-BE49-F238E27FC236}">
                <a16:creationId xmlns="" xmlns:a16="http://schemas.microsoft.com/office/drawing/2014/main" id="{8040A70C-2FB9-7E4D-A76A-21D7037E7B90}"/>
              </a:ext>
            </a:extLst>
          </p:cNvPr>
          <p:cNvGrpSpPr/>
          <p:nvPr/>
        </p:nvGrpSpPr>
        <p:grpSpPr>
          <a:xfrm>
            <a:off x="881755" y="2570692"/>
            <a:ext cx="1295719" cy="360000"/>
            <a:chOff x="925847" y="2570692"/>
            <a:chExt cx="1295719" cy="360000"/>
          </a:xfrm>
        </p:grpSpPr>
        <p:sp>
          <p:nvSpPr>
            <p:cNvPr id="185" name="ホームベース 184">
              <a:extLst>
                <a:ext uri="{FF2B5EF4-FFF2-40B4-BE49-F238E27FC236}">
                  <a16:creationId xmlns="" xmlns:a16="http://schemas.microsoft.com/office/drawing/2014/main" id="{D2852343-724F-2240-9EB8-9E49093B7657}"/>
                </a:ext>
              </a:extLst>
            </p:cNvPr>
            <p:cNvSpPr/>
            <p:nvPr/>
          </p:nvSpPr>
          <p:spPr>
            <a:xfrm>
              <a:off x="925847" y="2570692"/>
              <a:ext cx="658081" cy="360000"/>
            </a:xfrm>
            <a:prstGeom prst="homePlate">
              <a:avLst/>
            </a:prstGeom>
            <a:solidFill>
              <a:srgbClr val="FF9300">
                <a:alpha val="50000"/>
              </a:srgb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REST</a:t>
              </a:r>
            </a:p>
          </p:txBody>
        </p:sp>
        <p:sp>
          <p:nvSpPr>
            <p:cNvPr id="186" name="ホームベース 185">
              <a:extLst>
                <a:ext uri="{FF2B5EF4-FFF2-40B4-BE49-F238E27FC236}">
                  <a16:creationId xmlns="" xmlns:a16="http://schemas.microsoft.com/office/drawing/2014/main" id="{87D10E5C-8EEF-2F49-B8E5-E2CC6C293707}"/>
                </a:ext>
              </a:extLst>
            </p:cNvPr>
            <p:cNvSpPr/>
            <p:nvPr/>
          </p:nvSpPr>
          <p:spPr>
            <a:xfrm>
              <a:off x="1563485" y="2570692"/>
              <a:ext cx="658081" cy="360000"/>
            </a:xfrm>
            <a:prstGeom prst="homePlate">
              <a:avLst/>
            </a:prstGeom>
            <a:solidFill>
              <a:srgbClr val="FF9300">
                <a:alpha val="50000"/>
              </a:srgb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SOAP</a:t>
              </a:r>
            </a:p>
          </p:txBody>
        </p:sp>
      </p:grpSp>
      <p:sp>
        <p:nvSpPr>
          <p:cNvPr id="102" name="円柱 66">
            <a:extLst>
              <a:ext uri="{FF2B5EF4-FFF2-40B4-BE49-F238E27FC236}">
                <a16:creationId xmlns="" xmlns:a16="http://schemas.microsoft.com/office/drawing/2014/main" id="{44F24174-ADC6-E84D-8CBB-23A70DFF6374}"/>
              </a:ext>
            </a:extLst>
          </p:cNvPr>
          <p:cNvSpPr/>
          <p:nvPr/>
        </p:nvSpPr>
        <p:spPr>
          <a:xfrm>
            <a:off x="820265" y="2138604"/>
            <a:ext cx="1418698" cy="425371"/>
          </a:xfrm>
          <a:prstGeom prst="flowChartOnlineStorage">
            <a:avLst/>
          </a:prstGeom>
          <a:solidFill>
            <a:srgbClr val="FF9300">
              <a:alpha val="50000"/>
            </a:srgbClr>
          </a:solidFill>
          <a:ln w="9525"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a:t>
            </a:r>
            <a:r>
              <a:rPr kumimoji="0" lang="ja-JP" altLang="en-US" sz="1100" kern="0" dirty="0">
                <a:latin typeface="Meiryo" panose="020B0604030504040204" pitchFamily="34" charset="-128"/>
                <a:ea typeface="Meiryo" panose="020B0604030504040204" pitchFamily="34" charset="-128"/>
              </a:rPr>
              <a:t>データ</a:t>
            </a:r>
            <a:endParaRPr kumimoji="0" lang="en-US" altLang="ja-JP" sz="1100" kern="0" dirty="0">
              <a:latin typeface="Meiryo" panose="020B0604030504040204" pitchFamily="34" charset="-128"/>
              <a:ea typeface="Meiryo" panose="020B0604030504040204" pitchFamily="34" charset="-128"/>
            </a:endParaRPr>
          </a:p>
          <a:p>
            <a:pPr algn="ctr" defTabSz="914400"/>
            <a:r>
              <a:rPr kumimoji="0" lang="ja-JP" altLang="en-US" sz="1100" kern="0">
                <a:latin typeface="Meiryo" panose="020B0604030504040204" pitchFamily="34" charset="-128"/>
                <a:ea typeface="Meiryo" panose="020B0604030504040204" pitchFamily="34" charset="-128"/>
              </a:rPr>
              <a:t>連携</a:t>
            </a:r>
            <a:r>
              <a:rPr kumimoji="0" lang="en-US" altLang="ja-JP" sz="1100" kern="0" dirty="0">
                <a:latin typeface="Meiryo" panose="020B0604030504040204" pitchFamily="34" charset="-128"/>
                <a:ea typeface="Meiryo" panose="020B0604030504040204" pitchFamily="34" charset="-128"/>
              </a:rPr>
              <a:t>API</a:t>
            </a:r>
            <a:endParaRPr kumimoji="0" lang="ja-JP" altLang="en-US" sz="1100" kern="0" dirty="0">
              <a:latin typeface="Meiryo" panose="020B0604030504040204" pitchFamily="34" charset="-128"/>
              <a:ea typeface="Meiryo" panose="020B0604030504040204" pitchFamily="34" charset="-128"/>
            </a:endParaRPr>
          </a:p>
        </p:txBody>
      </p:sp>
      <p:sp>
        <p:nvSpPr>
          <p:cNvPr id="121" name="テキスト ボックス 120">
            <a:extLst>
              <a:ext uri="{FF2B5EF4-FFF2-40B4-BE49-F238E27FC236}">
                <a16:creationId xmlns="" xmlns:a16="http://schemas.microsoft.com/office/drawing/2014/main" id="{7A758BD0-B3BA-AF44-83AF-71E220CBC49F}"/>
              </a:ext>
            </a:extLst>
          </p:cNvPr>
          <p:cNvSpPr txBox="1"/>
          <p:nvPr/>
        </p:nvSpPr>
        <p:spPr>
          <a:xfrm>
            <a:off x="921812" y="5903912"/>
            <a:ext cx="1215605" cy="261610"/>
          </a:xfrm>
          <a:prstGeom prst="rect">
            <a:avLst/>
          </a:prstGeom>
          <a:noFill/>
        </p:spPr>
        <p:txBody>
          <a:bodyPr wrap="square" rtlCol="0">
            <a:spAutoFit/>
          </a:bodyPr>
          <a:lstStyle/>
          <a:p>
            <a:pPr algn="ctr"/>
            <a:r>
              <a:rPr kumimoji="1" lang="en-US" altLang="ja-JP" sz="1100" b="1" dirty="0">
                <a:latin typeface="Meiryo" panose="020B0604030504040204" pitchFamily="34" charset="-128"/>
                <a:ea typeface="Meiryo" panose="020B0604030504040204" pitchFamily="34" charset="-128"/>
              </a:rPr>
              <a:t>Web</a:t>
            </a:r>
            <a:r>
              <a:rPr lang="ja-JP" altLang="en-US" sz="1100" b="1" dirty="0">
                <a:latin typeface="Meiryo" panose="020B0604030504040204" pitchFamily="34" charset="-128"/>
                <a:ea typeface="Meiryo" panose="020B0604030504040204" pitchFamily="34" charset="-128"/>
              </a:rPr>
              <a:t>サービス</a:t>
            </a:r>
            <a:endParaRPr kumimoji="1" lang="en-US" altLang="ja-JP" sz="1100" b="1" dirty="0">
              <a:latin typeface="Meiryo" panose="020B0604030504040204" pitchFamily="34" charset="-128"/>
              <a:ea typeface="Meiryo" panose="020B0604030504040204" pitchFamily="34" charset="-128"/>
            </a:endParaRPr>
          </a:p>
        </p:txBody>
      </p:sp>
      <p:grpSp>
        <p:nvGrpSpPr>
          <p:cNvPr id="148" name="グループ化 147"/>
          <p:cNvGrpSpPr/>
          <p:nvPr/>
        </p:nvGrpSpPr>
        <p:grpSpPr>
          <a:xfrm>
            <a:off x="932829" y="4538024"/>
            <a:ext cx="1193570" cy="429784"/>
            <a:chOff x="287784" y="2000676"/>
            <a:chExt cx="1481447" cy="552912"/>
          </a:xfrm>
          <a:solidFill>
            <a:schemeClr val="accent1">
              <a:lumMod val="20000"/>
              <a:lumOff val="80000"/>
            </a:schemeClr>
          </a:solidFill>
        </p:grpSpPr>
        <p:sp>
          <p:nvSpPr>
            <p:cNvPr id="150" name="円柱 66">
              <a:extLst>
                <a:ext uri="{FF2B5EF4-FFF2-40B4-BE49-F238E27FC236}">
                  <a16:creationId xmlns="" xmlns:a16="http://schemas.microsoft.com/office/drawing/2014/main" id="{E028595B-E4E4-6145-8547-240FC0468DBA}"/>
                </a:ext>
              </a:extLst>
            </p:cNvPr>
            <p:cNvSpPr/>
            <p:nvPr/>
          </p:nvSpPr>
          <p:spPr>
            <a:xfrm>
              <a:off x="287784" y="2000676"/>
              <a:ext cx="706090" cy="552912"/>
            </a:xfrm>
            <a:prstGeom prst="can">
              <a:avLst/>
            </a:prstGeom>
            <a:grp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1100" kern="0" dirty="0">
                <a:solidFill>
                  <a:prstClr val="white"/>
                </a:solidFill>
                <a:latin typeface="Meiryo" panose="020B0604030504040204" pitchFamily="34" charset="-128"/>
                <a:ea typeface="Meiryo" panose="020B0604030504040204" pitchFamily="34" charset="-128"/>
              </a:endParaRPr>
            </a:p>
          </p:txBody>
        </p:sp>
        <p:sp>
          <p:nvSpPr>
            <p:cNvPr id="152" name="円柱 66">
              <a:extLst>
                <a:ext uri="{FF2B5EF4-FFF2-40B4-BE49-F238E27FC236}">
                  <a16:creationId xmlns="" xmlns:a16="http://schemas.microsoft.com/office/drawing/2014/main" id="{FA984E92-8DA0-B84F-89D7-8804E7973C58}"/>
                </a:ext>
              </a:extLst>
            </p:cNvPr>
            <p:cNvSpPr/>
            <p:nvPr/>
          </p:nvSpPr>
          <p:spPr>
            <a:xfrm>
              <a:off x="1026641" y="2000676"/>
              <a:ext cx="742590" cy="552912"/>
            </a:xfrm>
            <a:prstGeom prst="flowChartMultidocument">
              <a:avLst/>
            </a:prstGeom>
            <a:grp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1100" kern="0" dirty="0">
                <a:solidFill>
                  <a:prstClr val="white"/>
                </a:solidFill>
                <a:latin typeface="Meiryo" panose="020B0604030504040204" pitchFamily="34" charset="-128"/>
                <a:ea typeface="Meiryo" panose="020B0604030504040204" pitchFamily="34" charset="-128"/>
              </a:endParaRPr>
            </a:p>
          </p:txBody>
        </p:sp>
      </p:grpSp>
      <p:sp>
        <p:nvSpPr>
          <p:cNvPr id="149" name="ホームベース 148">
            <a:extLst>
              <a:ext uri="{FF2B5EF4-FFF2-40B4-BE49-F238E27FC236}">
                <a16:creationId xmlns="" xmlns:a16="http://schemas.microsoft.com/office/drawing/2014/main" id="{E0E9476D-372A-244D-B6F7-CF2436B2476C}"/>
              </a:ext>
            </a:extLst>
          </p:cNvPr>
          <p:cNvSpPr/>
          <p:nvPr/>
        </p:nvSpPr>
        <p:spPr>
          <a:xfrm>
            <a:off x="3249217" y="2591584"/>
            <a:ext cx="1038721" cy="360000"/>
          </a:xfrm>
          <a:prstGeom prst="homePlate">
            <a:avLst/>
          </a:prstGeom>
          <a:solidFill>
            <a:srgbClr val="FF9300">
              <a:alpha val="50000"/>
            </a:srgbClr>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a:t>
            </a:r>
            <a:r>
              <a:rPr kumimoji="0" lang="ja-JP" altLang="en-US" sz="1100" kern="0" dirty="0">
                <a:latin typeface="Meiryo" panose="020B0604030504040204" pitchFamily="34" charset="-128"/>
                <a:ea typeface="Meiryo" panose="020B0604030504040204" pitchFamily="34" charset="-128"/>
              </a:rPr>
              <a:t> </a:t>
            </a:r>
            <a:r>
              <a:rPr kumimoji="0" lang="en-US" altLang="ja-JP" sz="1100" kern="0" dirty="0">
                <a:latin typeface="Meiryo" panose="020B0604030504040204" pitchFamily="34" charset="-128"/>
                <a:ea typeface="Meiryo" panose="020B0604030504040204" pitchFamily="34" charset="-128"/>
              </a:rPr>
              <a:t>ArcGIS</a:t>
            </a:r>
          </a:p>
          <a:p>
            <a:pPr algn="ctr" defTabSz="914400"/>
            <a:r>
              <a:rPr kumimoji="0" lang="ja-JP" altLang="en-US" sz="1100" kern="0" dirty="0">
                <a:latin typeface="Meiryo" panose="020B0604030504040204" pitchFamily="34" charset="-128"/>
                <a:ea typeface="Meiryo" panose="020B0604030504040204" pitchFamily="34" charset="-128"/>
              </a:rPr>
              <a:t>サービス</a:t>
            </a:r>
            <a:endParaRPr kumimoji="0" lang="en-US" altLang="ja-JP" sz="1100" kern="0" dirty="0">
              <a:latin typeface="Meiryo" panose="020B0604030504040204" pitchFamily="34" charset="-128"/>
              <a:ea typeface="Meiryo" panose="020B0604030504040204" pitchFamily="34" charset="-128"/>
            </a:endParaRPr>
          </a:p>
        </p:txBody>
      </p:sp>
      <p:sp>
        <p:nvSpPr>
          <p:cNvPr id="20" name="下矢印 19">
            <a:extLst>
              <a:ext uri="{FF2B5EF4-FFF2-40B4-BE49-F238E27FC236}">
                <a16:creationId xmlns="" xmlns:a16="http://schemas.microsoft.com/office/drawing/2014/main" id="{457B1AB0-6631-CD40-AFE5-9A6C20CF2953}"/>
              </a:ext>
            </a:extLst>
          </p:cNvPr>
          <p:cNvSpPr/>
          <p:nvPr/>
        </p:nvSpPr>
        <p:spPr>
          <a:xfrm>
            <a:off x="3632057" y="3074803"/>
            <a:ext cx="273040" cy="1331894"/>
          </a:xfrm>
          <a:prstGeom prst="downArrow">
            <a:avLst/>
          </a:prstGeom>
          <a:solidFill>
            <a:srgbClr val="FF9300">
              <a:alpha val="50000"/>
            </a:srgb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100" dirty="0">
              <a:solidFill>
                <a:schemeClr val="tx1"/>
              </a:solidFill>
              <a:latin typeface="Meiryo" panose="020B0604030504040204" pitchFamily="34" charset="-128"/>
              <a:ea typeface="Meiryo" panose="020B0604030504040204" pitchFamily="34" charset="-128"/>
            </a:endParaRPr>
          </a:p>
        </p:txBody>
      </p:sp>
      <p:sp>
        <p:nvSpPr>
          <p:cNvPr id="184" name="雲形吹き出し 183">
            <a:extLst>
              <a:ext uri="{FF2B5EF4-FFF2-40B4-BE49-F238E27FC236}">
                <a16:creationId xmlns="" xmlns:a16="http://schemas.microsoft.com/office/drawing/2014/main" id="{6DAB25F9-8291-914D-8E56-CC89FDD3D13C}"/>
              </a:ext>
            </a:extLst>
          </p:cNvPr>
          <p:cNvSpPr/>
          <p:nvPr/>
        </p:nvSpPr>
        <p:spPr>
          <a:xfrm>
            <a:off x="3236464" y="3516419"/>
            <a:ext cx="1064226" cy="402659"/>
          </a:xfrm>
          <a:prstGeom prst="cloudCallout">
            <a:avLst/>
          </a:prstGeom>
          <a:solidFill>
            <a:schemeClr val="bg1"/>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HTTPS</a:t>
            </a:r>
            <a:endParaRPr kumimoji="0" lang="ja-JP" altLang="en-US" sz="1100" kern="0" dirty="0">
              <a:latin typeface="Meiryo" panose="020B0604030504040204" pitchFamily="34" charset="-128"/>
              <a:ea typeface="Meiryo" panose="020B0604030504040204" pitchFamily="34" charset="-128"/>
            </a:endParaRPr>
          </a:p>
        </p:txBody>
      </p:sp>
      <p:sp>
        <p:nvSpPr>
          <p:cNvPr id="81" name="円柱 66">
            <a:extLst>
              <a:ext uri="{FF2B5EF4-FFF2-40B4-BE49-F238E27FC236}">
                <a16:creationId xmlns="" xmlns:a16="http://schemas.microsoft.com/office/drawing/2014/main" id="{44F24174-ADC6-E84D-8CBB-23A70DFF6374}"/>
              </a:ext>
            </a:extLst>
          </p:cNvPr>
          <p:cNvSpPr/>
          <p:nvPr/>
        </p:nvSpPr>
        <p:spPr>
          <a:xfrm>
            <a:off x="3059228" y="2138604"/>
            <a:ext cx="1418698" cy="425371"/>
          </a:xfrm>
          <a:prstGeom prst="flowChartOnlineStorage">
            <a:avLst/>
          </a:prstGeom>
          <a:solidFill>
            <a:srgbClr val="FF9300">
              <a:alpha val="50000"/>
            </a:srgbClr>
          </a:solidFill>
          <a:ln w="9525"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SPF</a:t>
            </a:r>
            <a:r>
              <a:rPr kumimoji="0" lang="ja-JP" altLang="en-US" sz="1100" kern="0" dirty="0">
                <a:latin typeface="Meiryo" panose="020B0604030504040204" pitchFamily="34" charset="-128"/>
                <a:ea typeface="Meiryo" panose="020B0604030504040204" pitchFamily="34" charset="-128"/>
              </a:rPr>
              <a:t>データ</a:t>
            </a:r>
            <a:endParaRPr kumimoji="0" lang="en-US" altLang="ja-JP" sz="1100" kern="0" dirty="0">
              <a:latin typeface="Meiryo" panose="020B0604030504040204" pitchFamily="34" charset="-128"/>
              <a:ea typeface="Meiryo" panose="020B0604030504040204" pitchFamily="34" charset="-128"/>
            </a:endParaRPr>
          </a:p>
          <a:p>
            <a:pPr algn="ctr" defTabSz="914400"/>
            <a:r>
              <a:rPr kumimoji="0" lang="ja-JP" altLang="en-US" sz="1100" kern="0">
                <a:latin typeface="Meiryo" panose="020B0604030504040204" pitchFamily="34" charset="-128"/>
                <a:ea typeface="Meiryo" panose="020B0604030504040204" pitchFamily="34" charset="-128"/>
              </a:rPr>
              <a:t>連携</a:t>
            </a:r>
            <a:r>
              <a:rPr kumimoji="0" lang="en-US" altLang="ja-JP" sz="1100" kern="0" dirty="0">
                <a:latin typeface="Meiryo" panose="020B0604030504040204" pitchFamily="34" charset="-128"/>
                <a:ea typeface="Meiryo" panose="020B0604030504040204" pitchFamily="34" charset="-128"/>
              </a:rPr>
              <a:t>API</a:t>
            </a:r>
            <a:endParaRPr kumimoji="0" lang="ja-JP" altLang="en-US" sz="1100" kern="0" dirty="0">
              <a:latin typeface="Meiryo" panose="020B0604030504040204" pitchFamily="34" charset="-128"/>
              <a:ea typeface="Meiryo" panose="020B0604030504040204" pitchFamily="34" charset="-128"/>
            </a:endParaRPr>
          </a:p>
        </p:txBody>
      </p:sp>
      <p:sp>
        <p:nvSpPr>
          <p:cNvPr id="160" name="テキスト ボックス 159">
            <a:extLst>
              <a:ext uri="{FF2B5EF4-FFF2-40B4-BE49-F238E27FC236}">
                <a16:creationId xmlns="" xmlns:a16="http://schemas.microsoft.com/office/drawing/2014/main" id="{F709EF9C-5775-054E-850A-4C3F326A338C}"/>
              </a:ext>
            </a:extLst>
          </p:cNvPr>
          <p:cNvSpPr txBox="1"/>
          <p:nvPr/>
        </p:nvSpPr>
        <p:spPr>
          <a:xfrm>
            <a:off x="3120002" y="5072168"/>
            <a:ext cx="1297150" cy="600164"/>
          </a:xfrm>
          <a:prstGeom prst="rect">
            <a:avLst/>
          </a:prstGeom>
          <a:noFill/>
          <a:ln w="9525">
            <a:noFill/>
          </a:ln>
        </p:spPr>
        <p:txBody>
          <a:bodyPr wrap="none" rtlCol="0">
            <a:spAutoFit/>
          </a:bodyPr>
          <a:lstStyle/>
          <a:p>
            <a:pPr algn="ctr"/>
            <a:r>
              <a:rPr kumimoji="1" lang="en-US" altLang="ja-JP" sz="1100" b="1" dirty="0">
                <a:latin typeface="Meiryo" panose="020B0604030504040204" pitchFamily="34" charset="-128"/>
                <a:ea typeface="Meiryo" panose="020B0604030504040204" pitchFamily="34" charset="-128"/>
              </a:rPr>
              <a:t>ArcGIS Service</a:t>
            </a:r>
          </a:p>
          <a:p>
            <a:pPr algn="ctr"/>
            <a:r>
              <a:rPr kumimoji="1" lang="en-US" altLang="ja-JP" sz="1100" b="1" dirty="0">
                <a:latin typeface="Meiryo" panose="020B0604030504040204" pitchFamily="34" charset="-128"/>
                <a:ea typeface="Meiryo" panose="020B0604030504040204" pitchFamily="34" charset="-128"/>
              </a:rPr>
              <a:t>WMS</a:t>
            </a:r>
          </a:p>
          <a:p>
            <a:pPr algn="ctr"/>
            <a:r>
              <a:rPr lang="en-US" altLang="ja-JP" sz="1100" b="1" dirty="0">
                <a:latin typeface="Meiryo" panose="020B0604030504040204" pitchFamily="34" charset="-128"/>
                <a:ea typeface="Meiryo" panose="020B0604030504040204" pitchFamily="34" charset="-128"/>
              </a:rPr>
              <a:t>KML</a:t>
            </a:r>
            <a:endParaRPr kumimoji="1" lang="en-US" altLang="ja-JP" sz="1100" b="1" dirty="0">
              <a:latin typeface="Meiryo" panose="020B0604030504040204" pitchFamily="34" charset="-128"/>
              <a:ea typeface="Meiryo" panose="020B0604030504040204" pitchFamily="34" charset="-128"/>
            </a:endParaRPr>
          </a:p>
        </p:txBody>
      </p:sp>
      <p:sp>
        <p:nvSpPr>
          <p:cNvPr id="163" name="テキスト ボックス 162">
            <a:extLst>
              <a:ext uri="{FF2B5EF4-FFF2-40B4-BE49-F238E27FC236}">
                <a16:creationId xmlns="" xmlns:a16="http://schemas.microsoft.com/office/drawing/2014/main" id="{7A758BD0-B3BA-AF44-83AF-71E220CBC49F}"/>
              </a:ext>
            </a:extLst>
          </p:cNvPr>
          <p:cNvSpPr txBox="1"/>
          <p:nvPr/>
        </p:nvSpPr>
        <p:spPr>
          <a:xfrm>
            <a:off x="3160775" y="5858326"/>
            <a:ext cx="1215605" cy="261610"/>
          </a:xfrm>
          <a:prstGeom prst="rect">
            <a:avLst/>
          </a:prstGeom>
          <a:noFill/>
        </p:spPr>
        <p:txBody>
          <a:bodyPr wrap="square" rtlCol="0">
            <a:spAutoFit/>
          </a:bodyPr>
          <a:lstStyle/>
          <a:p>
            <a:pPr algn="ctr"/>
            <a:r>
              <a:rPr kumimoji="1" lang="en-US" altLang="ja-JP" sz="1100" b="1" dirty="0">
                <a:latin typeface="Meiryo" panose="020B0604030504040204" pitchFamily="34" charset="-128"/>
                <a:ea typeface="Meiryo" panose="020B0604030504040204" pitchFamily="34" charset="-128"/>
              </a:rPr>
              <a:t>Web</a:t>
            </a:r>
            <a:r>
              <a:rPr kumimoji="1" lang="ja-JP" altLang="en-US" sz="1100" b="1">
                <a:latin typeface="Meiryo" panose="020B0604030504040204" pitchFamily="34" charset="-128"/>
                <a:ea typeface="Meiryo" panose="020B0604030504040204" pitchFamily="34" charset="-128"/>
              </a:rPr>
              <a:t> </a:t>
            </a:r>
            <a:r>
              <a:rPr lang="en-US" altLang="ja-JP" sz="1100" b="1" dirty="0">
                <a:latin typeface="Meiryo" panose="020B0604030504040204" pitchFamily="34" charset="-128"/>
                <a:ea typeface="Meiryo" panose="020B0604030504040204" pitchFamily="34" charset="-128"/>
              </a:rPr>
              <a:t>Map</a:t>
            </a:r>
            <a:endParaRPr kumimoji="1" lang="en-US" altLang="ja-JP" sz="1100" b="1" dirty="0">
              <a:latin typeface="Meiryo" panose="020B0604030504040204" pitchFamily="34" charset="-128"/>
              <a:ea typeface="Meiryo" panose="020B0604030504040204" pitchFamily="34" charset="-128"/>
            </a:endParaRPr>
          </a:p>
        </p:txBody>
      </p:sp>
      <p:sp>
        <p:nvSpPr>
          <p:cNvPr id="53" name="雲形吹き出し 52">
            <a:extLst>
              <a:ext uri="{FF2B5EF4-FFF2-40B4-BE49-F238E27FC236}">
                <a16:creationId xmlns="" xmlns:a16="http://schemas.microsoft.com/office/drawing/2014/main" id="{DE000FF9-191D-224E-A847-834250CA8316}"/>
              </a:ext>
            </a:extLst>
          </p:cNvPr>
          <p:cNvSpPr/>
          <p:nvPr/>
        </p:nvSpPr>
        <p:spPr>
          <a:xfrm>
            <a:off x="5627681" y="3516419"/>
            <a:ext cx="1064226" cy="402659"/>
          </a:xfrm>
          <a:prstGeom prst="cloudCallout">
            <a:avLst/>
          </a:prstGeom>
          <a:solidFill>
            <a:schemeClr val="bg1"/>
          </a:solidFill>
          <a:ln w="12700" cap="flat" cmpd="sng" algn="ctr">
            <a:solidFill>
              <a:schemeClr val="tx1">
                <a:lumMod val="50000"/>
                <a:lumOff val="50000"/>
              </a:schemeClr>
            </a:solidFill>
            <a:prstDash val="solid"/>
            <a:miter lim="800000"/>
          </a:ln>
          <a:effectLst/>
        </p:spPr>
        <p:txBody>
          <a:bodyPr wrap="none" rtlCol="0" anchor="ctr"/>
          <a:lstStyle/>
          <a:p>
            <a:pPr algn="ctr" defTabSz="914400"/>
            <a:r>
              <a:rPr kumimoji="0" lang="en-US" altLang="ja-JP" sz="1100" kern="0" dirty="0">
                <a:latin typeface="Meiryo" panose="020B0604030504040204" pitchFamily="34" charset="-128"/>
                <a:ea typeface="Meiryo" panose="020B0604030504040204" pitchFamily="34" charset="-128"/>
              </a:rPr>
              <a:t>TCP/IP</a:t>
            </a:r>
            <a:endParaRPr kumimoji="0" lang="ja-JP" altLang="en-US" sz="1100" kern="0" dirty="0">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 xmlns:a16="http://schemas.microsoft.com/office/drawing/2014/main" id="{667B5C26-6FBA-A54B-8427-AB0D2F1571DC}"/>
              </a:ext>
            </a:extLst>
          </p:cNvPr>
          <p:cNvSpPr txBox="1"/>
          <p:nvPr/>
        </p:nvSpPr>
        <p:spPr>
          <a:xfrm>
            <a:off x="1240111" y="5036915"/>
            <a:ext cx="579006" cy="600164"/>
          </a:xfrm>
          <a:prstGeom prst="rect">
            <a:avLst/>
          </a:prstGeom>
          <a:noFill/>
          <a:ln w="9525">
            <a:noFill/>
          </a:ln>
        </p:spPr>
        <p:txBody>
          <a:bodyPr wrap="none" rtlCol="0">
            <a:spAutoFit/>
          </a:bodyPr>
          <a:lstStyle/>
          <a:p>
            <a:pPr algn="ctr"/>
            <a:r>
              <a:rPr kumimoji="1" lang="en-US" altLang="ja-JP" sz="1100" b="1" dirty="0">
                <a:latin typeface="Meiryo" panose="020B0604030504040204" pitchFamily="34" charset="-128"/>
                <a:ea typeface="Meiryo" panose="020B0604030504040204" pitchFamily="34" charset="-128"/>
              </a:rPr>
              <a:t>RDF</a:t>
            </a:r>
          </a:p>
          <a:p>
            <a:pPr algn="ctr"/>
            <a:r>
              <a:rPr lang="en-US" altLang="ja-JP" sz="1100" b="1" dirty="0">
                <a:latin typeface="Meiryo" panose="020B0604030504040204" pitchFamily="34" charset="-128"/>
                <a:ea typeface="Meiryo" panose="020B0604030504040204" pitchFamily="34" charset="-128"/>
              </a:rPr>
              <a:t>XML</a:t>
            </a:r>
          </a:p>
          <a:p>
            <a:pPr algn="ctr"/>
            <a:r>
              <a:rPr kumimoji="1" lang="en-US" altLang="ja-JP" sz="1100" b="1" dirty="0">
                <a:latin typeface="Meiryo" panose="020B0604030504040204" pitchFamily="34" charset="-128"/>
                <a:ea typeface="Meiryo" panose="020B0604030504040204" pitchFamily="34" charset="-128"/>
              </a:rPr>
              <a:t>JSON</a:t>
            </a:r>
            <a:endParaRPr kumimoji="1" lang="ja-JP" altLang="en-US" sz="1100" b="1" dirty="0">
              <a:latin typeface="Meiryo" panose="020B0604030504040204" pitchFamily="34" charset="-128"/>
              <a:ea typeface="Meiryo" panose="020B0604030504040204" pitchFamily="34" charset="-128"/>
            </a:endParaRPr>
          </a:p>
        </p:txBody>
      </p:sp>
      <p:grpSp>
        <p:nvGrpSpPr>
          <p:cNvPr id="56" name="グループ化 55">
            <a:extLst>
              <a:ext uri="{FF2B5EF4-FFF2-40B4-BE49-F238E27FC236}">
                <a16:creationId xmlns="" xmlns:a16="http://schemas.microsoft.com/office/drawing/2014/main" id="{76C9A8CA-95B9-D64D-8AF5-76A5BE888AE7}"/>
              </a:ext>
            </a:extLst>
          </p:cNvPr>
          <p:cNvGrpSpPr/>
          <p:nvPr/>
        </p:nvGrpSpPr>
        <p:grpSpPr>
          <a:xfrm>
            <a:off x="3171792" y="4533937"/>
            <a:ext cx="1193570" cy="429784"/>
            <a:chOff x="287784" y="2000676"/>
            <a:chExt cx="1481447" cy="552912"/>
          </a:xfrm>
          <a:solidFill>
            <a:schemeClr val="accent1">
              <a:lumMod val="20000"/>
              <a:lumOff val="80000"/>
            </a:schemeClr>
          </a:solidFill>
        </p:grpSpPr>
        <p:sp>
          <p:nvSpPr>
            <p:cNvPr id="57" name="円柱 66">
              <a:extLst>
                <a:ext uri="{FF2B5EF4-FFF2-40B4-BE49-F238E27FC236}">
                  <a16:creationId xmlns="" xmlns:a16="http://schemas.microsoft.com/office/drawing/2014/main" id="{9AFAF173-B7DC-4C47-AAF1-8C056015A54E}"/>
                </a:ext>
              </a:extLst>
            </p:cNvPr>
            <p:cNvSpPr/>
            <p:nvPr/>
          </p:nvSpPr>
          <p:spPr>
            <a:xfrm>
              <a:off x="287784" y="2000676"/>
              <a:ext cx="706090" cy="552912"/>
            </a:xfrm>
            <a:prstGeom prst="can">
              <a:avLst/>
            </a:prstGeom>
            <a:grp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1100" kern="0" dirty="0">
                <a:solidFill>
                  <a:prstClr val="white"/>
                </a:solidFill>
                <a:latin typeface="Meiryo" panose="020B0604030504040204" pitchFamily="34" charset="-128"/>
                <a:ea typeface="Meiryo" panose="020B0604030504040204" pitchFamily="34" charset="-128"/>
              </a:endParaRPr>
            </a:p>
          </p:txBody>
        </p:sp>
        <p:sp>
          <p:nvSpPr>
            <p:cNvPr id="58" name="円柱 66">
              <a:extLst>
                <a:ext uri="{FF2B5EF4-FFF2-40B4-BE49-F238E27FC236}">
                  <a16:creationId xmlns="" xmlns:a16="http://schemas.microsoft.com/office/drawing/2014/main" id="{3C4DC5AF-1939-2A4C-8487-4ECA68FF27A4}"/>
                </a:ext>
              </a:extLst>
            </p:cNvPr>
            <p:cNvSpPr/>
            <p:nvPr/>
          </p:nvSpPr>
          <p:spPr>
            <a:xfrm>
              <a:off x="1026641" y="2000676"/>
              <a:ext cx="742590" cy="552912"/>
            </a:xfrm>
            <a:prstGeom prst="flowChartMultidocument">
              <a:avLst/>
            </a:prstGeom>
            <a:grpFill/>
            <a:ln w="9525" cap="flat" cmpd="sng" algn="ctr">
              <a:solidFill>
                <a:schemeClr val="tx1">
                  <a:lumMod val="50000"/>
                  <a:lumOff val="50000"/>
                </a:schemeClr>
              </a:solidFill>
              <a:prstDash val="solid"/>
              <a:miter lim="800000"/>
            </a:ln>
            <a:effectLst/>
          </p:spPr>
          <p:txBody>
            <a:bodyPr rtlCol="0" anchor="t" anchorCtr="0"/>
            <a:lstStyle/>
            <a:p>
              <a:pPr algn="ctr" defTabSz="914400"/>
              <a:endParaRPr kumimoji="0" lang="ja-JP" altLang="en-US" sz="1100" kern="0" dirty="0">
                <a:solidFill>
                  <a:prstClr val="white"/>
                </a:solidFill>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32212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A61842E-69D3-CE44-996A-A2F7CCD60C14}"/>
              </a:ext>
            </a:extLst>
          </p:cNvPr>
          <p:cNvSpPr>
            <a:spLocks noGrp="1"/>
          </p:cNvSpPr>
          <p:nvPr>
            <p:ph type="title"/>
          </p:nvPr>
        </p:nvSpPr>
        <p:spPr/>
        <p:txBody>
          <a:bodyPr/>
          <a:lstStyle/>
          <a:p>
            <a:r>
              <a:rPr kumimoji="1" lang="ja-JP" altLang="en-US"/>
              <a:t>データ連携状況</a:t>
            </a:r>
          </a:p>
        </p:txBody>
      </p:sp>
      <p:sp>
        <p:nvSpPr>
          <p:cNvPr id="3" name="コンテンツ プレースホルダー 2">
            <a:extLst>
              <a:ext uri="{FF2B5EF4-FFF2-40B4-BE49-F238E27FC236}">
                <a16:creationId xmlns="" xmlns:a16="http://schemas.microsoft.com/office/drawing/2014/main" id="{43C1B6A0-719C-2D4A-AB23-8C8AAFA50783}"/>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CBAC8280-BDB8-0844-BE82-3936B595A9D8}"/>
              </a:ext>
            </a:extLst>
          </p:cNvPr>
          <p:cNvSpPr>
            <a:spLocks noGrp="1"/>
          </p:cNvSpPr>
          <p:nvPr>
            <p:ph type="sldNum" sz="quarter" idx="12"/>
          </p:nvPr>
        </p:nvSpPr>
        <p:spPr/>
        <p:txBody>
          <a:bodyPr/>
          <a:lstStyle/>
          <a:p>
            <a:fld id="{BCDE9867-5810-42B7-B54B-B4C1EE7978C2}" type="slidenum">
              <a:rPr kumimoji="1" lang="ja-JP" altLang="en-US" smtClean="0"/>
              <a:pPr/>
              <a:t>7</a:t>
            </a:fld>
            <a:endParaRPr kumimoji="1" lang="ja-JP" altLang="en-US" dirty="0"/>
          </a:p>
        </p:txBody>
      </p:sp>
      <p:sp>
        <p:nvSpPr>
          <p:cNvPr id="5" name="フッター プレースホルダー 4">
            <a:extLst>
              <a:ext uri="{FF2B5EF4-FFF2-40B4-BE49-F238E27FC236}">
                <a16:creationId xmlns="" xmlns:a16="http://schemas.microsoft.com/office/drawing/2014/main" id="{192917B6-39CE-AF4D-9A89-F3C8E4649179}"/>
              </a:ext>
            </a:extLst>
          </p:cNvPr>
          <p:cNvSpPr>
            <a:spLocks noGrp="1"/>
          </p:cNvSpPr>
          <p:nvPr>
            <p:ph type="ftr" sz="quarter" idx="3"/>
          </p:nvPr>
        </p:nvSpPr>
        <p:spPr/>
        <p:txBody>
          <a:bodyPr/>
          <a:lstStyle/>
          <a:p>
            <a:r>
              <a:rPr lang="en-US" altLang="ja-JP"/>
              <a:t>SIP</a:t>
            </a:r>
            <a:r>
              <a:rPr lang="ja-JP" altLang="en-US"/>
              <a:t>「レジリエントな防災・減災機能の強化」課題④　</a:t>
            </a:r>
            <a:r>
              <a:rPr lang="en-US" altLang="ja-JP"/>
              <a:t>2014,2015,2016,2017,2018</a:t>
            </a:r>
            <a:endParaRPr lang="ja-JP" altLang="en-US" dirty="0"/>
          </a:p>
        </p:txBody>
      </p:sp>
      <p:graphicFrame>
        <p:nvGraphicFramePr>
          <p:cNvPr id="6" name="表 5">
            <a:extLst>
              <a:ext uri="{FF2B5EF4-FFF2-40B4-BE49-F238E27FC236}">
                <a16:creationId xmlns="" xmlns:a16="http://schemas.microsoft.com/office/drawing/2014/main" id="{7E5795AD-EC20-AC45-AE13-F6AA84EED040}"/>
              </a:ext>
            </a:extLst>
          </p:cNvPr>
          <p:cNvGraphicFramePr>
            <a:graphicFrameLocks noGrp="1"/>
          </p:cNvGraphicFramePr>
          <p:nvPr>
            <p:extLst>
              <p:ext uri="{D42A27DB-BD31-4B8C-83A1-F6EECF244321}">
                <p14:modId xmlns:p14="http://schemas.microsoft.com/office/powerpoint/2010/main" val="3664632781"/>
              </p:ext>
            </p:extLst>
          </p:nvPr>
        </p:nvGraphicFramePr>
        <p:xfrm>
          <a:off x="324694" y="613562"/>
          <a:ext cx="9420651" cy="6177280"/>
        </p:xfrm>
        <a:graphic>
          <a:graphicData uri="http://schemas.openxmlformats.org/drawingml/2006/table">
            <a:tbl>
              <a:tblPr firstRow="1" bandRow="1">
                <a:tableStyleId>{5C22544A-7EE6-4342-B048-85BDC9FD1C3A}</a:tableStyleId>
              </a:tblPr>
              <a:tblGrid>
                <a:gridCol w="1046739">
                  <a:extLst>
                    <a:ext uri="{9D8B030D-6E8A-4147-A177-3AD203B41FA5}">
                      <a16:colId xmlns="" xmlns:a16="http://schemas.microsoft.com/office/drawing/2014/main" val="20000"/>
                    </a:ext>
                  </a:extLst>
                </a:gridCol>
                <a:gridCol w="1046739">
                  <a:extLst>
                    <a:ext uri="{9D8B030D-6E8A-4147-A177-3AD203B41FA5}">
                      <a16:colId xmlns="" xmlns:a16="http://schemas.microsoft.com/office/drawing/2014/main" val="20001"/>
                    </a:ext>
                  </a:extLst>
                </a:gridCol>
                <a:gridCol w="1046739">
                  <a:extLst>
                    <a:ext uri="{9D8B030D-6E8A-4147-A177-3AD203B41FA5}">
                      <a16:colId xmlns="" xmlns:a16="http://schemas.microsoft.com/office/drawing/2014/main" val="20002"/>
                    </a:ext>
                  </a:extLst>
                </a:gridCol>
                <a:gridCol w="1046739">
                  <a:extLst>
                    <a:ext uri="{9D8B030D-6E8A-4147-A177-3AD203B41FA5}">
                      <a16:colId xmlns="" xmlns:a16="http://schemas.microsoft.com/office/drawing/2014/main" val="20003"/>
                    </a:ext>
                  </a:extLst>
                </a:gridCol>
                <a:gridCol w="1046739">
                  <a:extLst>
                    <a:ext uri="{9D8B030D-6E8A-4147-A177-3AD203B41FA5}">
                      <a16:colId xmlns="" xmlns:a16="http://schemas.microsoft.com/office/drawing/2014/main" val="20004"/>
                    </a:ext>
                  </a:extLst>
                </a:gridCol>
                <a:gridCol w="1046739">
                  <a:extLst>
                    <a:ext uri="{9D8B030D-6E8A-4147-A177-3AD203B41FA5}">
                      <a16:colId xmlns="" xmlns:a16="http://schemas.microsoft.com/office/drawing/2014/main" val="20005"/>
                    </a:ext>
                  </a:extLst>
                </a:gridCol>
                <a:gridCol w="1046739">
                  <a:extLst>
                    <a:ext uri="{9D8B030D-6E8A-4147-A177-3AD203B41FA5}">
                      <a16:colId xmlns="" xmlns:a16="http://schemas.microsoft.com/office/drawing/2014/main" val="20006"/>
                    </a:ext>
                  </a:extLst>
                </a:gridCol>
                <a:gridCol w="1046739">
                  <a:extLst>
                    <a:ext uri="{9D8B030D-6E8A-4147-A177-3AD203B41FA5}">
                      <a16:colId xmlns="" xmlns:a16="http://schemas.microsoft.com/office/drawing/2014/main" val="20007"/>
                    </a:ext>
                  </a:extLst>
                </a:gridCol>
                <a:gridCol w="1046739">
                  <a:extLst>
                    <a:ext uri="{9D8B030D-6E8A-4147-A177-3AD203B41FA5}">
                      <a16:colId xmlns="" xmlns:a16="http://schemas.microsoft.com/office/drawing/2014/main" val="20008"/>
                    </a:ext>
                  </a:extLst>
                </a:gridCol>
              </a:tblGrid>
              <a:tr h="370840">
                <a:tc>
                  <a:txBody>
                    <a:bodyPr/>
                    <a:lstStyle/>
                    <a:p>
                      <a:r>
                        <a:rPr kumimoji="1" lang="ja-JP" altLang="en-US" sz="1200" dirty="0">
                          <a:latin typeface="Meiryo UI" panose="020B0604030504040204" pitchFamily="34" charset="-128"/>
                          <a:ea typeface="Meiryo UI" panose="020B0604030504040204" pitchFamily="34" charset="-128"/>
                        </a:rPr>
                        <a:t>データ提供元</a:t>
                      </a:r>
                    </a:p>
                  </a:txBody>
                  <a:tcPr/>
                </a:tc>
                <a:tc>
                  <a:txBody>
                    <a:bodyPr/>
                    <a:lstStyle/>
                    <a:p>
                      <a:r>
                        <a:rPr kumimoji="1" lang="ja-JP" altLang="en-US" sz="1200" dirty="0">
                          <a:latin typeface="Meiryo UI" panose="020B0604030504040204" pitchFamily="34" charset="-128"/>
                          <a:ea typeface="Meiryo UI" panose="020B0604030504040204" pitchFamily="34" charset="-128"/>
                        </a:rPr>
                        <a:t>データ</a:t>
                      </a:r>
                    </a:p>
                  </a:txBody>
                  <a:tcPr/>
                </a:tc>
                <a:tc>
                  <a:txBody>
                    <a:bodyPr/>
                    <a:lstStyle/>
                    <a:p>
                      <a:r>
                        <a:rPr kumimoji="1" lang="ja-JP" altLang="en-US" sz="1200" dirty="0">
                          <a:latin typeface="Meiryo UI" panose="020B0604030504040204" pitchFamily="34" charset="-128"/>
                          <a:ea typeface="Meiryo UI" panose="020B0604030504040204" pitchFamily="34" charset="-128"/>
                        </a:rPr>
                        <a:t>接続・取得</a:t>
                      </a:r>
                    </a:p>
                  </a:txBody>
                  <a:tcPr/>
                </a:tc>
                <a:tc>
                  <a:txBody>
                    <a:bodyPr/>
                    <a:lstStyle/>
                    <a:p>
                      <a:r>
                        <a:rPr kumimoji="1" lang="ja-JP" altLang="en-US" sz="1200" dirty="0">
                          <a:latin typeface="Meiryo UI" panose="020B0604030504040204" pitchFamily="34" charset="-128"/>
                          <a:ea typeface="Meiryo UI" panose="020B0604030504040204" pitchFamily="34" charset="-128"/>
                        </a:rPr>
                        <a:t>蓄積</a:t>
                      </a:r>
                    </a:p>
                  </a:txBody>
                  <a:tcPr/>
                </a:tc>
                <a:tc>
                  <a:txBody>
                    <a:bodyPr/>
                    <a:lstStyle/>
                    <a:p>
                      <a:pPr lvl="0" algn="ctr"/>
                      <a:r>
                        <a:rPr lang="ja-JP" altLang="en-US" sz="1200" dirty="0">
                          <a:solidFill>
                            <a:schemeClr val="bg1"/>
                          </a:solidFill>
                          <a:latin typeface="Meiryo UI" panose="020B0604030504040204" pitchFamily="34" charset="-128"/>
                          <a:ea typeface="Meiryo UI" panose="020B0604030504040204" pitchFamily="34" charset="-128"/>
                        </a:rPr>
                        <a:t>標準形式変換</a:t>
                      </a:r>
                      <a:endParaRPr lang="en-US" altLang="ja-JP" sz="1200" dirty="0">
                        <a:solidFill>
                          <a:schemeClr val="bg1"/>
                        </a:solidFill>
                        <a:latin typeface="Meiryo UI" panose="020B0604030504040204" pitchFamily="34" charset="-128"/>
                        <a:ea typeface="Meiryo UI" panose="020B0604030504040204" pitchFamily="34" charset="-128"/>
                      </a:endParaRPr>
                    </a:p>
                  </a:txBody>
                  <a:tcPr/>
                </a:tc>
                <a:tc>
                  <a:txBody>
                    <a:bodyPr/>
                    <a:lstStyle/>
                    <a:p>
                      <a:r>
                        <a:rPr kumimoji="1" lang="ja-JP" altLang="en-US" sz="1200" dirty="0">
                          <a:latin typeface="Meiryo UI" panose="020B0604030504040204" pitchFamily="34" charset="-128"/>
                          <a:ea typeface="Meiryo UI" panose="020B0604030504040204" pitchFamily="34" charset="-128"/>
                        </a:rPr>
                        <a:t>保存</a:t>
                      </a:r>
                    </a:p>
                  </a:txBody>
                  <a:tcPr/>
                </a:tc>
                <a:tc>
                  <a:txBody>
                    <a:bodyPr/>
                    <a:lstStyle/>
                    <a:p>
                      <a:r>
                        <a:rPr kumimoji="1" lang="zh-TW" altLang="en-US" sz="1200" dirty="0">
                          <a:latin typeface="Meiryo UI" panose="020B0604030504040204" pitchFamily="34" charset="-128"/>
                          <a:ea typeface="Meiryo UI" panose="020B0604030504040204" pitchFamily="34" charset="-128"/>
                        </a:rPr>
                        <a:t>提供形式変換</a:t>
                      </a:r>
                    </a:p>
                    <a:p>
                      <a:endParaRPr kumimoji="1" lang="ja-JP" altLang="en-US" sz="1200" dirty="0">
                        <a:latin typeface="Meiryo UI" panose="020B0604030504040204" pitchFamily="34" charset="-128"/>
                        <a:ea typeface="Meiryo UI" panose="020B0604030504040204" pitchFamily="34" charset="-128"/>
                      </a:endParaRPr>
                    </a:p>
                  </a:txBody>
                  <a:tcPr/>
                </a:tc>
                <a:tc>
                  <a:txBody>
                    <a:bodyPr/>
                    <a:lstStyle/>
                    <a:p>
                      <a:r>
                        <a:rPr kumimoji="1" lang="ja-JP" altLang="en-US" sz="1200" dirty="0">
                          <a:latin typeface="Meiryo UI" panose="020B0604030504040204" pitchFamily="34" charset="-128"/>
                          <a:ea typeface="Meiryo UI" panose="020B0604030504040204" pitchFamily="34" charset="-128"/>
                        </a:rPr>
                        <a:t>地図化サービス</a:t>
                      </a:r>
                    </a:p>
                  </a:txBody>
                  <a:tcPr/>
                </a:tc>
                <a:tc>
                  <a:txBody>
                    <a:bodyPr/>
                    <a:lstStyle/>
                    <a:p>
                      <a:r>
                        <a:rPr kumimoji="1" lang="ja-JP" altLang="en-US" sz="1200" dirty="0">
                          <a:latin typeface="Meiryo UI" panose="020B0604030504040204" pitchFamily="34" charset="-128"/>
                          <a:ea typeface="Meiryo UI" panose="020B0604030504040204" pitchFamily="34" charset="-128"/>
                        </a:rPr>
                        <a:t>データ直接連携</a:t>
                      </a:r>
                    </a:p>
                  </a:txBody>
                  <a:tcPr/>
                </a:tc>
                <a:extLst>
                  <a:ext uri="{0D108BD9-81ED-4DB2-BD59-A6C34878D82A}">
                    <a16:rowId xmlns="" xmlns:a16="http://schemas.microsoft.com/office/drawing/2014/main" val="10000"/>
                  </a:ext>
                </a:extLst>
              </a:tr>
              <a:tr h="370840">
                <a:tc rowSpan="3">
                  <a:txBody>
                    <a:bodyPr/>
                    <a:lstStyle/>
                    <a:p>
                      <a:r>
                        <a:rPr kumimoji="1" lang="en-US" altLang="ja-JP" sz="1200" dirty="0">
                          <a:latin typeface="Meiryo UI" panose="020B0604030504040204" pitchFamily="34" charset="-128"/>
                          <a:ea typeface="Meiryo UI" panose="020B0604030504040204" pitchFamily="34" charset="-128"/>
                        </a:rPr>
                        <a:t>SIP4D</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r>
                        <a:rPr kumimoji="1" lang="ja-JP" altLang="en-US" sz="1200" dirty="0">
                          <a:latin typeface="Meiryo UI" panose="020B0604030504040204" pitchFamily="34" charset="-128"/>
                          <a:ea typeface="Meiryo UI" panose="020B0604030504040204" pitchFamily="34" charset="-128"/>
                        </a:rPr>
                        <a:t>雨量データセット</a:t>
                      </a:r>
                    </a:p>
                  </a:txBody>
                  <a:tcPr/>
                </a:tc>
                <a:tc>
                  <a:txBody>
                    <a:bodyPr/>
                    <a:lstStyle/>
                    <a:p>
                      <a:pPr algn="ctr"/>
                      <a:r>
                        <a:rPr kumimoji="1" lang="ja-JP" altLang="en-US" sz="1200" dirty="0">
                          <a:latin typeface="Meiryo UI" panose="020B0604030504040204" pitchFamily="34" charset="-128"/>
                          <a:ea typeface="Meiryo UI" panose="020B0604030504040204" pitchFamily="34" charset="-128"/>
                        </a:rPr>
                        <a:t>○</a:t>
                      </a:r>
                    </a:p>
                  </a:txBody>
                  <a:tcPr/>
                </a:tc>
                <a:tc>
                  <a:txBody>
                    <a:bodyPr/>
                    <a:lstStyle/>
                    <a:p>
                      <a:pPr algn="ct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algn="ctr"/>
                      <a:r>
                        <a:rPr kumimoji="1" lang="ja-JP" altLang="en-US" sz="1200" dirty="0">
                          <a:latin typeface="Meiryo UI" panose="020B0604030504040204" pitchFamily="34" charset="-128"/>
                          <a:ea typeface="Meiryo UI" panose="020B0604030504040204" pitchFamily="34" charset="-128"/>
                        </a:rPr>
                        <a:t>○</a:t>
                      </a:r>
                    </a:p>
                  </a:txBody>
                  <a:tcPr/>
                </a:tc>
                <a:tc>
                  <a:txBody>
                    <a:bodyPr/>
                    <a:lstStyle/>
                    <a:p>
                      <a:pPr algn="ct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extLst>
                  <a:ext uri="{0D108BD9-81ED-4DB2-BD59-A6C34878D82A}">
                    <a16:rowId xmlns="" xmlns:a16="http://schemas.microsoft.com/office/drawing/2014/main" val="10001"/>
                  </a:ext>
                </a:extLst>
              </a:tr>
              <a:tr h="370840">
                <a:tc vMerge="1">
                  <a:txBody>
                    <a:bodyPr/>
                    <a:lstStyle/>
                    <a:p>
                      <a:endParaRPr kumimoji="1" lang="ja-JP" altLang="en-US" sz="1200" dirty="0">
                        <a:latin typeface="+mn-ea"/>
                        <a:ea typeface="+mn-ea"/>
                      </a:endParaRPr>
                    </a:p>
                  </a:txBody>
                  <a:tcPr/>
                </a:tc>
                <a:tc>
                  <a:txBody>
                    <a:bodyPr/>
                    <a:lstStyle/>
                    <a:p>
                      <a:r>
                        <a:rPr kumimoji="1" lang="ja-JP" altLang="en-US" sz="1200" dirty="0">
                          <a:latin typeface="Meiryo UI" panose="020B0604030504040204" pitchFamily="34" charset="-128"/>
                          <a:ea typeface="Meiryo UI" panose="020B0604030504040204" pitchFamily="34" charset="-128"/>
                        </a:rPr>
                        <a:t>地震データセット</a:t>
                      </a:r>
                    </a:p>
                  </a:txBody>
                  <a:tcPr/>
                </a:tc>
                <a:tc>
                  <a:txBody>
                    <a:bodyPr/>
                    <a:lstStyle/>
                    <a:p>
                      <a:pPr algn="ctr"/>
                      <a:r>
                        <a:rPr kumimoji="1" lang="ja-JP" altLang="en-US" sz="1200" dirty="0">
                          <a:latin typeface="Meiryo UI" panose="020B0604030504040204" pitchFamily="34" charset="-128"/>
                          <a:ea typeface="Meiryo UI" panose="020B0604030504040204" pitchFamily="34" charset="-128"/>
                        </a:rPr>
                        <a:t>○</a:t>
                      </a:r>
                    </a:p>
                  </a:txBody>
                  <a:tcPr/>
                </a:tc>
                <a:tc>
                  <a:txBody>
                    <a:bodyPr/>
                    <a:lstStyle/>
                    <a:p>
                      <a:pPr algn="ct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algn="ctr"/>
                      <a:r>
                        <a:rPr kumimoji="1" lang="ja-JP" altLang="en-US" sz="1200" dirty="0">
                          <a:latin typeface="Meiryo UI" panose="020B0604030504040204" pitchFamily="34" charset="-128"/>
                          <a:ea typeface="Meiryo UI" panose="020B0604030504040204" pitchFamily="34" charset="-128"/>
                        </a:rPr>
                        <a:t>○</a:t>
                      </a:r>
                    </a:p>
                  </a:txBody>
                  <a:tcPr/>
                </a:tc>
                <a:tc>
                  <a:txBody>
                    <a:bodyPr/>
                    <a:lstStyle/>
                    <a:p>
                      <a:pPr algn="ct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extLst>
                  <a:ext uri="{0D108BD9-81ED-4DB2-BD59-A6C34878D82A}">
                    <a16:rowId xmlns="" xmlns:a16="http://schemas.microsoft.com/office/drawing/2014/main" val="10002"/>
                  </a:ext>
                </a:extLst>
              </a:tr>
              <a:tr h="370840">
                <a:tc vMerge="1">
                  <a:txBody>
                    <a:bodyPr/>
                    <a:lstStyle/>
                    <a:p>
                      <a:endParaRPr kumimoji="1" lang="ja-JP" altLang="en-US" sz="1200" dirty="0">
                        <a:latin typeface="+mn-ea"/>
                        <a:ea typeface="+mn-ea"/>
                      </a:endParaRPr>
                    </a:p>
                  </a:txBody>
                  <a:tcPr/>
                </a:tc>
                <a:tc>
                  <a:txBody>
                    <a:bodyPr/>
                    <a:lstStyle/>
                    <a:p>
                      <a:r>
                        <a:rPr kumimoji="1" lang="ja-JP" altLang="en-US" sz="1200">
                          <a:latin typeface="Meiryo UI" panose="020B0604030504040204" pitchFamily="34" charset="-128"/>
                          <a:ea typeface="Meiryo UI" panose="020B0604030504040204" pitchFamily="34" charset="-128"/>
                        </a:rPr>
                        <a:t>道路</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pPr algn="ctr"/>
                      <a:r>
                        <a:rPr kumimoji="1" lang="ja-JP" altLang="en-US" sz="1200">
                          <a:latin typeface="Meiryo UI" panose="020B0604030504040204" pitchFamily="34" charset="-128"/>
                          <a:ea typeface="Meiryo UI" panose="020B0604030504040204" pitchFamily="34" charset="-128"/>
                        </a:rPr>
                        <a:t>着手</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pPr algn="ctr"/>
                      <a:r>
                        <a:rPr kumimoji="1" lang="ja-JP" altLang="en-US" sz="1200">
                          <a:latin typeface="Meiryo UI" panose="020B0604030504040204" pitchFamily="34" charset="-128"/>
                          <a:ea typeface="Meiryo UI" panose="020B0604030504040204" pitchFamily="34" charset="-128"/>
                        </a:rPr>
                        <a:t>着手</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着手</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着手</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着手</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pPr algn="ctr"/>
                      <a:r>
                        <a:rPr kumimoji="1" lang="ja-JP" altLang="en-US" sz="1200">
                          <a:latin typeface="Meiryo UI" panose="020B0604030504040204" pitchFamily="34" charset="-128"/>
                          <a:ea typeface="Meiryo UI" panose="020B0604030504040204" pitchFamily="34" charset="-128"/>
                        </a:rPr>
                        <a:t>着手</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pPr algn="ctr"/>
                      <a:r>
                        <a:rPr kumimoji="1" lang="ja-JP" altLang="en-US" sz="1200">
                          <a:latin typeface="Meiryo UI" panose="020B0604030504040204" pitchFamily="34" charset="-128"/>
                          <a:ea typeface="Meiryo UI" panose="020B0604030504040204" pitchFamily="34" charset="-128"/>
                        </a:rPr>
                        <a:t>着手</a:t>
                      </a:r>
                      <a:endParaRPr kumimoji="1" lang="ja-JP" altLang="en-US" sz="1200" dirty="0">
                        <a:latin typeface="Meiryo UI" panose="020B0604030504040204" pitchFamily="34" charset="-128"/>
                        <a:ea typeface="Meiryo UI" panose="020B0604030504040204" pitchFamily="34" charset="-128"/>
                      </a:endParaRPr>
                    </a:p>
                  </a:txBody>
                  <a:tcPr/>
                </a:tc>
                <a:extLst>
                  <a:ext uri="{0D108BD9-81ED-4DB2-BD59-A6C34878D82A}">
                    <a16:rowId xmlns="" xmlns:a16="http://schemas.microsoft.com/office/drawing/2014/main" val="564886586"/>
                  </a:ext>
                </a:extLst>
              </a:tr>
              <a:tr h="370840">
                <a:tc rowSpan="2">
                  <a:txBody>
                    <a:bodyPr/>
                    <a:lstStyle/>
                    <a:p>
                      <a:r>
                        <a:rPr kumimoji="1" lang="en-US" altLang="ja-JP" sz="1200" dirty="0" err="1">
                          <a:latin typeface="Meiryo UI" panose="020B0604030504040204" pitchFamily="34" charset="-128"/>
                          <a:ea typeface="Meiryo UI" panose="020B0604030504040204" pitchFamily="34" charset="-128"/>
                        </a:rPr>
                        <a:t>WebEOC</a:t>
                      </a:r>
                      <a:endParaRPr kumimoji="1" lang="en-US" altLang="ja-JP" sz="1200" dirty="0">
                        <a:latin typeface="Meiryo UI" panose="020B0604030504040204" pitchFamily="34" charset="-128"/>
                        <a:ea typeface="Meiryo UI" panose="020B0604030504040204" pitchFamily="34" charset="-128"/>
                      </a:endParaRPr>
                    </a:p>
                  </a:txBody>
                  <a:tcPr/>
                </a:tc>
                <a:tc>
                  <a:txBody>
                    <a:bodyPr/>
                    <a:lstStyle/>
                    <a:p>
                      <a:r>
                        <a:rPr kumimoji="1" lang="ja-JP" altLang="en-US" sz="1200" dirty="0">
                          <a:latin typeface="Meiryo UI" panose="020B0604030504040204" pitchFamily="34" charset="-128"/>
                          <a:ea typeface="Meiryo UI" panose="020B0604030504040204" pitchFamily="34" charset="-128"/>
                        </a:rPr>
                        <a:t>連絡票</a:t>
                      </a:r>
                      <a:endParaRPr kumimoji="1" lang="en-US" altLang="ja-JP" sz="1200" dirty="0">
                        <a:latin typeface="Meiryo UI" panose="020B0604030504040204" pitchFamily="34" charset="-128"/>
                        <a:ea typeface="Meiryo UI" panose="020B0604030504040204" pitchFamily="34" charset="-128"/>
                      </a:endParaRPr>
                    </a:p>
                  </a:txBody>
                  <a:tcPr/>
                </a:tc>
                <a:tc>
                  <a:txBody>
                    <a:bodyPr/>
                    <a:lstStyle/>
                    <a:p>
                      <a:pPr algn="ctr"/>
                      <a:r>
                        <a:rPr kumimoji="1" lang="ja-JP" altLang="en-US" sz="1200" dirty="0">
                          <a:latin typeface="Meiryo UI" panose="020B0604030504040204" pitchFamily="34" charset="-128"/>
                          <a:ea typeface="Meiryo UI" panose="020B0604030504040204" pitchFamily="34" charset="-128"/>
                        </a:rPr>
                        <a:t>○</a:t>
                      </a:r>
                    </a:p>
                  </a:txBody>
                  <a:tcPr/>
                </a:tc>
                <a:tc>
                  <a:txBody>
                    <a:bodyPr/>
                    <a:lstStyle/>
                    <a:p>
                      <a:pPr algn="ct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extLst>
                  <a:ext uri="{0D108BD9-81ED-4DB2-BD59-A6C34878D82A}">
                    <a16:rowId xmlns="" xmlns:a16="http://schemas.microsoft.com/office/drawing/2014/main" val="10003"/>
                  </a:ext>
                </a:extLst>
              </a:tr>
              <a:tr h="370840">
                <a:tc vMerge="1">
                  <a:txBody>
                    <a:bodyPr/>
                    <a:lstStyle/>
                    <a:p>
                      <a:endParaRPr kumimoji="1" lang="ja-JP" altLang="en-US" sz="1200" dirty="0">
                        <a:latin typeface="+mn-ea"/>
                        <a:ea typeface="+mn-ea"/>
                      </a:endParaRPr>
                    </a:p>
                  </a:txBody>
                  <a:tcPr/>
                </a:tc>
                <a:tc>
                  <a:txBody>
                    <a:bodyPr/>
                    <a:lstStyle/>
                    <a:p>
                      <a:r>
                        <a:rPr kumimoji="1" lang="ja-JP" altLang="en-US" sz="1200" dirty="0">
                          <a:latin typeface="Meiryo UI" panose="020B0604030504040204" pitchFamily="34" charset="-128"/>
                          <a:ea typeface="Meiryo UI" panose="020B0604030504040204" pitchFamily="34" charset="-128"/>
                        </a:rPr>
                        <a:t>避難所</a:t>
                      </a:r>
                    </a:p>
                  </a:txBody>
                  <a:tcPr/>
                </a:tc>
                <a:tc>
                  <a:txBody>
                    <a:bodyPr/>
                    <a:lstStyle/>
                    <a:p>
                      <a:pPr algn="ctr"/>
                      <a:r>
                        <a:rPr kumimoji="1" lang="ja-JP" altLang="en-US" sz="1200" dirty="0">
                          <a:latin typeface="Meiryo UI" panose="020B0604030504040204" pitchFamily="34" charset="-128"/>
                          <a:ea typeface="Meiryo UI" panose="020B0604030504040204" pitchFamily="34" charset="-128"/>
                        </a:rPr>
                        <a:t>○</a:t>
                      </a:r>
                    </a:p>
                  </a:txBody>
                  <a:tcPr/>
                </a:tc>
                <a:tc>
                  <a:txBody>
                    <a:bodyPr/>
                    <a:lstStyle/>
                    <a:p>
                      <a:pPr algn="ct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extLst>
                  <a:ext uri="{0D108BD9-81ED-4DB2-BD59-A6C34878D82A}">
                    <a16:rowId xmlns="" xmlns:a16="http://schemas.microsoft.com/office/drawing/2014/main" val="10004"/>
                  </a:ext>
                </a:extLst>
              </a:tr>
              <a:tr h="370840">
                <a:tc rowSpan="8">
                  <a:txBody>
                    <a:bodyPr/>
                    <a:lstStyle/>
                    <a:p>
                      <a:r>
                        <a:rPr kumimoji="1" lang="ja-JP" altLang="en-US" sz="1200">
                          <a:latin typeface="Meiryo UI" panose="020B0604030504040204" pitchFamily="34" charset="-128"/>
                          <a:ea typeface="Meiryo UI" panose="020B0604030504040204" pitchFamily="34" charset="-128"/>
                        </a:rPr>
                        <a:t>雪氷</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r>
                        <a:rPr kumimoji="1" lang="ja-JP" altLang="en-US" sz="1200" dirty="0">
                          <a:latin typeface="Meiryo UI" panose="020B0604030504040204" pitchFamily="34" charset="-128"/>
                          <a:ea typeface="Meiryo UI" panose="020B0604030504040204" pitchFamily="34" charset="-128"/>
                        </a:rPr>
                        <a:t>底面流出量</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extLst>
                  <a:ext uri="{0D108BD9-81ED-4DB2-BD59-A6C34878D82A}">
                    <a16:rowId xmlns="" xmlns:a16="http://schemas.microsoft.com/office/drawing/2014/main" val="10005"/>
                  </a:ext>
                </a:extLst>
              </a:tr>
              <a:tr h="370840">
                <a:tc vMerge="1">
                  <a:txBody>
                    <a:bodyPr/>
                    <a:lstStyle/>
                    <a:p>
                      <a:endParaRPr kumimoji="1" lang="ja-JP" altLang="en-US" sz="1200" dirty="0">
                        <a:latin typeface="+mn-ea"/>
                        <a:ea typeface="+mn-ea"/>
                      </a:endParaRPr>
                    </a:p>
                  </a:txBody>
                  <a:tcPr/>
                </a:tc>
                <a:tc>
                  <a:txBody>
                    <a:bodyPr/>
                    <a:lstStyle/>
                    <a:p>
                      <a:r>
                        <a:rPr kumimoji="1" lang="ja-JP" altLang="en-US" sz="1200" dirty="0">
                          <a:latin typeface="Meiryo UI" panose="020B0604030504040204" pitchFamily="34" charset="-128"/>
                          <a:ea typeface="Meiryo UI" panose="020B0604030504040204" pitchFamily="34" charset="-128"/>
                        </a:rPr>
                        <a:t>降雪予測</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a:t>
                      </a:r>
                      <a:r>
                        <a:rPr kumimoji="1" lang="ja-JP" altLang="en-US" sz="1200" dirty="0">
                          <a:latin typeface="Meiryo UI" panose="020B0604030504040204" pitchFamily="34" charset="-128"/>
                          <a:ea typeface="Meiryo UI" panose="020B0604030504040204" pitchFamily="34" charset="-128"/>
                        </a:rPr>
                        <a:t>月予定</a:t>
                      </a:r>
                    </a:p>
                  </a:txBody>
                  <a:tcPr/>
                </a:tc>
                <a:extLst>
                  <a:ext uri="{0D108BD9-81ED-4DB2-BD59-A6C34878D82A}">
                    <a16:rowId xmlns="" xmlns:a16="http://schemas.microsoft.com/office/drawing/2014/main" val="10006"/>
                  </a:ext>
                </a:extLst>
              </a:tr>
              <a:tr h="370840">
                <a:tc vMerge="1">
                  <a:txBody>
                    <a:bodyPr/>
                    <a:lstStyle/>
                    <a:p>
                      <a:pPr marL="0" marR="0" lvl="0" indent="0" algn="l" defTabSz="886118" rtl="0" eaLnBrk="1" fontAlgn="auto" latinLnBrk="0" hangingPunct="1">
                        <a:lnSpc>
                          <a:spcPct val="100000"/>
                        </a:lnSpc>
                        <a:spcBef>
                          <a:spcPts val="0"/>
                        </a:spcBef>
                        <a:spcAft>
                          <a:spcPts val="0"/>
                        </a:spcAft>
                        <a:buClrTx/>
                        <a:buSzTx/>
                        <a:buFontTx/>
                        <a:buNone/>
                        <a:tabLst/>
                        <a:defRPr/>
                      </a:pPr>
                      <a:endParaRPr kumimoji="1" lang="ja-JP" altLang="en-US" sz="1200" dirty="0">
                        <a:latin typeface="+mn-ea"/>
                        <a:ea typeface="+mn-ea"/>
                      </a:endParaRPr>
                    </a:p>
                  </a:txBody>
                  <a:tcPr/>
                </a:tc>
                <a:tc>
                  <a:txBody>
                    <a:bodyPr/>
                    <a:lstStyle/>
                    <a:p>
                      <a:pPr marL="0" marR="0" lvl="0" indent="0" algn="l"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積雪重量分布</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34" charset="-128"/>
                          <a:ea typeface="Meiryo UI" panose="020B0604030504040204" pitchFamily="34" charset="-128"/>
                        </a:rPr>
                        <a:t>－</a:t>
                      </a:r>
                    </a:p>
                  </a:txBody>
                  <a:tcPr/>
                </a:tc>
                <a:extLst>
                  <a:ext uri="{0D108BD9-81ED-4DB2-BD59-A6C34878D82A}">
                    <a16:rowId xmlns="" xmlns:a16="http://schemas.microsoft.com/office/drawing/2014/main" val="10007"/>
                  </a:ext>
                </a:extLst>
              </a:tr>
              <a:tr h="370840">
                <a:tc vMerge="1">
                  <a:txBody>
                    <a:bodyPr/>
                    <a:lstStyle/>
                    <a:p>
                      <a:endParaRPr kumimoji="1" lang="zh-TW" altLang="en-US" sz="1200" dirty="0">
                        <a:latin typeface="ＭＳ Ｐゴシック" panose="020B0600070205080204" pitchFamily="50" charset="-128"/>
                        <a:ea typeface="ＭＳ Ｐゴシック" panose="020B0600070205080204" pitchFamily="50" charset="-128"/>
                      </a:endParaRPr>
                    </a:p>
                  </a:txBody>
                  <a:tcPr/>
                </a:tc>
                <a:tc>
                  <a:txBody>
                    <a:bodyPr/>
                    <a:lstStyle/>
                    <a:p>
                      <a:r>
                        <a:rPr kumimoji="1" lang="zh-TW" altLang="en-US" sz="1200" dirty="0">
                          <a:latin typeface="Meiryo UI" panose="020B0604030504040204" pitchFamily="34" charset="-128"/>
                          <a:ea typeface="Meiryo UI" panose="020B0604030504040204" pitchFamily="34" charset="-128"/>
                        </a:rPr>
                        <a:t>低気圧性降雪雪崩予測</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a:latin typeface="Meiryo UI" panose="020B0604030504040204" pitchFamily="34" charset="-128"/>
                          <a:ea typeface="Meiryo UI" panose="020B0604030504040204" pitchFamily="34" charset="-128"/>
                        </a:rPr>
                        <a:t>1</a:t>
                      </a:r>
                      <a:r>
                        <a:rPr kumimoji="1" lang="ja-JP" altLang="en-US" sz="1200">
                          <a:latin typeface="Meiryo UI" panose="020B0604030504040204" pitchFamily="34" charset="-128"/>
                          <a:ea typeface="Meiryo UI" panose="020B0604030504040204" pitchFamily="34" charset="-128"/>
                        </a:rPr>
                        <a:t>月予定</a:t>
                      </a:r>
                      <a:endParaRPr kumimoji="1" lang="ja-JP" altLang="en-US" sz="1200" dirty="0">
                        <a:latin typeface="Meiryo UI" panose="020B0604030504040204" pitchFamily="34" charset="-128"/>
                        <a:ea typeface="Meiryo UI" panose="020B0604030504040204" pitchFamily="34" charset="-128"/>
                      </a:endParaRPr>
                    </a:p>
                  </a:txBody>
                  <a:tcPr/>
                </a:tc>
                <a:extLst>
                  <a:ext uri="{0D108BD9-81ED-4DB2-BD59-A6C34878D82A}">
                    <a16:rowId xmlns="" xmlns:a16="http://schemas.microsoft.com/office/drawing/2014/main" val="10008"/>
                  </a:ext>
                </a:extLst>
              </a:tr>
              <a:tr h="370840">
                <a:tc vMerge="1">
                  <a:txBody>
                    <a:bodyPr/>
                    <a:lstStyle/>
                    <a:p>
                      <a:endParaRPr kumimoji="1" lang="ja-JP" altLang="en-US" sz="1200" dirty="0">
                        <a:latin typeface="+mn-ea"/>
                        <a:ea typeface="+mn-ea"/>
                      </a:endParaRPr>
                    </a:p>
                  </a:txBody>
                  <a:tcPr/>
                </a:tc>
                <a:tc>
                  <a:txBody>
                    <a:bodyPr/>
                    <a:lstStyle/>
                    <a:p>
                      <a:r>
                        <a:rPr kumimoji="1" lang="ja-JP" altLang="en-US" sz="1200" dirty="0">
                          <a:latin typeface="Meiryo UI" panose="020B0604030504040204" pitchFamily="34" charset="-128"/>
                          <a:ea typeface="Meiryo UI" panose="020B0604030504040204" pitchFamily="34" charset="-128"/>
                        </a:rPr>
                        <a:t>吹雪予測</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a:latin typeface="Meiryo UI" panose="020B0604030504040204" pitchFamily="34" charset="-128"/>
                          <a:ea typeface="Meiryo UI" panose="020B0604030504040204" pitchFamily="34" charset="-128"/>
                        </a:rPr>
                        <a:t>1</a:t>
                      </a:r>
                      <a:r>
                        <a:rPr kumimoji="1" lang="ja-JP" altLang="en-US" sz="1200">
                          <a:latin typeface="Meiryo UI" panose="020B0604030504040204" pitchFamily="34" charset="-128"/>
                          <a:ea typeface="Meiryo UI" panose="020B0604030504040204" pitchFamily="34" charset="-128"/>
                        </a:rPr>
                        <a:t>月予定</a:t>
                      </a:r>
                      <a:endParaRPr kumimoji="1" lang="ja-JP" altLang="en-US" sz="1200" dirty="0">
                        <a:latin typeface="Meiryo UI" panose="020B0604030504040204" pitchFamily="34" charset="-128"/>
                        <a:ea typeface="Meiryo UI" panose="020B0604030504040204" pitchFamily="34" charset="-128"/>
                      </a:endParaRPr>
                    </a:p>
                  </a:txBody>
                  <a:tcPr/>
                </a:tc>
                <a:extLst>
                  <a:ext uri="{0D108BD9-81ED-4DB2-BD59-A6C34878D82A}">
                    <a16:rowId xmlns="" xmlns:a16="http://schemas.microsoft.com/office/drawing/2014/main" val="10009"/>
                  </a:ext>
                </a:extLst>
              </a:tr>
              <a:tr h="370840">
                <a:tc vMerge="1">
                  <a:txBody>
                    <a:bodyPr/>
                    <a:lstStyle/>
                    <a:p>
                      <a:endParaRPr kumimoji="1" lang="ja-JP" altLang="en-US" sz="1200" dirty="0">
                        <a:latin typeface="+mn-ea"/>
                        <a:ea typeface="+mn-ea"/>
                      </a:endParaRPr>
                    </a:p>
                  </a:txBody>
                  <a:tcPr/>
                </a:tc>
                <a:tc>
                  <a:txBody>
                    <a:bodyPr/>
                    <a:lstStyle/>
                    <a:p>
                      <a:r>
                        <a:rPr kumimoji="1" lang="ja-JP" altLang="en-US" sz="1200" dirty="0">
                          <a:latin typeface="Meiryo UI" panose="020B0604030504040204" pitchFamily="34" charset="-128"/>
                          <a:ea typeface="Meiryo UI" panose="020B0604030504040204" pitchFamily="34" charset="-128"/>
                        </a:rPr>
                        <a:t>着雪予測</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a:latin typeface="Meiryo UI" panose="020B0604030504040204" pitchFamily="34" charset="-128"/>
                          <a:ea typeface="Meiryo UI" panose="020B0604030504040204" pitchFamily="34" charset="-128"/>
                        </a:rPr>
                        <a:t>1</a:t>
                      </a:r>
                      <a:r>
                        <a:rPr kumimoji="1" lang="ja-JP" altLang="en-US" sz="1200">
                          <a:latin typeface="Meiryo UI" panose="020B0604030504040204" pitchFamily="34" charset="-128"/>
                          <a:ea typeface="Meiryo UI" panose="020B0604030504040204" pitchFamily="34" charset="-128"/>
                        </a:rPr>
                        <a:t>月予定</a:t>
                      </a:r>
                      <a:endParaRPr kumimoji="1" lang="ja-JP" altLang="en-US" sz="1200" dirty="0">
                        <a:latin typeface="Meiryo UI" panose="020B0604030504040204" pitchFamily="34" charset="-128"/>
                        <a:ea typeface="Meiryo UI" panose="020B0604030504040204" pitchFamily="34" charset="-128"/>
                      </a:endParaRPr>
                    </a:p>
                  </a:txBody>
                  <a:tcPr/>
                </a:tc>
                <a:extLst>
                  <a:ext uri="{0D108BD9-81ED-4DB2-BD59-A6C34878D82A}">
                    <a16:rowId xmlns="" xmlns:a16="http://schemas.microsoft.com/office/drawing/2014/main" val="10010"/>
                  </a:ext>
                </a:extLst>
              </a:tr>
              <a:tr h="370840">
                <a:tc vMerge="1">
                  <a:txBody>
                    <a:bodyPr/>
                    <a:lstStyle/>
                    <a:p>
                      <a:endParaRPr kumimoji="1" lang="ja-JP" altLang="en-US" sz="1200" dirty="0">
                        <a:latin typeface="+mn-ea"/>
                        <a:ea typeface="+mn-ea"/>
                      </a:endParaRPr>
                    </a:p>
                  </a:txBody>
                  <a:tcPr/>
                </a:tc>
                <a:tc>
                  <a:txBody>
                    <a:bodyPr/>
                    <a:lstStyle/>
                    <a:p>
                      <a:r>
                        <a:rPr kumimoji="1" lang="ja-JP" altLang="en-US" sz="1200" dirty="0">
                          <a:latin typeface="Meiryo UI" panose="020B0604030504040204" pitchFamily="34" charset="-128"/>
                          <a:ea typeface="Meiryo UI" panose="020B0604030504040204" pitchFamily="34" charset="-128"/>
                        </a:rPr>
                        <a:t>積雪深分布</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a:latin typeface="Meiryo UI" panose="020B0604030504040204" pitchFamily="34" charset="-128"/>
                          <a:ea typeface="Meiryo UI" panose="020B0604030504040204" pitchFamily="34" charset="-128"/>
                        </a:rPr>
                        <a:t>1</a:t>
                      </a:r>
                      <a:r>
                        <a:rPr kumimoji="1" lang="ja-JP" altLang="en-US" sz="1200">
                          <a:latin typeface="Meiryo UI" panose="020B0604030504040204" pitchFamily="34" charset="-128"/>
                          <a:ea typeface="Meiryo UI" panose="020B0604030504040204" pitchFamily="34" charset="-128"/>
                        </a:rPr>
                        <a:t>月予定</a:t>
                      </a:r>
                      <a:endParaRPr kumimoji="1" lang="ja-JP" altLang="en-US" sz="1200" dirty="0">
                        <a:latin typeface="Meiryo UI" panose="020B0604030504040204" pitchFamily="34" charset="-128"/>
                        <a:ea typeface="Meiryo UI" panose="020B0604030504040204" pitchFamily="34" charset="-128"/>
                      </a:endParaRPr>
                    </a:p>
                  </a:txBody>
                  <a:tcPr/>
                </a:tc>
                <a:extLst>
                  <a:ext uri="{0D108BD9-81ED-4DB2-BD59-A6C34878D82A}">
                    <a16:rowId xmlns="" xmlns:a16="http://schemas.microsoft.com/office/drawing/2014/main" val="10011"/>
                  </a:ext>
                </a:extLst>
              </a:tr>
              <a:tr h="370840">
                <a:tc vMerge="1">
                  <a:txBody>
                    <a:bodyPr/>
                    <a:lstStyle/>
                    <a:p>
                      <a:endParaRPr kumimoji="1" lang="ja-JP" altLang="en-US" sz="1200" dirty="0">
                        <a:latin typeface="+mn-ea"/>
                        <a:ea typeface="+mn-ea"/>
                      </a:endParaRPr>
                    </a:p>
                  </a:txBody>
                  <a:tcPr/>
                </a:tc>
                <a:tc>
                  <a:txBody>
                    <a:bodyPr/>
                    <a:lstStyle/>
                    <a:p>
                      <a:r>
                        <a:rPr kumimoji="1" lang="ja-JP" altLang="en-US" sz="1200" dirty="0">
                          <a:latin typeface="Meiryo UI" panose="020B0604030504040204" pitchFamily="34" charset="-128"/>
                          <a:ea typeface="Meiryo UI" panose="020B0604030504040204" pitchFamily="34" charset="-128"/>
                        </a:rPr>
                        <a:t>融雪量</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12</a:t>
                      </a:r>
                      <a:r>
                        <a:rPr kumimoji="1" lang="ja-JP" altLang="en-US" sz="1200" dirty="0">
                          <a:latin typeface="Meiryo UI" panose="020B0604030504040204" pitchFamily="34" charset="-128"/>
                          <a:ea typeface="Meiryo UI" panose="020B0604030504040204" pitchFamily="34" charset="-128"/>
                        </a:rPr>
                        <a:t>月予定</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a:t>
                      </a:r>
                      <a:r>
                        <a:rPr kumimoji="1" lang="ja-JP" altLang="en-US" sz="1200" dirty="0">
                          <a:latin typeface="Meiryo UI" panose="020B0604030504040204" pitchFamily="34" charset="-128"/>
                          <a:ea typeface="Meiryo UI" panose="020B0604030504040204" pitchFamily="34" charset="-128"/>
                        </a:rPr>
                        <a:t>月予定</a:t>
                      </a:r>
                    </a:p>
                  </a:txBody>
                  <a:tcPr/>
                </a:tc>
                <a:extLst>
                  <a:ext uri="{0D108BD9-81ED-4DB2-BD59-A6C34878D82A}">
                    <a16:rowId xmlns="" xmlns:a16="http://schemas.microsoft.com/office/drawing/2014/main" val="10012"/>
                  </a:ext>
                </a:extLst>
              </a:tr>
              <a:tr h="370840">
                <a:tc>
                  <a:txBody>
                    <a:bodyPr/>
                    <a:lstStyle/>
                    <a:p>
                      <a:r>
                        <a:rPr kumimoji="1" lang="ja-JP" altLang="en-US" sz="1200">
                          <a:latin typeface="Meiryo UI" panose="020B0604030504040204" pitchFamily="34" charset="-128"/>
                          <a:ea typeface="Meiryo UI" panose="020B0604030504040204" pitchFamily="34" charset="-128"/>
                        </a:rPr>
                        <a:t>基盤データ</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r>
                        <a:rPr kumimoji="1" lang="en-US" altLang="ja-JP" sz="1200" dirty="0">
                          <a:latin typeface="Meiryo UI" panose="020B0604030504040204" pitchFamily="34" charset="-128"/>
                          <a:ea typeface="Meiryo UI" panose="020B0604030504040204" pitchFamily="34" charset="-128"/>
                        </a:rPr>
                        <a:t>GEOSPACE</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検討中</a:t>
                      </a:r>
                      <a:endParaRPr kumimoji="1" lang="ja-JP" altLang="en-US" sz="1200" dirty="0">
                        <a:latin typeface="Meiryo UI" panose="020B0604030504040204" pitchFamily="34" charset="-128"/>
                        <a:ea typeface="Meiryo UI" panose="020B0604030504040204" pitchFamily="34" charset="-128"/>
                      </a:endParaRP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検討中</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検討中</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検討中</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検討中</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検討中</a:t>
                      </a:r>
                    </a:p>
                  </a:txBody>
                  <a:tcPr/>
                </a:tc>
                <a:tc>
                  <a:txBody>
                    <a:bodyPr/>
                    <a:lstStyle/>
                    <a:p>
                      <a:pPr marL="0" marR="0" lvl="0" indent="0" algn="ctr" defTabSz="886118"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検討中</a:t>
                      </a:r>
                    </a:p>
                  </a:txBody>
                  <a:tcPr/>
                </a:tc>
                <a:extLst>
                  <a:ext uri="{0D108BD9-81ED-4DB2-BD59-A6C34878D82A}">
                    <a16:rowId xmlns="" xmlns:a16="http://schemas.microsoft.com/office/drawing/2014/main" val="856218304"/>
                  </a:ext>
                </a:extLst>
              </a:tr>
            </a:tbl>
          </a:graphicData>
        </a:graphic>
      </p:graphicFrame>
    </p:spTree>
    <p:extLst>
      <p:ext uri="{BB962C8B-B14F-4D97-AF65-F5344CB8AC3E}">
        <p14:creationId xmlns:p14="http://schemas.microsoft.com/office/powerpoint/2010/main" val="155005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2CDFDE8-B79E-0F47-AD15-128B6B034B59}"/>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A86F3767-26C0-384C-B56E-4EF2F4ED0E8E}"/>
              </a:ext>
            </a:extLst>
          </p:cNvPr>
          <p:cNvSpPr>
            <a:spLocks noGrp="1"/>
          </p:cNvSpPr>
          <p:nvPr>
            <p:ph type="sldNum" sz="quarter" idx="12"/>
          </p:nvPr>
        </p:nvSpPr>
        <p:spPr/>
        <p:txBody>
          <a:bodyPr/>
          <a:lstStyle/>
          <a:p>
            <a:fld id="{BCDE9867-5810-42B7-B54B-B4C1EE7978C2}" type="slidenum">
              <a:rPr kumimoji="1" lang="ja-JP" altLang="en-US" smtClean="0"/>
              <a:pPr/>
              <a:t>8</a:t>
            </a:fld>
            <a:endParaRPr kumimoji="1" lang="ja-JP" altLang="en-US" dirty="0"/>
          </a:p>
        </p:txBody>
      </p:sp>
      <p:sp>
        <p:nvSpPr>
          <p:cNvPr id="5" name="フッター プレースホルダー 4">
            <a:extLst>
              <a:ext uri="{FF2B5EF4-FFF2-40B4-BE49-F238E27FC236}">
                <a16:creationId xmlns="" xmlns:a16="http://schemas.microsoft.com/office/drawing/2014/main" id="{CB4742C6-4576-A64E-9E06-F95B21EFF0B2}"/>
              </a:ext>
            </a:extLst>
          </p:cNvPr>
          <p:cNvSpPr>
            <a:spLocks noGrp="1"/>
          </p:cNvSpPr>
          <p:nvPr>
            <p:ph type="ftr" sz="quarter" idx="3"/>
          </p:nvPr>
        </p:nvSpPr>
        <p:spPr/>
        <p:txBody>
          <a:bodyPr/>
          <a:lstStyle/>
          <a:p>
            <a:r>
              <a:rPr lang="en-US" altLang="ja-JP"/>
              <a:t>SIP</a:t>
            </a:r>
            <a:r>
              <a:rPr lang="ja-JP" altLang="en-US"/>
              <a:t>「レジリエントな防災・減災機能の強化」課題④　</a:t>
            </a:r>
            <a:r>
              <a:rPr lang="en-US" altLang="ja-JP"/>
              <a:t>2014,2015,2016,2017,2018</a:t>
            </a:r>
            <a:endParaRPr lang="ja-JP" altLang="en-US" dirty="0"/>
          </a:p>
        </p:txBody>
      </p:sp>
      <p:sp>
        <p:nvSpPr>
          <p:cNvPr id="6" name="テキスト ボックス 5">
            <a:extLst>
              <a:ext uri="{FF2B5EF4-FFF2-40B4-BE49-F238E27FC236}">
                <a16:creationId xmlns="" xmlns:a16="http://schemas.microsoft.com/office/drawing/2014/main" id="{7DF2F8A2-53DC-CF46-8203-B465B3345B05}"/>
              </a:ext>
            </a:extLst>
          </p:cNvPr>
          <p:cNvSpPr txBox="1"/>
          <p:nvPr/>
        </p:nvSpPr>
        <p:spPr>
          <a:xfrm>
            <a:off x="359792" y="935360"/>
            <a:ext cx="2077813" cy="307777"/>
          </a:xfrm>
          <a:prstGeom prst="rect">
            <a:avLst/>
          </a:prstGeom>
          <a:noFill/>
        </p:spPr>
        <p:txBody>
          <a:bodyPr wrap="none" rtlCol="0">
            <a:spAutoFit/>
          </a:bodyPr>
          <a:lstStyle/>
          <a:p>
            <a:r>
              <a:rPr kumimoji="1" lang="en-US" altLang="ja-JP" sz="1400" dirty="0">
                <a:latin typeface="HGPｺﾞｼｯｸE" panose="020B0900000000000000" pitchFamily="50" charset="-128"/>
                <a:ea typeface="HGPｺﾞｼｯｸE" panose="020B0900000000000000" pitchFamily="50" charset="-128"/>
              </a:rPr>
              <a:t>SIP4D</a:t>
            </a:r>
            <a:r>
              <a:rPr kumimoji="1" lang="ja-JP" altLang="en-US" sz="1400" dirty="0">
                <a:latin typeface="HGPｺﾞｼｯｸE" panose="020B0900000000000000" pitchFamily="50" charset="-128"/>
                <a:ea typeface="HGPｺﾞｼｯｸE" panose="020B0900000000000000" pitchFamily="50" charset="-128"/>
              </a:rPr>
              <a:t>の地震</a:t>
            </a:r>
            <a:r>
              <a:rPr kumimoji="1" lang="ja-JP" altLang="en-US" sz="1400" dirty="0" smtClean="0">
                <a:latin typeface="HGPｺﾞｼｯｸE" panose="020B0900000000000000" pitchFamily="50" charset="-128"/>
                <a:ea typeface="HGPｺﾞｼｯｸE" panose="020B0900000000000000" pitchFamily="50" charset="-128"/>
              </a:rPr>
              <a:t>データセット</a:t>
            </a:r>
            <a:endParaRPr kumimoji="1" lang="ja-JP" altLang="en-US" sz="1000" dirty="0">
              <a:latin typeface="HGPｺﾞｼｯｸE" panose="020B0900000000000000" pitchFamily="50" charset="-128"/>
              <a:ea typeface="HGPｺﾞｼｯｸE" panose="020B0900000000000000" pitchFamily="50" charset="-128"/>
            </a:endParaRPr>
          </a:p>
        </p:txBody>
      </p:sp>
      <p:pic>
        <p:nvPicPr>
          <p:cNvPr id="7" name="図 6">
            <a:extLst>
              <a:ext uri="{FF2B5EF4-FFF2-40B4-BE49-F238E27FC236}">
                <a16:creationId xmlns="" xmlns:a16="http://schemas.microsoft.com/office/drawing/2014/main" id="{4A5D6169-D41D-154B-A606-E6193A907556}"/>
              </a:ext>
            </a:extLst>
          </p:cNvPr>
          <p:cNvPicPr>
            <a:picLocks noChangeAspect="1"/>
          </p:cNvPicPr>
          <p:nvPr/>
        </p:nvPicPr>
        <p:blipFill>
          <a:blip r:embed="rId2"/>
          <a:stretch>
            <a:fillRect/>
          </a:stretch>
        </p:blipFill>
        <p:spPr>
          <a:xfrm>
            <a:off x="3409463" y="3095600"/>
            <a:ext cx="6193631" cy="3473291"/>
          </a:xfrm>
          <a:prstGeom prst="rect">
            <a:avLst/>
          </a:prstGeom>
        </p:spPr>
      </p:pic>
      <p:pic>
        <p:nvPicPr>
          <p:cNvPr id="8" name="図 7">
            <a:extLst>
              <a:ext uri="{FF2B5EF4-FFF2-40B4-BE49-F238E27FC236}">
                <a16:creationId xmlns="" xmlns:a16="http://schemas.microsoft.com/office/drawing/2014/main" id="{EA0C12B4-D762-2144-B4FC-0F32941EA725}"/>
              </a:ext>
            </a:extLst>
          </p:cNvPr>
          <p:cNvPicPr>
            <a:picLocks noChangeAspect="1"/>
          </p:cNvPicPr>
          <p:nvPr/>
        </p:nvPicPr>
        <p:blipFill>
          <a:blip r:embed="rId3"/>
          <a:stretch>
            <a:fillRect/>
          </a:stretch>
        </p:blipFill>
        <p:spPr>
          <a:xfrm>
            <a:off x="719832" y="1223392"/>
            <a:ext cx="5786447" cy="3228975"/>
          </a:xfrm>
          <a:prstGeom prst="rect">
            <a:avLst/>
          </a:prstGeom>
        </p:spPr>
      </p:pic>
      <p:sp>
        <p:nvSpPr>
          <p:cNvPr id="9" name="テキスト ボックス 8">
            <a:extLst>
              <a:ext uri="{FF2B5EF4-FFF2-40B4-BE49-F238E27FC236}">
                <a16:creationId xmlns="" xmlns:a16="http://schemas.microsoft.com/office/drawing/2014/main" id="{38B1B4B8-2D09-D240-AE91-34021E6523FC}"/>
              </a:ext>
            </a:extLst>
          </p:cNvPr>
          <p:cNvSpPr txBox="1"/>
          <p:nvPr/>
        </p:nvSpPr>
        <p:spPr>
          <a:xfrm>
            <a:off x="2087984" y="6463832"/>
            <a:ext cx="2077813" cy="307777"/>
          </a:xfrm>
          <a:prstGeom prst="rect">
            <a:avLst/>
          </a:prstGeom>
          <a:noFill/>
        </p:spPr>
        <p:txBody>
          <a:bodyPr wrap="none" rtlCol="0">
            <a:spAutoFit/>
          </a:bodyPr>
          <a:lstStyle/>
          <a:p>
            <a:r>
              <a:rPr kumimoji="1" lang="en-US" altLang="ja-JP" sz="1400" dirty="0">
                <a:latin typeface="HGPｺﾞｼｯｸE" panose="020B0900000000000000" pitchFamily="50" charset="-128"/>
                <a:ea typeface="HGPｺﾞｼｯｸE" panose="020B0900000000000000" pitchFamily="50" charset="-128"/>
              </a:rPr>
              <a:t>SIP4D</a:t>
            </a:r>
            <a:r>
              <a:rPr kumimoji="1" lang="ja-JP" altLang="en-US" sz="1400" dirty="0">
                <a:latin typeface="HGPｺﾞｼｯｸE" panose="020B0900000000000000" pitchFamily="50" charset="-128"/>
                <a:ea typeface="HGPｺﾞｼｯｸE" panose="020B0900000000000000" pitchFamily="50" charset="-128"/>
              </a:rPr>
              <a:t>の雨量</a:t>
            </a:r>
            <a:r>
              <a:rPr kumimoji="1" lang="ja-JP" altLang="en-US" sz="1400" dirty="0" smtClean="0">
                <a:latin typeface="HGPｺﾞｼｯｸE" panose="020B0900000000000000" pitchFamily="50" charset="-128"/>
                <a:ea typeface="HGPｺﾞｼｯｸE" panose="020B0900000000000000" pitchFamily="50" charset="-128"/>
              </a:rPr>
              <a:t>データセット</a:t>
            </a:r>
            <a:endParaRPr kumimoji="1" lang="ja-JP" altLang="en-US" sz="1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713947966"/>
      </p:ext>
    </p:extLst>
  </p:cSld>
  <p:clrMapOvr>
    <a:masterClrMapping/>
  </p:clrMapOvr>
</p:sld>
</file>

<file path=ppt/theme/theme1.xml><?xml version="1.0" encoding="utf-8"?>
<a:theme xmlns:a="http://schemas.openxmlformats.org/drawingml/2006/main" name="SIP4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lumMod val="50000"/>
              <a:lumOff val="50000"/>
            </a:schemeClr>
          </a:solid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0070C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400" dirty="0" smtClean="0">
            <a:latin typeface="HGPｺﾞｼｯｸE" panose="020B0900000000000000" pitchFamily="50" charset="-128"/>
            <a:ea typeface="HGPｺﾞｼｯｸE" panose="020B0900000000000000" pitchFamily="50" charset="-128"/>
          </a:defRPr>
        </a:defPPr>
      </a:lstStyle>
    </a:txDef>
  </a:objectDefaults>
  <a:extraClrSchemeLst/>
  <a:extLst>
    <a:ext uri="{05A4C25C-085E-4340-85A3-A5531E510DB2}">
      <thm15:themeFamily xmlns:thm15="http://schemas.microsoft.com/office/thememl/2012/main" name="01_SIP4Dテンプレート改訂版_A4横用.potx" id="{5E1D14EF-EAE2-42FE-B782-E37592047F08}" vid="{1DE22818-6DE8-4A9D-9BDF-6DF6E524E9A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01_SIP4Dテンプレート改訂版_A4横用</Template>
  <TotalTime>9355</TotalTime>
  <Words>908</Words>
  <Application>Microsoft Office PowerPoint</Application>
  <PresentationFormat>ユーザー設定</PresentationFormat>
  <Paragraphs>395</Paragraphs>
  <Slides>9</Slides>
  <Notes>4</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9</vt:i4>
      </vt:variant>
    </vt:vector>
  </HeadingPairs>
  <TitlesOfParts>
    <vt:vector size="24" baseType="lpstr">
      <vt:lpstr>HGPｺﾞｼｯｸE</vt:lpstr>
      <vt:lpstr>HGPSoeiKakugothicUB</vt:lpstr>
      <vt:lpstr>HGPSoeiKakugothicUB</vt:lpstr>
      <vt:lpstr>Meiryo UI</vt:lpstr>
      <vt:lpstr>MS PGothic</vt:lpstr>
      <vt:lpstr>MS PGothic</vt:lpstr>
      <vt:lpstr>メイリオ</vt:lpstr>
      <vt:lpstr>メイリオ</vt:lpstr>
      <vt:lpstr>Arial</vt:lpstr>
      <vt:lpstr>Arial Black</vt:lpstr>
      <vt:lpstr>Arial Narrow</vt:lpstr>
      <vt:lpstr>Calibri</vt:lpstr>
      <vt:lpstr>Times New Roman</vt:lpstr>
      <vt:lpstr>Wingdings</vt:lpstr>
      <vt:lpstr>SIP4D</vt:lpstr>
      <vt:lpstr>   防災情報サービスプラットフォームについて</vt:lpstr>
      <vt:lpstr>SIP4Dと防災情報サービスプラットフォーム</vt:lpstr>
      <vt:lpstr>迅速で合理的な意思決定を支えるサービス基盤</vt:lpstr>
      <vt:lpstr>防災情報サービスプラットフォームアーキテクチャー</vt:lpstr>
      <vt:lpstr>データ連携アダプタ（インポート側）</vt:lpstr>
      <vt:lpstr>データレイクとデータ処理機能</vt:lpstr>
      <vt:lpstr>データ連携アダプタ（エクスポート側）</vt:lpstr>
      <vt:lpstr>データ連携状況</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Makoto Hanashima</dc:creator>
  <cp:lastModifiedBy>admin</cp:lastModifiedBy>
  <cp:revision>284</cp:revision>
  <cp:lastPrinted>2016-12-01T02:21:16Z</cp:lastPrinted>
  <dcterms:created xsi:type="dcterms:W3CDTF">2018-03-12T04:22:18Z</dcterms:created>
  <dcterms:modified xsi:type="dcterms:W3CDTF">2018-12-19T05:09:21Z</dcterms:modified>
</cp:coreProperties>
</file>