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78" r:id="rId4"/>
    <p:sldId id="258" r:id="rId5"/>
    <p:sldId id="263" r:id="rId6"/>
    <p:sldId id="261" r:id="rId7"/>
    <p:sldId id="260" r:id="rId8"/>
    <p:sldId id="264" r:id="rId9"/>
    <p:sldId id="257" r:id="rId10"/>
    <p:sldId id="272" r:id="rId11"/>
    <p:sldId id="273" r:id="rId12"/>
    <p:sldId id="274" r:id="rId13"/>
    <p:sldId id="275" r:id="rId14"/>
    <p:sldId id="277" r:id="rId15"/>
    <p:sldId id="281" r:id="rId16"/>
    <p:sldId id="279" r:id="rId17"/>
    <p:sldId id="280" r:id="rId18"/>
    <p:sldId id="276" r:id="rId19"/>
    <p:sldId id="265" r:id="rId20"/>
    <p:sldId id="267" r:id="rId21"/>
    <p:sldId id="284" r:id="rId22"/>
    <p:sldId id="270" r:id="rId23"/>
    <p:sldId id="283" r:id="rId24"/>
    <p:sldId id="268" r:id="rId25"/>
    <p:sldId id="285" r:id="rId26"/>
    <p:sldId id="27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9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derhuth, Chad" userId="dc65ded4-7150-447e-a49f-d8107899216f" providerId="ADAL" clId="{5F9CEBB2-4756-FC40-88B3-0518A0C08D70}"/>
    <pc:docChg chg="undo redo custSel addSld delSld modSld">
      <pc:chgData name="Niederhuth, Chad" userId="dc65ded4-7150-447e-a49f-d8107899216f" providerId="ADAL" clId="{5F9CEBB2-4756-FC40-88B3-0518A0C08D70}" dt="2022-08-16T17:30:58.707" v="5066" actId="478"/>
      <pc:docMkLst>
        <pc:docMk/>
      </pc:docMkLst>
      <pc:sldChg chg="addSp delSp modSp mod">
        <pc:chgData name="Niederhuth, Chad" userId="dc65ded4-7150-447e-a49f-d8107899216f" providerId="ADAL" clId="{5F9CEBB2-4756-FC40-88B3-0518A0C08D70}" dt="2022-08-16T17:29:23.668" v="5063" actId="1076"/>
        <pc:sldMkLst>
          <pc:docMk/>
          <pc:sldMk cId="1768710240" sldId="260"/>
        </pc:sldMkLst>
        <pc:spChg chg="mod">
          <ac:chgData name="Niederhuth, Chad" userId="dc65ded4-7150-447e-a49f-d8107899216f" providerId="ADAL" clId="{5F9CEBB2-4756-FC40-88B3-0518A0C08D70}" dt="2022-08-16T17:23:05.839" v="4793" actId="5793"/>
          <ac:spMkLst>
            <pc:docMk/>
            <pc:sldMk cId="1768710240" sldId="260"/>
            <ac:spMk id="3" creationId="{2685595D-C891-3325-D0DA-EE85FDCA9689}"/>
          </ac:spMkLst>
        </pc:spChg>
        <pc:spChg chg="add del mod">
          <ac:chgData name="Niederhuth, Chad" userId="dc65ded4-7150-447e-a49f-d8107899216f" providerId="ADAL" clId="{5F9CEBB2-4756-FC40-88B3-0518A0C08D70}" dt="2022-08-16T17:28:31.580" v="4994" actId="478"/>
          <ac:spMkLst>
            <pc:docMk/>
            <pc:sldMk cId="1768710240" sldId="260"/>
            <ac:spMk id="4" creationId="{DE459287-F44A-F3F8-DCB7-4A5741C6EDD8}"/>
          </ac:spMkLst>
        </pc:spChg>
        <pc:spChg chg="add mod">
          <ac:chgData name="Niederhuth, Chad" userId="dc65ded4-7150-447e-a49f-d8107899216f" providerId="ADAL" clId="{5F9CEBB2-4756-FC40-88B3-0518A0C08D70}" dt="2022-08-16T17:29:10.410" v="5053" actId="1076"/>
          <ac:spMkLst>
            <pc:docMk/>
            <pc:sldMk cId="1768710240" sldId="260"/>
            <ac:spMk id="5" creationId="{2895CA58-CC2D-0D66-5197-07BF8D6266A9}"/>
          </ac:spMkLst>
        </pc:spChg>
        <pc:spChg chg="add mod">
          <ac:chgData name="Niederhuth, Chad" userId="dc65ded4-7150-447e-a49f-d8107899216f" providerId="ADAL" clId="{5F9CEBB2-4756-FC40-88B3-0518A0C08D70}" dt="2022-08-16T17:29:23.668" v="5063" actId="1076"/>
          <ac:spMkLst>
            <pc:docMk/>
            <pc:sldMk cId="1768710240" sldId="260"/>
            <ac:spMk id="6" creationId="{E9F70373-5E33-E113-1654-704EFE522336}"/>
          </ac:spMkLst>
        </pc:spChg>
      </pc:sldChg>
      <pc:sldChg chg="addSp modSp mod">
        <pc:chgData name="Niederhuth, Chad" userId="dc65ded4-7150-447e-a49f-d8107899216f" providerId="ADAL" clId="{5F9CEBB2-4756-FC40-88B3-0518A0C08D70}" dt="2022-08-16T17:26:11.780" v="4992" actId="1076"/>
        <pc:sldMkLst>
          <pc:docMk/>
          <pc:sldMk cId="3880185662" sldId="264"/>
        </pc:sldMkLst>
        <pc:spChg chg="mod">
          <ac:chgData name="Niederhuth, Chad" userId="dc65ded4-7150-447e-a49f-d8107899216f" providerId="ADAL" clId="{5F9CEBB2-4756-FC40-88B3-0518A0C08D70}" dt="2022-08-16T17:25:22.781" v="4983" actId="20577"/>
          <ac:spMkLst>
            <pc:docMk/>
            <pc:sldMk cId="3880185662" sldId="264"/>
            <ac:spMk id="3" creationId="{2685595D-C891-3325-D0DA-EE85FDCA9689}"/>
          </ac:spMkLst>
        </pc:spChg>
        <pc:spChg chg="add mod">
          <ac:chgData name="Niederhuth, Chad" userId="dc65ded4-7150-447e-a49f-d8107899216f" providerId="ADAL" clId="{5F9CEBB2-4756-FC40-88B3-0518A0C08D70}" dt="2022-08-16T17:26:11.780" v="4992" actId="1076"/>
          <ac:spMkLst>
            <pc:docMk/>
            <pc:sldMk cId="3880185662" sldId="264"/>
            <ac:spMk id="7" creationId="{E6F73348-8DB4-E4A1-BFC7-5EBF6F7A26E8}"/>
          </ac:spMkLst>
        </pc:spChg>
        <pc:picChg chg="add mod">
          <ac:chgData name="Niederhuth, Chad" userId="dc65ded4-7150-447e-a49f-d8107899216f" providerId="ADAL" clId="{5F9CEBB2-4756-FC40-88B3-0518A0C08D70}" dt="2022-08-16T17:25:35.331" v="4986" actId="1076"/>
          <ac:picMkLst>
            <pc:docMk/>
            <pc:sldMk cId="3880185662" sldId="264"/>
            <ac:picMk id="5" creationId="{53A4ABA3-84C5-2F23-6240-6EE9B935000D}"/>
          </ac:picMkLst>
        </pc:picChg>
      </pc:sldChg>
      <pc:sldChg chg="delSp mod">
        <pc:chgData name="Niederhuth, Chad" userId="dc65ded4-7150-447e-a49f-d8107899216f" providerId="ADAL" clId="{5F9CEBB2-4756-FC40-88B3-0518A0C08D70}" dt="2022-08-16T17:30:58.707" v="5066" actId="478"/>
        <pc:sldMkLst>
          <pc:docMk/>
          <pc:sldMk cId="4053078592" sldId="265"/>
        </pc:sldMkLst>
        <pc:spChg chg="del">
          <ac:chgData name="Niederhuth, Chad" userId="dc65ded4-7150-447e-a49f-d8107899216f" providerId="ADAL" clId="{5F9CEBB2-4756-FC40-88B3-0518A0C08D70}" dt="2022-08-16T17:30:58.707" v="5066" actId="478"/>
          <ac:spMkLst>
            <pc:docMk/>
            <pc:sldMk cId="4053078592" sldId="265"/>
            <ac:spMk id="3" creationId="{3B895C96-783E-8530-D776-06AF8C91A915}"/>
          </ac:spMkLst>
        </pc:spChg>
      </pc:sldChg>
      <pc:sldChg chg="modSp mod">
        <pc:chgData name="Niederhuth, Chad" userId="dc65ded4-7150-447e-a49f-d8107899216f" providerId="ADAL" clId="{5F9CEBB2-4756-FC40-88B3-0518A0C08D70}" dt="2022-08-16T17:30:52.604" v="5065" actId="20577"/>
        <pc:sldMkLst>
          <pc:docMk/>
          <pc:sldMk cId="391884699" sldId="267"/>
        </pc:sldMkLst>
        <pc:spChg chg="mod">
          <ac:chgData name="Niederhuth, Chad" userId="dc65ded4-7150-447e-a49f-d8107899216f" providerId="ADAL" clId="{5F9CEBB2-4756-FC40-88B3-0518A0C08D70}" dt="2022-08-16T17:30:52.604" v="5065" actId="20577"/>
          <ac:spMkLst>
            <pc:docMk/>
            <pc:sldMk cId="391884699" sldId="267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7:21:37.921" v="4755" actId="20577"/>
        <pc:sldMkLst>
          <pc:docMk/>
          <pc:sldMk cId="3811009047" sldId="268"/>
        </pc:sldMkLst>
        <pc:spChg chg="mod">
          <ac:chgData name="Niederhuth, Chad" userId="dc65ded4-7150-447e-a49f-d8107899216f" providerId="ADAL" clId="{5F9CEBB2-4756-FC40-88B3-0518A0C08D70}" dt="2022-08-16T17:21:37.921" v="4755" actId="20577"/>
          <ac:spMkLst>
            <pc:docMk/>
            <pc:sldMk cId="3811009047" sldId="268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7:18:48.302" v="4302" actId="20577"/>
        <pc:sldMkLst>
          <pc:docMk/>
          <pc:sldMk cId="316280430" sldId="269"/>
        </pc:sldMkLst>
        <pc:spChg chg="mod">
          <ac:chgData name="Niederhuth, Chad" userId="dc65ded4-7150-447e-a49f-d8107899216f" providerId="ADAL" clId="{5F9CEBB2-4756-FC40-88B3-0518A0C08D70}" dt="2022-08-16T17:18:48.302" v="4302" actId="20577"/>
          <ac:spMkLst>
            <pc:docMk/>
            <pc:sldMk cId="316280430" sldId="269"/>
            <ac:spMk id="3" creationId="{2685595D-C891-3325-D0DA-EE85FDCA9689}"/>
          </ac:spMkLst>
        </pc:spChg>
      </pc:sldChg>
      <pc:sldChg chg="addSp modSp mod">
        <pc:chgData name="Niederhuth, Chad" userId="dc65ded4-7150-447e-a49f-d8107899216f" providerId="ADAL" clId="{5F9CEBB2-4756-FC40-88B3-0518A0C08D70}" dt="2022-08-16T16:55:45.068" v="2493" actId="1076"/>
        <pc:sldMkLst>
          <pc:docMk/>
          <pc:sldMk cId="982818735" sldId="270"/>
        </pc:sldMkLst>
        <pc:spChg chg="mod">
          <ac:chgData name="Niederhuth, Chad" userId="dc65ded4-7150-447e-a49f-d8107899216f" providerId="ADAL" clId="{5F9CEBB2-4756-FC40-88B3-0518A0C08D70}" dt="2022-08-16T16:52:44.833" v="2398" actId="20577"/>
          <ac:spMkLst>
            <pc:docMk/>
            <pc:sldMk cId="982818735" sldId="270"/>
            <ac:spMk id="2" creationId="{A544470E-C614-012B-23AA-95FD3FF9B98D}"/>
          </ac:spMkLst>
        </pc:spChg>
        <pc:spChg chg="mod">
          <ac:chgData name="Niederhuth, Chad" userId="dc65ded4-7150-447e-a49f-d8107899216f" providerId="ADAL" clId="{5F9CEBB2-4756-FC40-88B3-0518A0C08D70}" dt="2022-08-16T16:55:26.828" v="2488" actId="14100"/>
          <ac:spMkLst>
            <pc:docMk/>
            <pc:sldMk cId="982818735" sldId="270"/>
            <ac:spMk id="3" creationId="{FAF725FB-44CC-AB57-E4B7-91B4BA9C056E}"/>
          </ac:spMkLst>
        </pc:spChg>
        <pc:picChg chg="add mod">
          <ac:chgData name="Niederhuth, Chad" userId="dc65ded4-7150-447e-a49f-d8107899216f" providerId="ADAL" clId="{5F9CEBB2-4756-FC40-88B3-0518A0C08D70}" dt="2022-08-16T16:55:45.068" v="2493" actId="1076"/>
          <ac:picMkLst>
            <pc:docMk/>
            <pc:sldMk cId="982818735" sldId="270"/>
            <ac:picMk id="5" creationId="{8CCCC522-6361-D2E4-B61F-3D9C21F7207C}"/>
          </ac:picMkLst>
        </pc:picChg>
      </pc:sldChg>
      <pc:sldChg chg="modSp mod">
        <pc:chgData name="Niederhuth, Chad" userId="dc65ded4-7150-447e-a49f-d8107899216f" providerId="ADAL" clId="{5F9CEBB2-4756-FC40-88B3-0518A0C08D70}" dt="2022-08-16T17:14:19.037" v="3941" actId="20577"/>
        <pc:sldMkLst>
          <pc:docMk/>
          <pc:sldMk cId="3652299964" sldId="271"/>
        </pc:sldMkLst>
        <pc:spChg chg="mod">
          <ac:chgData name="Niederhuth, Chad" userId="dc65ded4-7150-447e-a49f-d8107899216f" providerId="ADAL" clId="{5F9CEBB2-4756-FC40-88B3-0518A0C08D70}" dt="2022-08-16T17:14:19.037" v="3941" actId="20577"/>
          <ac:spMkLst>
            <pc:docMk/>
            <pc:sldMk cId="3652299964" sldId="271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6:32:51.527" v="1478" actId="20577"/>
        <pc:sldMkLst>
          <pc:docMk/>
          <pc:sldMk cId="2805581994" sldId="272"/>
        </pc:sldMkLst>
        <pc:spChg chg="mod">
          <ac:chgData name="Niederhuth, Chad" userId="dc65ded4-7150-447e-a49f-d8107899216f" providerId="ADAL" clId="{5F9CEBB2-4756-FC40-88B3-0518A0C08D70}" dt="2022-08-16T16:32:51.527" v="1478" actId="20577"/>
          <ac:spMkLst>
            <pc:docMk/>
            <pc:sldMk cId="2805581994" sldId="272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3:57:38.548" v="1420" actId="5793"/>
        <pc:sldMkLst>
          <pc:docMk/>
          <pc:sldMk cId="3505110064" sldId="276"/>
        </pc:sldMkLst>
        <pc:spChg chg="mod">
          <ac:chgData name="Niederhuth, Chad" userId="dc65ded4-7150-447e-a49f-d8107899216f" providerId="ADAL" clId="{5F9CEBB2-4756-FC40-88B3-0518A0C08D70}" dt="2022-08-16T13:57:38.548" v="1420" actId="5793"/>
          <ac:spMkLst>
            <pc:docMk/>
            <pc:sldMk cId="3505110064" sldId="276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5F9CEBB2-4756-FC40-88B3-0518A0C08D70}" dt="2022-08-16T13:57:18.648" v="1414" actId="20577"/>
        <pc:sldMkLst>
          <pc:docMk/>
          <pc:sldMk cId="3156824615" sldId="277"/>
        </pc:sldMkLst>
        <pc:spChg chg="mod">
          <ac:chgData name="Niederhuth, Chad" userId="dc65ded4-7150-447e-a49f-d8107899216f" providerId="ADAL" clId="{5F9CEBB2-4756-FC40-88B3-0518A0C08D70}" dt="2022-08-16T13:54:46.563" v="1115" actId="20577"/>
          <ac:spMkLst>
            <pc:docMk/>
            <pc:sldMk cId="3156824615" sldId="277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3:57:18.648" v="1414" actId="20577"/>
          <ac:spMkLst>
            <pc:docMk/>
            <pc:sldMk cId="3156824615" sldId="277"/>
            <ac:spMk id="3" creationId="{2685595D-C891-3325-D0DA-EE85FDCA9689}"/>
          </ac:spMkLst>
        </pc:spChg>
      </pc:sldChg>
      <pc:sldChg chg="modSp add mod">
        <pc:chgData name="Niederhuth, Chad" userId="dc65ded4-7150-447e-a49f-d8107899216f" providerId="ADAL" clId="{5F9CEBB2-4756-FC40-88B3-0518A0C08D70}" dt="2022-08-16T16:40:32.373" v="2141" actId="20577"/>
        <pc:sldMkLst>
          <pc:docMk/>
          <pc:sldMk cId="2744094731" sldId="281"/>
        </pc:sldMkLst>
        <pc:spChg chg="mod">
          <ac:chgData name="Niederhuth, Chad" userId="dc65ded4-7150-447e-a49f-d8107899216f" providerId="ADAL" clId="{5F9CEBB2-4756-FC40-88B3-0518A0C08D70}" dt="2022-08-16T16:33:54.653" v="1581" actId="20577"/>
          <ac:spMkLst>
            <pc:docMk/>
            <pc:sldMk cId="2744094731" sldId="281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6:40:32.373" v="2141" actId="20577"/>
          <ac:spMkLst>
            <pc:docMk/>
            <pc:sldMk cId="2744094731" sldId="281"/>
            <ac:spMk id="3" creationId="{2685595D-C891-3325-D0DA-EE85FDCA9689}"/>
          </ac:spMkLst>
        </pc:spChg>
      </pc:sldChg>
      <pc:sldChg chg="del">
        <pc:chgData name="Niederhuth, Chad" userId="dc65ded4-7150-447e-a49f-d8107899216f" providerId="ADAL" clId="{5F9CEBB2-4756-FC40-88B3-0518A0C08D70}" dt="2022-08-16T13:55:36.582" v="1192" actId="2696"/>
        <pc:sldMkLst>
          <pc:docMk/>
          <pc:sldMk cId="4059849220" sldId="281"/>
        </pc:sldMkLst>
      </pc:sldChg>
      <pc:sldChg chg="modSp add del mod">
        <pc:chgData name="Niederhuth, Chad" userId="dc65ded4-7150-447e-a49f-d8107899216f" providerId="ADAL" clId="{5F9CEBB2-4756-FC40-88B3-0518A0C08D70}" dt="2022-08-16T16:48:05.965" v="2217" actId="2696"/>
        <pc:sldMkLst>
          <pc:docMk/>
          <pc:sldMk cId="2417399631" sldId="282"/>
        </pc:sldMkLst>
        <pc:spChg chg="mod">
          <ac:chgData name="Niederhuth, Chad" userId="dc65ded4-7150-447e-a49f-d8107899216f" providerId="ADAL" clId="{5F9CEBB2-4756-FC40-88B3-0518A0C08D70}" dt="2022-08-16T16:41:35.547" v="2208" actId="20577"/>
          <ac:spMkLst>
            <pc:docMk/>
            <pc:sldMk cId="2417399631" sldId="282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6:41:17.785" v="2182" actId="20577"/>
          <ac:spMkLst>
            <pc:docMk/>
            <pc:sldMk cId="2417399631" sldId="282"/>
            <ac:spMk id="3" creationId="{2685595D-C891-3325-D0DA-EE85FDCA9689}"/>
          </ac:spMkLst>
        </pc:spChg>
      </pc:sldChg>
      <pc:sldChg chg="modSp add mod">
        <pc:chgData name="Niederhuth, Chad" userId="dc65ded4-7150-447e-a49f-d8107899216f" providerId="ADAL" clId="{5F9CEBB2-4756-FC40-88B3-0518A0C08D70}" dt="2022-08-16T17:09:11.777" v="3116" actId="207"/>
        <pc:sldMkLst>
          <pc:docMk/>
          <pc:sldMk cId="490161927" sldId="283"/>
        </pc:sldMkLst>
        <pc:spChg chg="mod">
          <ac:chgData name="Niederhuth, Chad" userId="dc65ded4-7150-447e-a49f-d8107899216f" providerId="ADAL" clId="{5F9CEBB2-4756-FC40-88B3-0518A0C08D70}" dt="2022-08-16T16:41:52.506" v="2216" actId="20577"/>
          <ac:spMkLst>
            <pc:docMk/>
            <pc:sldMk cId="490161927" sldId="283"/>
            <ac:spMk id="2" creationId="{A544470E-C614-012B-23AA-95FD3FF9B98D}"/>
          </ac:spMkLst>
        </pc:spChg>
        <pc:spChg chg="mod">
          <ac:chgData name="Niederhuth, Chad" userId="dc65ded4-7150-447e-a49f-d8107899216f" providerId="ADAL" clId="{5F9CEBB2-4756-FC40-88B3-0518A0C08D70}" dt="2022-08-16T17:09:11.777" v="3116" actId="207"/>
          <ac:spMkLst>
            <pc:docMk/>
            <pc:sldMk cId="490161927" sldId="283"/>
            <ac:spMk id="3" creationId="{FAF725FB-44CC-AB57-E4B7-91B4BA9C056E}"/>
          </ac:spMkLst>
        </pc:spChg>
      </pc:sldChg>
      <pc:sldChg chg="addSp delSp modSp add mod">
        <pc:chgData name="Niederhuth, Chad" userId="dc65ded4-7150-447e-a49f-d8107899216f" providerId="ADAL" clId="{5F9CEBB2-4756-FC40-88B3-0518A0C08D70}" dt="2022-08-16T17:10:22.219" v="3211" actId="20577"/>
        <pc:sldMkLst>
          <pc:docMk/>
          <pc:sldMk cId="2452349336" sldId="284"/>
        </pc:sldMkLst>
        <pc:spChg chg="mod">
          <ac:chgData name="Niederhuth, Chad" userId="dc65ded4-7150-447e-a49f-d8107899216f" providerId="ADAL" clId="{5F9CEBB2-4756-FC40-88B3-0518A0C08D70}" dt="2022-08-16T16:53:24.026" v="2427" actId="20577"/>
          <ac:spMkLst>
            <pc:docMk/>
            <pc:sldMk cId="2452349336" sldId="284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7:10:22.219" v="3211" actId="20577"/>
          <ac:spMkLst>
            <pc:docMk/>
            <pc:sldMk cId="2452349336" sldId="284"/>
            <ac:spMk id="3" creationId="{2685595D-C891-3325-D0DA-EE85FDCA9689}"/>
          </ac:spMkLst>
        </pc:spChg>
        <pc:spChg chg="add del mod">
          <ac:chgData name="Niederhuth, Chad" userId="dc65ded4-7150-447e-a49f-d8107899216f" providerId="ADAL" clId="{5F9CEBB2-4756-FC40-88B3-0518A0C08D70}" dt="2022-08-16T16:53:32.905" v="2441" actId="47"/>
          <ac:spMkLst>
            <pc:docMk/>
            <pc:sldMk cId="2452349336" sldId="284"/>
            <ac:spMk id="4" creationId="{3C3FEC94-0E1C-E878-727A-6FA02157A512}"/>
          </ac:spMkLst>
        </pc:spChg>
      </pc:sldChg>
      <pc:sldChg chg="add del">
        <pc:chgData name="Niederhuth, Chad" userId="dc65ded4-7150-447e-a49f-d8107899216f" providerId="ADAL" clId="{5F9CEBB2-4756-FC40-88B3-0518A0C08D70}" dt="2022-08-16T16:53:34.614" v="2442" actId="2696"/>
        <pc:sldMkLst>
          <pc:docMk/>
          <pc:sldMk cId="775133803" sldId="285"/>
        </pc:sldMkLst>
      </pc:sldChg>
      <pc:sldChg chg="modSp add mod">
        <pc:chgData name="Niederhuth, Chad" userId="dc65ded4-7150-447e-a49f-d8107899216f" providerId="ADAL" clId="{5F9CEBB2-4756-FC40-88B3-0518A0C08D70}" dt="2022-08-16T17:22:05.974" v="4759" actId="20577"/>
        <pc:sldMkLst>
          <pc:docMk/>
          <pc:sldMk cId="2424025715" sldId="285"/>
        </pc:sldMkLst>
        <pc:spChg chg="mod">
          <ac:chgData name="Niederhuth, Chad" userId="dc65ded4-7150-447e-a49f-d8107899216f" providerId="ADAL" clId="{5F9CEBB2-4756-FC40-88B3-0518A0C08D70}" dt="2022-08-16T17:19:48.832" v="4328" actId="20577"/>
          <ac:spMkLst>
            <pc:docMk/>
            <pc:sldMk cId="2424025715" sldId="285"/>
            <ac:spMk id="2" creationId="{577CB12A-C3B3-883B-7020-508B7B4374CB}"/>
          </ac:spMkLst>
        </pc:spChg>
        <pc:spChg chg="mod">
          <ac:chgData name="Niederhuth, Chad" userId="dc65ded4-7150-447e-a49f-d8107899216f" providerId="ADAL" clId="{5F9CEBB2-4756-FC40-88B3-0518A0C08D70}" dt="2022-08-16T17:22:05.974" v="4759" actId="20577"/>
          <ac:spMkLst>
            <pc:docMk/>
            <pc:sldMk cId="2424025715" sldId="285"/>
            <ac:spMk id="3" creationId="{2685595D-C891-3325-D0DA-EE85FDCA9689}"/>
          </ac:spMkLst>
        </pc:spChg>
      </pc:sldChg>
    </pc:docChg>
  </pc:docChgLst>
  <pc:docChgLst>
    <pc:chgData name="Niederhuth, Chad" userId="dc65ded4-7150-447e-a49f-d8107899216f" providerId="ADAL" clId="{E708B61A-37D1-4843-ACF3-902C9030A938}"/>
    <pc:docChg chg="undo custSel addSld delSld modSld sldOrd">
      <pc:chgData name="Niederhuth, Chad" userId="dc65ded4-7150-447e-a49f-d8107899216f" providerId="ADAL" clId="{E708B61A-37D1-4843-ACF3-902C9030A938}" dt="2022-08-15T19:57:06.787" v="7579" actId="20577"/>
      <pc:docMkLst>
        <pc:docMk/>
      </pc:docMkLst>
      <pc:sldChg chg="modSp mod">
        <pc:chgData name="Niederhuth, Chad" userId="dc65ded4-7150-447e-a49f-d8107899216f" providerId="ADAL" clId="{E708B61A-37D1-4843-ACF3-902C9030A938}" dt="2022-08-04T14:07:24.282" v="23" actId="20577"/>
        <pc:sldMkLst>
          <pc:docMk/>
          <pc:sldMk cId="183191601" sldId="256"/>
        </pc:sldMkLst>
        <pc:spChg chg="mod">
          <ac:chgData name="Niederhuth, Chad" userId="dc65ded4-7150-447e-a49f-d8107899216f" providerId="ADAL" clId="{E708B61A-37D1-4843-ACF3-902C9030A938}" dt="2022-08-04T14:07:24.282" v="23" actId="20577"/>
          <ac:spMkLst>
            <pc:docMk/>
            <pc:sldMk cId="183191601" sldId="256"/>
            <ac:spMk id="2" creationId="{4BFA2BC7-39FB-6699-D3AD-CD78A63A2730}"/>
          </ac:spMkLst>
        </pc:spChg>
      </pc:sldChg>
      <pc:sldChg chg="modSp mod ord">
        <pc:chgData name="Niederhuth, Chad" userId="dc65ded4-7150-447e-a49f-d8107899216f" providerId="ADAL" clId="{E708B61A-37D1-4843-ACF3-902C9030A938}" dt="2022-08-15T19:48:26.542" v="6568" actId="20577"/>
        <pc:sldMkLst>
          <pc:docMk/>
          <pc:sldMk cId="2293126446" sldId="257"/>
        </pc:sldMkLst>
        <pc:spChg chg="mod">
          <ac:chgData name="Niederhuth, Chad" userId="dc65ded4-7150-447e-a49f-d8107899216f" providerId="ADAL" clId="{E708B61A-37D1-4843-ACF3-902C9030A938}" dt="2022-08-15T15:07:37.611" v="5754" actId="20577"/>
          <ac:spMkLst>
            <pc:docMk/>
            <pc:sldMk cId="2293126446" sldId="257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48:26.542" v="6568" actId="20577"/>
          <ac:spMkLst>
            <pc:docMk/>
            <pc:sldMk cId="2293126446" sldId="257"/>
            <ac:spMk id="3" creationId="{2685595D-C891-3325-D0DA-EE85FDCA9689}"/>
          </ac:spMkLst>
        </pc:spChg>
      </pc:sldChg>
      <pc:sldChg chg="addSp delSp modSp mod">
        <pc:chgData name="Niederhuth, Chad" userId="dc65ded4-7150-447e-a49f-d8107899216f" providerId="ADAL" clId="{E708B61A-37D1-4843-ACF3-902C9030A938}" dt="2022-08-15T13:43:56.514" v="3199" actId="20577"/>
        <pc:sldMkLst>
          <pc:docMk/>
          <pc:sldMk cId="2716636888" sldId="258"/>
        </pc:sldMkLst>
        <pc:spChg chg="mod">
          <ac:chgData name="Niederhuth, Chad" userId="dc65ded4-7150-447e-a49f-d8107899216f" providerId="ADAL" clId="{E708B61A-37D1-4843-ACF3-902C9030A938}" dt="2022-08-15T13:43:56.514" v="3199" actId="20577"/>
          <ac:spMkLst>
            <pc:docMk/>
            <pc:sldMk cId="2716636888" sldId="258"/>
            <ac:spMk id="2" creationId="{577CB12A-C3B3-883B-7020-508B7B4374CB}"/>
          </ac:spMkLst>
        </pc:spChg>
        <pc:spChg chg="del mod">
          <ac:chgData name="Niederhuth, Chad" userId="dc65ded4-7150-447e-a49f-d8107899216f" providerId="ADAL" clId="{E708B61A-37D1-4843-ACF3-902C9030A938}" dt="2022-08-15T12:47:22.108" v="2455" actId="478"/>
          <ac:spMkLst>
            <pc:docMk/>
            <pc:sldMk cId="2716636888" sldId="258"/>
            <ac:spMk id="3" creationId="{2685595D-C891-3325-D0DA-EE85FDCA9689}"/>
          </ac:spMkLst>
        </pc:spChg>
        <pc:spChg chg="add mod">
          <ac:chgData name="Niederhuth, Chad" userId="dc65ded4-7150-447e-a49f-d8107899216f" providerId="ADAL" clId="{E708B61A-37D1-4843-ACF3-902C9030A938}" dt="2022-08-15T13:41:30.206" v="2970" actId="1076"/>
          <ac:spMkLst>
            <pc:docMk/>
            <pc:sldMk cId="2716636888" sldId="258"/>
            <ac:spMk id="12" creationId="{4CF04863-D87A-0C91-FC9D-7A2BAA44E1E3}"/>
          </ac:spMkLst>
        </pc:spChg>
        <pc:spChg chg="add mod">
          <ac:chgData name="Niederhuth, Chad" userId="dc65ded4-7150-447e-a49f-d8107899216f" providerId="ADAL" clId="{E708B61A-37D1-4843-ACF3-902C9030A938}" dt="2022-08-15T13:40:16.914" v="2950" actId="255"/>
          <ac:spMkLst>
            <pc:docMk/>
            <pc:sldMk cId="2716636888" sldId="258"/>
            <ac:spMk id="13" creationId="{0D935D4E-01B6-33CC-66A0-7056AFA00346}"/>
          </ac:spMkLst>
        </pc:spChg>
        <pc:spChg chg="add mod">
          <ac:chgData name="Niederhuth, Chad" userId="dc65ded4-7150-447e-a49f-d8107899216f" providerId="ADAL" clId="{E708B61A-37D1-4843-ACF3-902C9030A938}" dt="2022-08-15T13:41:33.122" v="2971" actId="1076"/>
          <ac:spMkLst>
            <pc:docMk/>
            <pc:sldMk cId="2716636888" sldId="258"/>
            <ac:spMk id="14" creationId="{E859F40A-F7CA-464A-7943-4E00D242F42A}"/>
          </ac:spMkLst>
        </pc:spChg>
        <pc:spChg chg="add mod">
          <ac:chgData name="Niederhuth, Chad" userId="dc65ded4-7150-447e-a49f-d8107899216f" providerId="ADAL" clId="{E708B61A-37D1-4843-ACF3-902C9030A938}" dt="2022-08-15T13:41:15.346" v="2966" actId="1076"/>
          <ac:spMkLst>
            <pc:docMk/>
            <pc:sldMk cId="2716636888" sldId="258"/>
            <ac:spMk id="15" creationId="{31648D67-A1EA-EE59-190A-3A4478DBC2DE}"/>
          </ac:spMkLst>
        </pc:spChg>
        <pc:picChg chg="add mod modCrop">
          <ac:chgData name="Niederhuth, Chad" userId="dc65ded4-7150-447e-a49f-d8107899216f" providerId="ADAL" clId="{E708B61A-37D1-4843-ACF3-902C9030A938}" dt="2022-08-15T13:41:20.402" v="2968" actId="1076"/>
          <ac:picMkLst>
            <pc:docMk/>
            <pc:sldMk cId="2716636888" sldId="258"/>
            <ac:picMk id="5" creationId="{1A000DE7-C407-9CA0-325A-43CF3BD88858}"/>
          </ac:picMkLst>
        </pc:picChg>
        <pc:picChg chg="add del mod">
          <ac:chgData name="Niederhuth, Chad" userId="dc65ded4-7150-447e-a49f-d8107899216f" providerId="ADAL" clId="{E708B61A-37D1-4843-ACF3-902C9030A938}" dt="2022-08-15T13:32:28.958" v="2460" actId="478"/>
          <ac:picMkLst>
            <pc:docMk/>
            <pc:sldMk cId="2716636888" sldId="258"/>
            <ac:picMk id="7" creationId="{E6ACE064-E5F5-4F3A-BADC-9C258869E4C7}"/>
          </ac:picMkLst>
        </pc:picChg>
        <pc:picChg chg="add mod modCrop">
          <ac:chgData name="Niederhuth, Chad" userId="dc65ded4-7150-447e-a49f-d8107899216f" providerId="ADAL" clId="{E708B61A-37D1-4843-ACF3-902C9030A938}" dt="2022-08-15T13:41:17.022" v="2967" actId="1076"/>
          <ac:picMkLst>
            <pc:docMk/>
            <pc:sldMk cId="2716636888" sldId="258"/>
            <ac:picMk id="9" creationId="{A6DEA01A-4A7A-D7DB-365D-B5EC22F4297B}"/>
          </ac:picMkLst>
        </pc:picChg>
        <pc:picChg chg="add mod">
          <ac:chgData name="Niederhuth, Chad" userId="dc65ded4-7150-447e-a49f-d8107899216f" providerId="ADAL" clId="{E708B61A-37D1-4843-ACF3-902C9030A938}" dt="2022-08-15T13:41:27.010" v="2969" actId="14100"/>
          <ac:picMkLst>
            <pc:docMk/>
            <pc:sldMk cId="2716636888" sldId="258"/>
            <ac:picMk id="11" creationId="{CFAA680D-FFAA-6564-B0FA-840D22D23605}"/>
          </ac:picMkLst>
        </pc:picChg>
      </pc:sldChg>
      <pc:sldChg chg="del">
        <pc:chgData name="Niederhuth, Chad" userId="dc65ded4-7150-447e-a49f-d8107899216f" providerId="ADAL" clId="{E708B61A-37D1-4843-ACF3-902C9030A938}" dt="2022-08-04T19:34:26.930" v="662" actId="2696"/>
        <pc:sldMkLst>
          <pc:docMk/>
          <pc:sldMk cId="1109775663" sldId="259"/>
        </pc:sldMkLst>
      </pc:sldChg>
      <pc:sldChg chg="modSp mod">
        <pc:chgData name="Niederhuth, Chad" userId="dc65ded4-7150-447e-a49f-d8107899216f" providerId="ADAL" clId="{E708B61A-37D1-4843-ACF3-902C9030A938}" dt="2022-08-15T19:56:04.232" v="7548" actId="20577"/>
        <pc:sldMkLst>
          <pc:docMk/>
          <pc:sldMk cId="1768710240" sldId="260"/>
        </pc:sldMkLst>
        <pc:spChg chg="mod">
          <ac:chgData name="Niederhuth, Chad" userId="dc65ded4-7150-447e-a49f-d8107899216f" providerId="ADAL" clId="{E708B61A-37D1-4843-ACF3-902C9030A938}" dt="2022-08-15T19:56:04.232" v="7548" actId="20577"/>
          <ac:spMkLst>
            <pc:docMk/>
            <pc:sldMk cId="1768710240" sldId="260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55:45.393" v="7543" actId="20577"/>
          <ac:spMkLst>
            <pc:docMk/>
            <pc:sldMk cId="1768710240" sldId="260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E708B61A-37D1-4843-ACF3-902C9030A938}" dt="2022-08-15T19:53:22.046" v="7268" actId="20577"/>
        <pc:sldMkLst>
          <pc:docMk/>
          <pc:sldMk cId="921061543" sldId="261"/>
        </pc:sldMkLst>
        <pc:spChg chg="mod">
          <ac:chgData name="Niederhuth, Chad" userId="dc65ded4-7150-447e-a49f-d8107899216f" providerId="ADAL" clId="{E708B61A-37D1-4843-ACF3-902C9030A938}" dt="2022-08-15T13:44:19.546" v="3247" actId="20577"/>
          <ac:spMkLst>
            <pc:docMk/>
            <pc:sldMk cId="921061543" sldId="261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53:22.046" v="7268" actId="20577"/>
          <ac:spMkLst>
            <pc:docMk/>
            <pc:sldMk cId="921061543" sldId="261"/>
            <ac:spMk id="3" creationId="{2685595D-C891-3325-D0DA-EE85FDCA9689}"/>
          </ac:spMkLst>
        </pc:spChg>
      </pc:sldChg>
      <pc:sldChg chg="del">
        <pc:chgData name="Niederhuth, Chad" userId="dc65ded4-7150-447e-a49f-d8107899216f" providerId="ADAL" clId="{E708B61A-37D1-4843-ACF3-902C9030A938}" dt="2022-08-04T19:34:13.531" v="651" actId="2696"/>
        <pc:sldMkLst>
          <pc:docMk/>
          <pc:sldMk cId="3383187655" sldId="262"/>
        </pc:sldMkLst>
      </pc:sldChg>
      <pc:sldChg chg="addSp modSp mod ord">
        <pc:chgData name="Niederhuth, Chad" userId="dc65ded4-7150-447e-a49f-d8107899216f" providerId="ADAL" clId="{E708B61A-37D1-4843-ACF3-902C9030A938}" dt="2022-08-15T14:59:23.201" v="5734" actId="20578"/>
        <pc:sldMkLst>
          <pc:docMk/>
          <pc:sldMk cId="123417779" sldId="263"/>
        </pc:sldMkLst>
        <pc:spChg chg="mod">
          <ac:chgData name="Niederhuth, Chad" userId="dc65ded4-7150-447e-a49f-d8107899216f" providerId="ADAL" clId="{E708B61A-37D1-4843-ACF3-902C9030A938}" dt="2022-08-15T13:45:10.118" v="3339" actId="20577"/>
          <ac:spMkLst>
            <pc:docMk/>
            <pc:sldMk cId="123417779" sldId="263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4:58:28.018" v="5720" actId="27636"/>
          <ac:spMkLst>
            <pc:docMk/>
            <pc:sldMk cId="123417779" sldId="263"/>
            <ac:spMk id="3" creationId="{2685595D-C891-3325-D0DA-EE85FDCA9689}"/>
          </ac:spMkLst>
        </pc:spChg>
        <pc:spChg chg="add mod">
          <ac:chgData name="Niederhuth, Chad" userId="dc65ded4-7150-447e-a49f-d8107899216f" providerId="ADAL" clId="{E708B61A-37D1-4843-ACF3-902C9030A938}" dt="2022-08-15T14:59:08.051" v="5733" actId="1076"/>
          <ac:spMkLst>
            <pc:docMk/>
            <pc:sldMk cId="123417779" sldId="263"/>
            <ac:spMk id="7" creationId="{87F61316-9200-653D-497E-CCEBD5C3F707}"/>
          </ac:spMkLst>
        </pc:spChg>
        <pc:picChg chg="add mod">
          <ac:chgData name="Niederhuth, Chad" userId="dc65ded4-7150-447e-a49f-d8107899216f" providerId="ADAL" clId="{E708B61A-37D1-4843-ACF3-902C9030A938}" dt="2022-08-15T14:58:51.134" v="5729" actId="1076"/>
          <ac:picMkLst>
            <pc:docMk/>
            <pc:sldMk cId="123417779" sldId="263"/>
            <ac:picMk id="5" creationId="{EF5B5995-5352-287B-7F28-832C62DD2E8A}"/>
          </ac:picMkLst>
        </pc:picChg>
      </pc:sldChg>
      <pc:sldChg chg="modSp mod">
        <pc:chgData name="Niederhuth, Chad" userId="dc65ded4-7150-447e-a49f-d8107899216f" providerId="ADAL" clId="{E708B61A-37D1-4843-ACF3-902C9030A938}" dt="2022-08-15T19:57:06.787" v="7579" actId="20577"/>
        <pc:sldMkLst>
          <pc:docMk/>
          <pc:sldMk cId="3880185662" sldId="264"/>
        </pc:sldMkLst>
        <pc:spChg chg="mod">
          <ac:chgData name="Niederhuth, Chad" userId="dc65ded4-7150-447e-a49f-d8107899216f" providerId="ADAL" clId="{E708B61A-37D1-4843-ACF3-902C9030A938}" dt="2022-08-15T13:45:22.374" v="3366" actId="20577"/>
          <ac:spMkLst>
            <pc:docMk/>
            <pc:sldMk cId="3880185662" sldId="264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57:06.787" v="7579" actId="20577"/>
          <ac:spMkLst>
            <pc:docMk/>
            <pc:sldMk cId="3880185662" sldId="264"/>
            <ac:spMk id="3" creationId="{2685595D-C891-3325-D0DA-EE85FDCA9689}"/>
          </ac:spMkLst>
        </pc:spChg>
      </pc:sldChg>
      <pc:sldChg chg="modSp mod">
        <pc:chgData name="Niederhuth, Chad" userId="dc65ded4-7150-447e-a49f-d8107899216f" providerId="ADAL" clId="{E708B61A-37D1-4843-ACF3-902C9030A938}" dt="2022-08-15T19:44:31.528" v="6483" actId="20577"/>
        <pc:sldMkLst>
          <pc:docMk/>
          <pc:sldMk cId="391884699" sldId="267"/>
        </pc:sldMkLst>
        <pc:spChg chg="mod">
          <ac:chgData name="Niederhuth, Chad" userId="dc65ded4-7150-447e-a49f-d8107899216f" providerId="ADAL" clId="{E708B61A-37D1-4843-ACF3-902C9030A938}" dt="2022-08-15T19:44:31.528" v="6483" actId="20577"/>
          <ac:spMkLst>
            <pc:docMk/>
            <pc:sldMk cId="391884699" sldId="267"/>
            <ac:spMk id="3" creationId="{2685595D-C891-3325-D0DA-EE85FDCA9689}"/>
          </ac:spMkLst>
        </pc:spChg>
      </pc:sldChg>
      <pc:sldChg chg="ord">
        <pc:chgData name="Niederhuth, Chad" userId="dc65ded4-7150-447e-a49f-d8107899216f" providerId="ADAL" clId="{E708B61A-37D1-4843-ACF3-902C9030A938}" dt="2022-08-15T19:44:45.531" v="6484" actId="20578"/>
        <pc:sldMkLst>
          <pc:docMk/>
          <pc:sldMk cId="982818735" sldId="270"/>
        </pc:sldMkLst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2805581994" sldId="272"/>
        </pc:sldMkLst>
        <pc:spChg chg="mod">
          <ac:chgData name="Niederhuth, Chad" userId="dc65ded4-7150-447e-a49f-d8107899216f" providerId="ADAL" clId="{E708B61A-37D1-4843-ACF3-902C9030A938}" dt="2022-08-15T14:08:57.349" v="4374" actId="20577"/>
          <ac:spMkLst>
            <pc:docMk/>
            <pc:sldMk cId="2805581994" sldId="272"/>
            <ac:spMk id="2" creationId="{577CB12A-C3B3-883B-7020-508B7B4374CB}"/>
          </ac:spMkLst>
        </pc:spChg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4029910311" sldId="273"/>
        </pc:sldMkLst>
        <pc:spChg chg="mod">
          <ac:chgData name="Niederhuth, Chad" userId="dc65ded4-7150-447e-a49f-d8107899216f" providerId="ADAL" clId="{E708B61A-37D1-4843-ACF3-902C9030A938}" dt="2022-08-04T15:59:22.234" v="92" actId="20577"/>
          <ac:spMkLst>
            <pc:docMk/>
            <pc:sldMk cId="4029910311" sldId="273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3:43:08.241" v="3187" actId="207"/>
          <ac:spMkLst>
            <pc:docMk/>
            <pc:sldMk cId="4029910311" sldId="273"/>
            <ac:spMk id="3" creationId="{2685595D-C891-3325-D0DA-EE85FDCA9689}"/>
          </ac:spMkLst>
        </pc:spChg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3256612855" sldId="274"/>
        </pc:sldMkLst>
        <pc:spChg chg="mod">
          <ac:chgData name="Niederhuth, Chad" userId="dc65ded4-7150-447e-a49f-d8107899216f" providerId="ADAL" clId="{E708B61A-37D1-4843-ACF3-902C9030A938}" dt="2022-08-04T15:59:19.667" v="90" actId="20577"/>
          <ac:spMkLst>
            <pc:docMk/>
            <pc:sldMk cId="3256612855" sldId="274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3:59:15.825" v="3983" actId="27636"/>
          <ac:spMkLst>
            <pc:docMk/>
            <pc:sldMk cId="3256612855" sldId="274"/>
            <ac:spMk id="3" creationId="{2685595D-C891-3325-D0DA-EE85FDCA9689}"/>
          </ac:spMkLst>
        </pc:spChg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1743752713" sldId="275"/>
        </pc:sldMkLst>
        <pc:spChg chg="mod">
          <ac:chgData name="Niederhuth, Chad" userId="dc65ded4-7150-447e-a49f-d8107899216f" providerId="ADAL" clId="{E708B61A-37D1-4843-ACF3-902C9030A938}" dt="2022-08-04T15:59:33.754" v="96" actId="20577"/>
          <ac:spMkLst>
            <pc:docMk/>
            <pc:sldMk cId="1743752713" sldId="275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4:25:58.837" v="5077" actId="20577"/>
          <ac:spMkLst>
            <pc:docMk/>
            <pc:sldMk cId="1743752713" sldId="275"/>
            <ac:spMk id="3" creationId="{2685595D-C891-3325-D0DA-EE85FDCA9689}"/>
          </ac:spMkLst>
        </pc:spChg>
      </pc:sldChg>
      <pc:sldChg chg="addSp delSp modSp add mod">
        <pc:chgData name="Niederhuth, Chad" userId="dc65ded4-7150-447e-a49f-d8107899216f" providerId="ADAL" clId="{E708B61A-37D1-4843-ACF3-902C9030A938}" dt="2022-08-15T19:31:02.300" v="5868" actId="20577"/>
        <pc:sldMkLst>
          <pc:docMk/>
          <pc:sldMk cId="3505110064" sldId="276"/>
        </pc:sldMkLst>
        <pc:spChg chg="mod">
          <ac:chgData name="Niederhuth, Chad" userId="dc65ded4-7150-447e-a49f-d8107899216f" providerId="ADAL" clId="{E708B61A-37D1-4843-ACF3-902C9030A938}" dt="2022-08-04T19:21:25.921" v="115" actId="20577"/>
          <ac:spMkLst>
            <pc:docMk/>
            <pc:sldMk cId="3505110064" sldId="276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15T19:31:02.300" v="5868" actId="20577"/>
          <ac:spMkLst>
            <pc:docMk/>
            <pc:sldMk cId="3505110064" sldId="276"/>
            <ac:spMk id="3" creationId="{2685595D-C891-3325-D0DA-EE85FDCA9689}"/>
          </ac:spMkLst>
        </pc:spChg>
        <pc:spChg chg="add del mod">
          <ac:chgData name="Niederhuth, Chad" userId="dc65ded4-7150-447e-a49f-d8107899216f" providerId="ADAL" clId="{E708B61A-37D1-4843-ACF3-902C9030A938}" dt="2022-08-04T19:27:34.076" v="471" actId="478"/>
          <ac:spMkLst>
            <pc:docMk/>
            <pc:sldMk cId="3505110064" sldId="276"/>
            <ac:spMk id="4" creationId="{F23C84A4-CCCC-BFB3-EF0A-996F0F8B7486}"/>
          </ac:spMkLst>
        </pc:spChg>
      </pc:sldChg>
      <pc:sldChg chg="modSp add mod ord">
        <pc:chgData name="Niederhuth, Chad" userId="dc65ded4-7150-447e-a49f-d8107899216f" providerId="ADAL" clId="{E708B61A-37D1-4843-ACF3-902C9030A938}" dt="2022-08-15T15:07:04.072" v="5735" actId="20578"/>
        <pc:sldMkLst>
          <pc:docMk/>
          <pc:sldMk cId="3156824615" sldId="277"/>
        </pc:sldMkLst>
        <pc:spChg chg="mod">
          <ac:chgData name="Niederhuth, Chad" userId="dc65ded4-7150-447e-a49f-d8107899216f" providerId="ADAL" clId="{E708B61A-37D1-4843-ACF3-902C9030A938}" dt="2022-08-04T19:29:32.495" v="525" actId="20577"/>
          <ac:spMkLst>
            <pc:docMk/>
            <pc:sldMk cId="3156824615" sldId="277"/>
            <ac:spMk id="2" creationId="{577CB12A-C3B3-883B-7020-508B7B4374CB}"/>
          </ac:spMkLst>
        </pc:spChg>
      </pc:sldChg>
      <pc:sldChg chg="modSp add mod">
        <pc:chgData name="Niederhuth, Chad" userId="dc65ded4-7150-447e-a49f-d8107899216f" providerId="ADAL" clId="{E708B61A-37D1-4843-ACF3-902C9030A938}" dt="2022-08-05T13:42:32.672" v="2087" actId="20577"/>
        <pc:sldMkLst>
          <pc:docMk/>
          <pc:sldMk cId="2348893947" sldId="278"/>
        </pc:sldMkLst>
        <pc:spChg chg="mod">
          <ac:chgData name="Niederhuth, Chad" userId="dc65ded4-7150-447e-a49f-d8107899216f" providerId="ADAL" clId="{E708B61A-37D1-4843-ACF3-902C9030A938}" dt="2022-08-04T19:30:30.463" v="535" actId="20577"/>
          <ac:spMkLst>
            <pc:docMk/>
            <pc:sldMk cId="2348893947" sldId="278"/>
            <ac:spMk id="2" creationId="{577CB12A-C3B3-883B-7020-508B7B4374CB}"/>
          </ac:spMkLst>
        </pc:spChg>
        <pc:spChg chg="mod">
          <ac:chgData name="Niederhuth, Chad" userId="dc65ded4-7150-447e-a49f-d8107899216f" providerId="ADAL" clId="{E708B61A-37D1-4843-ACF3-902C9030A938}" dt="2022-08-05T13:42:32.672" v="2087" actId="20577"/>
          <ac:spMkLst>
            <pc:docMk/>
            <pc:sldMk cId="2348893947" sldId="278"/>
            <ac:spMk id="3" creationId="{2685595D-C891-3325-D0DA-EE85FDCA9689}"/>
          </ac:spMkLst>
        </pc:spChg>
      </pc:sldChg>
      <pc:sldChg chg="modSp new mod">
        <pc:chgData name="Niederhuth, Chad" userId="dc65ded4-7150-447e-a49f-d8107899216f" providerId="ADAL" clId="{E708B61A-37D1-4843-ACF3-902C9030A938}" dt="2022-08-15T19:40:15.813" v="5911" actId="15"/>
        <pc:sldMkLst>
          <pc:docMk/>
          <pc:sldMk cId="4023758391" sldId="279"/>
        </pc:sldMkLst>
        <pc:spChg chg="mod">
          <ac:chgData name="Niederhuth, Chad" userId="dc65ded4-7150-447e-a49f-d8107899216f" providerId="ADAL" clId="{E708B61A-37D1-4843-ACF3-902C9030A938}" dt="2022-08-04T19:31:33.759" v="545" actId="20577"/>
          <ac:spMkLst>
            <pc:docMk/>
            <pc:sldMk cId="4023758391" sldId="279"/>
            <ac:spMk id="2" creationId="{C8CED3A0-B033-D782-9C22-1B80C0E358C8}"/>
          </ac:spMkLst>
        </pc:spChg>
        <pc:spChg chg="mod">
          <ac:chgData name="Niederhuth, Chad" userId="dc65ded4-7150-447e-a49f-d8107899216f" providerId="ADAL" clId="{E708B61A-37D1-4843-ACF3-902C9030A938}" dt="2022-08-15T19:40:15.813" v="5911" actId="15"/>
          <ac:spMkLst>
            <pc:docMk/>
            <pc:sldMk cId="4023758391" sldId="279"/>
            <ac:spMk id="3" creationId="{8915380B-98FE-95A0-5517-6D601903CE13}"/>
          </ac:spMkLst>
        </pc:spChg>
      </pc:sldChg>
      <pc:sldChg chg="modSp add mod">
        <pc:chgData name="Niederhuth, Chad" userId="dc65ded4-7150-447e-a49f-d8107899216f" providerId="ADAL" clId="{E708B61A-37D1-4843-ACF3-902C9030A938}" dt="2022-08-15T19:43:58.627" v="6406" actId="207"/>
        <pc:sldMkLst>
          <pc:docMk/>
          <pc:sldMk cId="1427359211" sldId="280"/>
        </pc:sldMkLst>
        <pc:spChg chg="mod">
          <ac:chgData name="Niederhuth, Chad" userId="dc65ded4-7150-447e-a49f-d8107899216f" providerId="ADAL" clId="{E708B61A-37D1-4843-ACF3-902C9030A938}" dt="2022-08-15T19:41:10.863" v="5992" actId="20577"/>
          <ac:spMkLst>
            <pc:docMk/>
            <pc:sldMk cId="1427359211" sldId="280"/>
            <ac:spMk id="2" creationId="{C8CED3A0-B033-D782-9C22-1B80C0E358C8}"/>
          </ac:spMkLst>
        </pc:spChg>
        <pc:spChg chg="mod">
          <ac:chgData name="Niederhuth, Chad" userId="dc65ded4-7150-447e-a49f-d8107899216f" providerId="ADAL" clId="{E708B61A-37D1-4843-ACF3-902C9030A938}" dt="2022-08-15T19:43:58.627" v="6406" actId="207"/>
          <ac:spMkLst>
            <pc:docMk/>
            <pc:sldMk cId="1427359211" sldId="280"/>
            <ac:spMk id="3" creationId="{8915380B-98FE-95A0-5517-6D601903CE13}"/>
          </ac:spMkLst>
        </pc:spChg>
      </pc:sldChg>
      <pc:sldChg chg="modSp add mod">
        <pc:chgData name="Niederhuth, Chad" userId="dc65ded4-7150-447e-a49f-d8107899216f" providerId="ADAL" clId="{E708B61A-37D1-4843-ACF3-902C9030A938}" dt="2022-08-04T19:45:32.229" v="1620" actId="20577"/>
        <pc:sldMkLst>
          <pc:docMk/>
          <pc:sldMk cId="4059849220" sldId="281"/>
        </pc:sldMkLst>
        <pc:spChg chg="mod">
          <ac:chgData name="Niederhuth, Chad" userId="dc65ded4-7150-447e-a49f-d8107899216f" providerId="ADAL" clId="{E708B61A-37D1-4843-ACF3-902C9030A938}" dt="2022-08-04T19:45:32.229" v="1620" actId="20577"/>
          <ac:spMkLst>
            <pc:docMk/>
            <pc:sldMk cId="4059849220" sldId="281"/>
            <ac:spMk id="3" creationId="{8915380B-98FE-95A0-5517-6D601903CE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41F5-8521-38B9-76B0-5E8B6CDD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0B0D6-BCC6-ADCC-3937-F167BD126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12B3-A543-1695-082A-CC65C70D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2EC8-543B-AD1B-56E4-A85090C7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65B-E02D-015D-12DC-398E2CCC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B510-2EB0-9D4A-ABF0-18AEAC36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C6BB-A4DC-B37C-8346-ACF2634A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3877-312F-977A-A75F-5193D86C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5E32-7CCD-B9BF-414A-445B4650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2585-9145-F0A9-FF95-B23C391B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DB750-B21C-5EF8-BE17-E4A488AFE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90C66-056E-7879-740C-0D42787CD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0593-B4AE-4267-21F3-882883B0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E2B5-A93F-9949-311A-D7CEE3F4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C112-DE78-796E-5CA6-3A07926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2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0826-FED6-D244-C84B-BABAD69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E49D-469D-BD30-961F-E6E92646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A9A0-F557-3922-4DDF-BFFD134C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2B23-39F0-9AEE-3214-75E67B5F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2BDF-2930-4B08-0B52-77C6DD75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507E-9D20-359C-020D-27DF0986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3C6B-45F9-6BFA-C96B-63E3F25A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CD74-CDAC-F3B1-BB88-472A9B0A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6115-1CD7-9BAB-717C-84C0C365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E3F7-DF95-10D3-8207-CF2D3E73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6EA3-54CD-3514-4E5E-1AB13F8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5112-7B09-11CF-19C6-CC6B1BFD3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52C67-75FC-2C98-8F84-F2B2EFC84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A799-A54F-0D31-2AFA-3F7A2824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3E95B-FECC-315C-E20C-813E753C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FF030-B6CD-B20D-71D7-1526BFC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56F3-0C22-0D75-1538-9640ADB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548A-34AF-AA3B-9AAF-38D7E2C9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1F40-7870-813C-13F1-034F3631B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C377D-FDC5-C545-E8BD-02C9F0508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B74AA-61E2-370B-603D-654DA98D1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DF908-562E-50C7-B020-E1248248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D16FF-E8B4-DA9B-8194-7F8CC405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5E8A0-3A18-273D-20E0-5097C0CA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95C7-47CC-6F96-EB61-21E2CE68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FAA49-831D-6C66-2CA3-C6DA2B63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F0918-F2DC-A21B-CA17-BE8363D6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C5175-FB60-CB5B-39DA-8BA283F9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2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AE87D-58DD-CA09-B141-2F0A9D8D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6C249-762B-C570-E691-96A047C5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BB5A2-A54C-E96A-32C7-9485B269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D922-B1A0-5E2A-77CE-3F2FED73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9240-BA95-E1D1-F16F-5C63C85C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04EF-1F16-B348-675F-CD62FAD5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31A9-C1BF-CD6C-6257-9721E71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BD882-AC23-B912-32F3-E56D2D6E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8643-1847-7CE7-56B6-97A1EE04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4B4F-9D48-509D-4798-8899BCCB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471C3-970D-916E-99FF-7FCB19AA6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2AFE6-9E6B-C7DD-A8FD-3AFD8AA4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1564-FBBE-36B5-2D9A-69CB4289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9107-9FDC-AA8B-C22D-2A9EA48B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7B45-5092-A899-27C7-D39512D4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40560-0351-34CC-EC8F-FAD4696F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D570-11B2-7CB3-904E-68D40BF5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7377-E6D7-0521-F6F8-0D51E2B29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5835-A844-124A-AD9F-A7EF8F8CD9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9730-9EAB-D4E8-182F-8CCB2C823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39F02-A51B-520C-E368-E4C6DBAA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01E8-B119-5E42-A519-99E4277F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ldp.org/LDP/abs/html/textproc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geek.com/496056/how-to-use-the-grep-command-on-linu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ymoire.com/Unix/Se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wk/index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bcftools/bcftools.html" TargetMode="External"/><Relationship Id="rId2" Type="http://schemas.openxmlformats.org/officeDocument/2006/relationships/hyperlink" Target="https://vcftools.github.i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oconductor.org/" TargetMode="External"/><Relationship Id="rId5" Type="http://schemas.openxmlformats.org/officeDocument/2006/relationships/hyperlink" Target="https://biopython.org/" TargetMode="External"/><Relationship Id="rId4" Type="http://schemas.openxmlformats.org/officeDocument/2006/relationships/hyperlink" Target="https://bioperl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edtools.readthedocs.io/en/latest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slib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ena/browser/home" TargetMode="External"/><Relationship Id="rId2" Type="http://schemas.openxmlformats.org/officeDocument/2006/relationships/hyperlink" Target="https://www.ncbi.nlm.nih.gov/s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bi/sra-tools/wiki/08.-prefetch-and-fasterq-dump" TargetMode="External"/><Relationship Id="rId2" Type="http://schemas.openxmlformats.org/officeDocument/2006/relationships/hyperlink" Target="https://github.com/ncbi/sra-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sra/SRX1436250%5bacc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hytozome-next.jgi.doe.gov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s.ensembl.org/index.html" TargetMode="External"/><Relationship Id="rId2" Type="http://schemas.openxmlformats.org/officeDocument/2006/relationships/hyperlink" Target="http://plantgdb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volution.org/CoG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izegdb.org/" TargetMode="External"/><Relationship Id="rId2" Type="http://schemas.openxmlformats.org/officeDocument/2006/relationships/hyperlink" Target="https://www.arabidopsi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ybase.org/" TargetMode="External"/><Relationship Id="rId4" Type="http://schemas.openxmlformats.org/officeDocument/2006/relationships/hyperlink" Target="https://www.solgenomics.net/solanaceae-project/index.p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illumina.com/help/BaseSpace_OLH_009008/Content/Source/Informatics/BS/QualityScoreEncoding_swBS.ht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AM_(file_forma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AM_(file_format)#Bitwise_flag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ucsc.edu/FAQ/FAQformat.html#format3" TargetMode="External"/><Relationship Id="rId2" Type="http://schemas.openxmlformats.org/officeDocument/2006/relationships/hyperlink" Target="https://www.ncbi.nlm.nih.gov/datasets/docs/v1/reference-docs/file-formats/about-ncbi-gff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amtools.github.io/hts-specs/VCFv4.2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ucsc.edu/FAQ/FAQformat.html" TargetMode="External"/><Relationship Id="rId2" Type="http://schemas.openxmlformats.org/officeDocument/2006/relationships/hyperlink" Target="https://github.com/kmhernan/awesome-bioinformatics-forma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2BC7-39FB-6699-D3AD-CD78A63A2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Formats &amp;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9872D-1488-35A4-8725-61511B874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PLB 812</a:t>
            </a:r>
          </a:p>
        </p:txBody>
      </p:sp>
    </p:spTree>
    <p:extLst>
      <p:ext uri="{BB962C8B-B14F-4D97-AF65-F5344CB8AC3E}">
        <p14:creationId xmlns:p14="http://schemas.microsoft.com/office/powerpoint/2010/main" val="18319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list and brief description of commands &amp; tools:</a:t>
            </a:r>
          </a:p>
          <a:p>
            <a:pPr lvl="1"/>
            <a:r>
              <a:rPr lang="en-US" dirty="0">
                <a:hlinkClick r:id="rId2"/>
              </a:rPr>
              <a:t>https://tldp.org/LDP/abs/html/textproc.html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58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Regular Expression Search</a:t>
            </a:r>
          </a:p>
          <a:p>
            <a:r>
              <a:rPr lang="en-US" dirty="0"/>
              <a:t>Powerful text search tool</a:t>
            </a:r>
          </a:p>
          <a:p>
            <a:r>
              <a:rPr lang="en-US" dirty="0"/>
              <a:t>Good explanation &amp; examples</a:t>
            </a:r>
          </a:p>
          <a:p>
            <a:pPr lvl="1"/>
            <a:r>
              <a:rPr lang="en-US" dirty="0">
                <a:hlinkClick r:id="rId2"/>
              </a:rPr>
              <a:t>https://www.howtogeek.com/496056/how-to-use-the-grep-command-on-linux/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grep PATTERN </a:t>
            </a:r>
            <a:r>
              <a:rPr lang="en-US" dirty="0" err="1">
                <a:solidFill>
                  <a:srgbClr val="FF0000"/>
                </a:solidFill>
              </a:rPr>
              <a:t>search_file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Search for a specific pattern in a 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fgrep</a:t>
            </a:r>
            <a:r>
              <a:rPr lang="en-US" dirty="0">
                <a:solidFill>
                  <a:srgbClr val="FF0000"/>
                </a:solidFill>
              </a:rPr>
              <a:t> –f file1 file2</a:t>
            </a:r>
          </a:p>
          <a:p>
            <a:pPr lvl="1"/>
            <a:r>
              <a:rPr lang="en-US" dirty="0"/>
              <a:t>For each line in file1, search for that pattern in file2</a:t>
            </a:r>
          </a:p>
        </p:txBody>
      </p:sp>
    </p:spTree>
    <p:extLst>
      <p:ext uri="{BB962C8B-B14F-4D97-AF65-F5344CB8AC3E}">
        <p14:creationId xmlns:p14="http://schemas.microsoft.com/office/powerpoint/2010/main" val="402991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6"/>
            <a:ext cx="10515600" cy="5322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stream editor</a:t>
            </a:r>
          </a:p>
          <a:p>
            <a:r>
              <a:rPr lang="en-US" dirty="0"/>
              <a:t>Can perform a number of text editing tasks</a:t>
            </a:r>
          </a:p>
          <a:p>
            <a:pPr lvl="1"/>
            <a:r>
              <a:rPr lang="en-US" dirty="0"/>
              <a:t>search and replace</a:t>
            </a:r>
          </a:p>
          <a:p>
            <a:pPr lvl="1"/>
            <a:r>
              <a:rPr lang="en-US" dirty="0"/>
              <a:t>delete lines</a:t>
            </a:r>
          </a:p>
          <a:p>
            <a:r>
              <a:rPr lang="en-US" dirty="0"/>
              <a:t>In-depth guide</a:t>
            </a:r>
          </a:p>
          <a:p>
            <a:pPr lvl="1"/>
            <a:r>
              <a:rPr lang="en-US" dirty="0">
                <a:hlinkClick r:id="rId2"/>
              </a:rPr>
              <a:t>https://www.grymoire.com/Unix/Sed.html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sed s/PATTERN1/PATTERN2/ file1 &gt; file2</a:t>
            </a:r>
          </a:p>
          <a:p>
            <a:pPr lvl="1"/>
            <a:r>
              <a:rPr lang="en-US" dirty="0"/>
              <a:t>s – substitute</a:t>
            </a:r>
          </a:p>
          <a:p>
            <a:pPr lvl="1"/>
            <a:r>
              <a:rPr lang="en-US" dirty="0"/>
              <a:t>find matches to PATTERN1 in file1 and substitute with PATTERN2</a:t>
            </a:r>
          </a:p>
          <a:p>
            <a:pPr lvl="1"/>
            <a:r>
              <a:rPr lang="en-US" dirty="0"/>
              <a:t>separated by forward slashes</a:t>
            </a:r>
          </a:p>
          <a:p>
            <a:pPr lvl="1"/>
            <a:r>
              <a:rPr lang="en-US" dirty="0"/>
              <a:t>substituted text is redirected to file2</a:t>
            </a:r>
          </a:p>
          <a:p>
            <a:pPr lvl="1"/>
            <a:r>
              <a:rPr lang="en-US" dirty="0"/>
              <a:t>only substitutes first occurrence in each line</a:t>
            </a:r>
          </a:p>
          <a:p>
            <a:r>
              <a:rPr lang="en-US" dirty="0">
                <a:solidFill>
                  <a:srgbClr val="FF0000"/>
                </a:solidFill>
              </a:rPr>
              <a:t>sed s/PATTERN1/PATTERN2/g file1 &gt; file2</a:t>
            </a:r>
          </a:p>
          <a:p>
            <a:pPr lvl="1"/>
            <a:r>
              <a:rPr lang="en-US" dirty="0"/>
              <a:t>g - global</a:t>
            </a:r>
          </a:p>
          <a:p>
            <a:pPr lvl="1"/>
            <a:r>
              <a:rPr lang="en-US" dirty="0"/>
              <a:t>will replace all occurrences</a:t>
            </a:r>
          </a:p>
          <a:p>
            <a:r>
              <a:rPr lang="en-US" dirty="0">
                <a:solidFill>
                  <a:srgbClr val="FF0000"/>
                </a:solidFill>
              </a:rPr>
              <a:t>sed –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s/PATTERN1/PATTERN2/g file1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(in place)</a:t>
            </a:r>
          </a:p>
          <a:p>
            <a:pPr lvl="1"/>
            <a:r>
              <a:rPr lang="en-US" dirty="0"/>
              <a:t>will modify file1 directly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1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Swiss army knife for text processing</a:t>
            </a:r>
          </a:p>
          <a:p>
            <a:pPr lvl="1"/>
            <a:r>
              <a:rPr lang="en-US" dirty="0"/>
              <a:t>first letter of last name of each of 3 creators</a:t>
            </a:r>
          </a:p>
          <a:p>
            <a:r>
              <a:rPr lang="en-US" dirty="0"/>
              <a:t>Tutorial &amp; Introduction: </a:t>
            </a:r>
          </a:p>
          <a:p>
            <a:pPr lvl="1"/>
            <a:r>
              <a:rPr lang="en-US" dirty="0">
                <a:hlinkClick r:id="rId2"/>
              </a:rPr>
              <a:t>https://www.tutorialspoint.com/awk/index.htm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too many possible uses to cover in this lecture</a:t>
            </a:r>
          </a:p>
          <a:p>
            <a:r>
              <a:rPr lang="en-US" dirty="0">
                <a:solidFill>
                  <a:srgbClr val="FF0000"/>
                </a:solidFill>
              </a:rPr>
              <a:t>awk '{if ($2 &gt; 0 &amp;&amp; $3 &lt; 10000) print}’ file1</a:t>
            </a:r>
          </a:p>
          <a:p>
            <a:pPr lvl="1"/>
            <a:r>
              <a:rPr lang="en-US" dirty="0"/>
              <a:t>if column #2 is greater than 0 and column 3 is less than 10000, print that line</a:t>
            </a:r>
          </a:p>
          <a:p>
            <a:pPr lvl="1"/>
            <a:r>
              <a:rPr lang="en-US" dirty="0"/>
              <a:t>same as </a:t>
            </a:r>
            <a:r>
              <a:rPr lang="en-US" dirty="0">
                <a:solidFill>
                  <a:srgbClr val="FF0000"/>
                </a:solidFill>
              </a:rPr>
              <a:t>awk ‘$2 &gt; 0 &amp;&amp; $3 &lt; 10000’ file1</a:t>
            </a:r>
          </a:p>
          <a:p>
            <a:r>
              <a:rPr lang="en-US" dirty="0">
                <a:solidFill>
                  <a:srgbClr val="FF0000"/>
                </a:solidFill>
              </a:rPr>
              <a:t>awk ‘{a+=$2}END{print a}’ file1</a:t>
            </a:r>
          </a:p>
          <a:p>
            <a:pPr lvl="1"/>
            <a:r>
              <a:rPr lang="en-US" dirty="0"/>
              <a:t>set a variable “a” to the sum of column #2 and then print “a”</a:t>
            </a:r>
          </a:p>
          <a:p>
            <a:r>
              <a:rPr lang="en-US" dirty="0">
                <a:solidFill>
                  <a:srgbClr val="FF0000"/>
                </a:solidFill>
              </a:rPr>
              <a:t>awk '{if(!/&gt;/){print </a:t>
            </a:r>
            <a:r>
              <a:rPr lang="en-US" dirty="0" err="1">
                <a:solidFill>
                  <a:srgbClr val="FF0000"/>
                </a:solidFill>
              </a:rPr>
              <a:t>toupper</a:t>
            </a:r>
            <a:r>
              <a:rPr lang="en-US" dirty="0">
                <a:solidFill>
                  <a:srgbClr val="FF0000"/>
                </a:solidFill>
              </a:rPr>
              <a:t>($0)}else{print $1}}' FASTA1 &gt; FASTA2</a:t>
            </a:r>
          </a:p>
          <a:p>
            <a:pPr lvl="1"/>
            <a:r>
              <a:rPr lang="en-US" dirty="0"/>
              <a:t>convert lower case text (</a:t>
            </a:r>
            <a:r>
              <a:rPr lang="en-US" dirty="0" err="1"/>
              <a:t>softmask</a:t>
            </a:r>
            <a:r>
              <a:rPr lang="en-US" dirty="0"/>
              <a:t>) to uppercase in a FASTA file</a:t>
            </a:r>
          </a:p>
        </p:txBody>
      </p:sp>
    </p:spTree>
    <p:extLst>
      <p:ext uri="{BB962C8B-B14F-4D97-AF65-F5344CB8AC3E}">
        <p14:creationId xmlns:p14="http://schemas.microsoft.com/office/powerpoint/2010/main" val="174375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67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cut –f1,3,5 file1</a:t>
            </a:r>
          </a:p>
          <a:p>
            <a:pPr lvl="1"/>
            <a:r>
              <a:rPr lang="en-US" dirty="0"/>
              <a:t>will extract columns 1, 3, and 5</a:t>
            </a:r>
          </a:p>
          <a:p>
            <a:r>
              <a:rPr lang="en-US" dirty="0">
                <a:solidFill>
                  <a:srgbClr val="FF0000"/>
                </a:solidFill>
              </a:rPr>
              <a:t>sort file1</a:t>
            </a:r>
          </a:p>
          <a:p>
            <a:pPr lvl="1"/>
            <a:r>
              <a:rPr lang="en-US" dirty="0"/>
              <a:t>will sort each line in file1</a:t>
            </a:r>
          </a:p>
          <a:p>
            <a:r>
              <a:rPr lang="en-US" dirty="0">
                <a:solidFill>
                  <a:srgbClr val="FF0000"/>
                </a:solidFill>
              </a:rPr>
              <a:t>sort –n –k 3,3 file1</a:t>
            </a:r>
          </a:p>
          <a:p>
            <a:pPr lvl="1"/>
            <a:r>
              <a:rPr lang="en-US" dirty="0"/>
              <a:t>sort file1 only on column 3 in numerical order</a:t>
            </a:r>
          </a:p>
          <a:p>
            <a:r>
              <a:rPr lang="en-US" dirty="0">
                <a:solidFill>
                  <a:srgbClr val="FF0000"/>
                </a:solidFill>
              </a:rPr>
              <a:t>tr ‘\t’ ‘\n’ &lt; file1 &gt; file2</a:t>
            </a:r>
          </a:p>
          <a:p>
            <a:pPr lvl="1"/>
            <a:r>
              <a:rPr lang="en-US" dirty="0"/>
              <a:t>convert tabs to new lines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find&amp;replace</a:t>
            </a:r>
            <a:r>
              <a:rPr lang="en-US" dirty="0"/>
              <a:t>, more limited than sed, but handles tabs better</a:t>
            </a:r>
          </a:p>
          <a:p>
            <a:pPr lvl="1"/>
            <a:r>
              <a:rPr lang="en-US" dirty="0"/>
              <a:t>I only use for modifying column separators</a:t>
            </a:r>
          </a:p>
          <a:p>
            <a:r>
              <a:rPr lang="en-US" dirty="0" err="1">
                <a:solidFill>
                  <a:srgbClr val="FF0000"/>
                </a:solidFill>
              </a:rPr>
              <a:t>uniq</a:t>
            </a:r>
            <a:r>
              <a:rPr lang="en-US" dirty="0">
                <a:solidFill>
                  <a:srgbClr val="FF0000"/>
                </a:solidFill>
              </a:rPr>
              <a:t> –c file1</a:t>
            </a:r>
          </a:p>
          <a:p>
            <a:pPr lvl="1"/>
            <a:r>
              <a:rPr lang="en-US" dirty="0" err="1"/>
              <a:t>uniq</a:t>
            </a:r>
            <a:r>
              <a:rPr lang="en-US" dirty="0"/>
              <a:t> will remove duplicate lines from a sorted list</a:t>
            </a:r>
          </a:p>
          <a:p>
            <a:pPr lvl="1"/>
            <a:r>
              <a:rPr lang="en-US" dirty="0"/>
              <a:t>-c outputs a count of all matching lines</a:t>
            </a:r>
          </a:p>
          <a:p>
            <a:r>
              <a:rPr lang="en-US" dirty="0" err="1">
                <a:solidFill>
                  <a:srgbClr val="FF0000"/>
                </a:solidFill>
              </a:rPr>
              <a:t>gzip</a:t>
            </a:r>
            <a:r>
              <a:rPr lang="en-US" dirty="0">
                <a:solidFill>
                  <a:srgbClr val="FF0000"/>
                </a:solidFill>
              </a:rPr>
              <a:t> file1 </a:t>
            </a:r>
          </a:p>
          <a:p>
            <a:pPr lvl="1"/>
            <a:r>
              <a:rPr lang="en-US" dirty="0"/>
              <a:t>compress 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gunzip</a:t>
            </a:r>
            <a:r>
              <a:rPr lang="en-US" dirty="0">
                <a:solidFill>
                  <a:srgbClr val="FF0000"/>
                </a:solidFill>
              </a:rPr>
              <a:t> file1.gz</a:t>
            </a:r>
          </a:p>
          <a:p>
            <a:pPr lvl="1"/>
            <a:r>
              <a:rPr lang="en-US" dirty="0" err="1"/>
              <a:t>uncompress</a:t>
            </a:r>
            <a:r>
              <a:rPr lang="en-US" dirty="0"/>
              <a:t> 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zcat</a:t>
            </a:r>
            <a:r>
              <a:rPr lang="en-US" dirty="0">
                <a:solidFill>
                  <a:srgbClr val="FF0000"/>
                </a:solidFill>
              </a:rPr>
              <a:t> file1.gz</a:t>
            </a:r>
          </a:p>
          <a:p>
            <a:pPr lvl="1"/>
            <a:r>
              <a:rPr lang="en-US" dirty="0"/>
              <a:t>will print </a:t>
            </a:r>
            <a:r>
              <a:rPr lang="en-US" dirty="0" err="1"/>
              <a:t>gzip</a:t>
            </a:r>
            <a:r>
              <a:rPr lang="en-US" dirty="0"/>
              <a:t> files to screen in text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There are others not discussed</a:t>
            </a:r>
          </a:p>
        </p:txBody>
      </p:sp>
    </p:spTree>
    <p:extLst>
      <p:ext uri="{BB962C8B-B14F-4D97-AF65-F5344CB8AC3E}">
        <p14:creationId xmlns:p14="http://schemas.microsoft.com/office/powerpoint/2010/main" val="315682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Bioinformatic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 number of command line tools have been developed to specifically process common bioinformatics formats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: bed, </a:t>
            </a:r>
            <a:r>
              <a:rPr lang="en-US" dirty="0" err="1"/>
              <a:t>gff</a:t>
            </a:r>
            <a:r>
              <a:rPr lang="en-US" dirty="0"/>
              <a:t>/</a:t>
            </a:r>
            <a:r>
              <a:rPr lang="en-US" dirty="0" err="1"/>
              <a:t>gtf</a:t>
            </a:r>
            <a:r>
              <a:rPr lang="en-US" dirty="0"/>
              <a:t>, </a:t>
            </a:r>
            <a:r>
              <a:rPr lang="en-US" dirty="0" err="1"/>
              <a:t>sam</a:t>
            </a:r>
            <a:r>
              <a:rPr lang="en-US" dirty="0"/>
              <a:t>, </a:t>
            </a:r>
            <a:r>
              <a:rPr lang="en-US" dirty="0" err="1"/>
              <a:t>vcf</a:t>
            </a:r>
            <a:r>
              <a:rPr lang="en-US" dirty="0"/>
              <a:t>, </a:t>
            </a:r>
            <a:r>
              <a:rPr lang="en-US" dirty="0" err="1"/>
              <a:t>fasta</a:t>
            </a:r>
            <a:r>
              <a:rPr lang="en-US" dirty="0"/>
              <a:t> (see slides)</a:t>
            </a:r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 err="1"/>
              <a:t>sam</a:t>
            </a:r>
            <a:r>
              <a:rPr lang="en-US" dirty="0"/>
              <a:t>/</a:t>
            </a:r>
            <a:r>
              <a:rPr lang="en-US" dirty="0" err="1"/>
              <a:t>fasta</a:t>
            </a:r>
            <a:r>
              <a:rPr lang="en-US" dirty="0"/>
              <a:t> (see slides)</a:t>
            </a:r>
          </a:p>
          <a:p>
            <a:pPr lvl="1"/>
            <a:r>
              <a:rPr lang="en-US" dirty="0" err="1"/>
              <a:t>vcftools</a:t>
            </a:r>
            <a:r>
              <a:rPr lang="en-US" dirty="0"/>
              <a:t>: </a:t>
            </a:r>
            <a:r>
              <a:rPr lang="en-US" dirty="0" err="1"/>
              <a:t>vcf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https://vcftools.github.io/index.html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bcftools</a:t>
            </a:r>
            <a:r>
              <a:rPr lang="en-US" dirty="0"/>
              <a:t>: </a:t>
            </a:r>
            <a:r>
              <a:rPr lang="en-US" dirty="0" err="1"/>
              <a:t>vcf</a:t>
            </a:r>
            <a:r>
              <a:rPr lang="en-US" dirty="0"/>
              <a:t>/</a:t>
            </a:r>
            <a:r>
              <a:rPr lang="en-US" dirty="0" err="1"/>
              <a:t>bcf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https://samtools.github.io/bcftools/bcftools.html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Many others are available</a:t>
            </a:r>
          </a:p>
          <a:p>
            <a:r>
              <a:rPr lang="en-US" dirty="0"/>
              <a:t>Specific packages &amp; libraries have also been developed for use in common coding languages</a:t>
            </a:r>
          </a:p>
          <a:p>
            <a:pPr lvl="1"/>
            <a:r>
              <a:rPr lang="en-US" dirty="0" err="1"/>
              <a:t>bioperl</a:t>
            </a:r>
            <a:r>
              <a:rPr lang="en-US" dirty="0"/>
              <a:t> (</a:t>
            </a:r>
            <a:r>
              <a:rPr lang="en-US" dirty="0" err="1"/>
              <a:t>perl</a:t>
            </a:r>
            <a:r>
              <a:rPr lang="en-US" dirty="0"/>
              <a:t>): </a:t>
            </a:r>
            <a:r>
              <a:rPr lang="en-US" dirty="0">
                <a:hlinkClick r:id="rId4"/>
              </a:rPr>
              <a:t>https://bioperl.org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biopython</a:t>
            </a:r>
            <a:r>
              <a:rPr lang="en-US" dirty="0"/>
              <a:t> (python): </a:t>
            </a:r>
            <a:r>
              <a:rPr lang="en-US" dirty="0">
                <a:hlinkClick r:id="rId5"/>
              </a:rPr>
              <a:t>https://biopython.org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bioconductor</a:t>
            </a:r>
            <a:r>
              <a:rPr lang="en-US" dirty="0"/>
              <a:t> (R): </a:t>
            </a:r>
            <a:r>
              <a:rPr lang="en-US" dirty="0">
                <a:hlinkClick r:id="rId6"/>
              </a:rPr>
              <a:t>https://www.bioconductor.org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09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D3A0-B033-D782-9C22-1B80C0E3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380B-98FE-95A0-5517-6D601903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Incredibly power set of tools for handing genomic intervals &amp; positions (i.e. bed, </a:t>
            </a:r>
            <a:r>
              <a:rPr lang="en-US" dirty="0" err="1"/>
              <a:t>gff</a:t>
            </a:r>
            <a:r>
              <a:rPr lang="en-US" dirty="0"/>
              <a:t>, </a:t>
            </a:r>
            <a:r>
              <a:rPr lang="en-US" dirty="0" err="1"/>
              <a:t>vcf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Can be used to intersect, extract, and more</a:t>
            </a:r>
          </a:p>
          <a:p>
            <a:r>
              <a:rPr lang="en-US" dirty="0"/>
              <a:t>Manual &amp; Details:</a:t>
            </a:r>
          </a:p>
          <a:p>
            <a:pPr lvl="1"/>
            <a:r>
              <a:rPr lang="en-US" dirty="0">
                <a:hlinkClick r:id="rId2"/>
              </a:rPr>
              <a:t>https://bedtools.readthedocs.io/en/latest/index.html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bedtools</a:t>
            </a:r>
            <a:r>
              <a:rPr lang="en-US" dirty="0"/>
              <a:t> into your plb812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bedtools</a:t>
            </a:r>
            <a:r>
              <a:rPr lang="en-US" dirty="0">
                <a:solidFill>
                  <a:srgbClr val="FF0000"/>
                </a:solidFill>
              </a:rPr>
              <a:t> –h</a:t>
            </a:r>
          </a:p>
          <a:p>
            <a:pPr lvl="1"/>
            <a:r>
              <a:rPr lang="en-US" dirty="0"/>
              <a:t>show help menu for </a:t>
            </a:r>
            <a:r>
              <a:rPr lang="en-US" dirty="0" err="1"/>
              <a:t>bedtools</a:t>
            </a:r>
            <a:endParaRPr lang="en-US" dirty="0"/>
          </a:p>
          <a:p>
            <a:pPr lvl="1"/>
            <a:r>
              <a:rPr lang="en-US" dirty="0"/>
              <a:t>will list &amp; describe different tools available</a:t>
            </a:r>
          </a:p>
          <a:p>
            <a:r>
              <a:rPr lang="en-US" dirty="0" err="1">
                <a:solidFill>
                  <a:srgbClr val="FF0000"/>
                </a:solidFill>
              </a:rPr>
              <a:t>bedtools</a:t>
            </a:r>
            <a:r>
              <a:rPr lang="en-US" dirty="0">
                <a:solidFill>
                  <a:srgbClr val="FF0000"/>
                </a:solidFill>
              </a:rPr>
              <a:t> intersect –h</a:t>
            </a:r>
          </a:p>
          <a:p>
            <a:pPr lvl="1"/>
            <a:r>
              <a:rPr lang="en-US" dirty="0"/>
              <a:t>show help menu for </a:t>
            </a:r>
            <a:r>
              <a:rPr lang="en-US" dirty="0" err="1"/>
              <a:t>bedtools</a:t>
            </a:r>
            <a:r>
              <a:rPr lang="en-US" dirty="0"/>
              <a:t> intersect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 intersect can be used to show overlap in genomic intervals/positions</a:t>
            </a:r>
          </a:p>
          <a:p>
            <a:pPr lvl="1"/>
            <a:r>
              <a:rPr lang="en-US" dirty="0"/>
              <a:t>One of most powerful &amp; commonly used tools</a:t>
            </a:r>
          </a:p>
        </p:txBody>
      </p:sp>
    </p:spTree>
    <p:extLst>
      <p:ext uri="{BB962C8B-B14F-4D97-AF65-F5344CB8AC3E}">
        <p14:creationId xmlns:p14="http://schemas.microsoft.com/office/powerpoint/2010/main" val="402375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D3A0-B033-D782-9C22-1B80C0E3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380B-98FE-95A0-5517-6D601903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for processing SAM/BAM files (and a few other file types)</a:t>
            </a:r>
          </a:p>
          <a:p>
            <a:r>
              <a:rPr lang="en-US" dirty="0"/>
              <a:t>Manual &amp; Details:</a:t>
            </a: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https://www.htslib.org</a:t>
            </a:r>
            <a:r>
              <a:rPr lang="en-US" dirty="0"/>
              <a:t> </a:t>
            </a:r>
          </a:p>
          <a:p>
            <a:r>
              <a:rPr lang="en-US" dirty="0"/>
              <a:t>Install </a:t>
            </a:r>
            <a:r>
              <a:rPr lang="en-US" dirty="0" err="1"/>
              <a:t>samtools</a:t>
            </a:r>
            <a:r>
              <a:rPr lang="en-US" dirty="0"/>
              <a:t> into your plb812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samtools</a:t>
            </a:r>
            <a:r>
              <a:rPr lang="en-US" dirty="0">
                <a:solidFill>
                  <a:srgbClr val="FF0000"/>
                </a:solidFill>
              </a:rPr>
              <a:t> –h 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bedtools</a:t>
            </a:r>
            <a:r>
              <a:rPr lang="en-US" dirty="0"/>
              <a:t>, has a number of different tools available</a:t>
            </a:r>
          </a:p>
          <a:p>
            <a:r>
              <a:rPr lang="en-US" dirty="0" err="1">
                <a:solidFill>
                  <a:srgbClr val="FF0000"/>
                </a:solidFill>
              </a:rPr>
              <a:t>samtools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faidx</a:t>
            </a:r>
            <a:r>
              <a:rPr lang="en-US" dirty="0">
                <a:solidFill>
                  <a:srgbClr val="FF0000"/>
                </a:solidFill>
              </a:rPr>
              <a:t> –h</a:t>
            </a:r>
          </a:p>
          <a:p>
            <a:pPr lvl="1"/>
            <a:r>
              <a:rPr lang="en-US" dirty="0" err="1"/>
              <a:t>faidx</a:t>
            </a:r>
            <a:r>
              <a:rPr lang="en-US" dirty="0"/>
              <a:t> is used to index a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samtools</a:t>
            </a:r>
            <a:r>
              <a:rPr lang="en-US" dirty="0">
                <a:solidFill>
                  <a:srgbClr val="FF0000"/>
                </a:solidFill>
              </a:rPr>
              <a:t> view –h</a:t>
            </a:r>
          </a:p>
          <a:p>
            <a:pPr lvl="1"/>
            <a:r>
              <a:rPr lang="en-US" dirty="0"/>
              <a:t>view used to convert between </a:t>
            </a:r>
            <a:r>
              <a:rPr lang="en-US" dirty="0" err="1"/>
              <a:t>sam</a:t>
            </a:r>
            <a:r>
              <a:rPr lang="en-US" dirty="0"/>
              <a:t>/bam and extract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of one command can be fed directly into next</a:t>
            </a:r>
          </a:p>
          <a:p>
            <a:r>
              <a:rPr lang="en-US" dirty="0"/>
              <a:t>Use “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” to separate commands</a:t>
            </a:r>
          </a:p>
          <a:p>
            <a:r>
              <a:rPr lang="en-US" dirty="0">
                <a:solidFill>
                  <a:srgbClr val="FF0000"/>
                </a:solidFill>
              </a:rPr>
              <a:t>echo Hello World | sed s/Hello/Bye/ | sed s/$/\!/</a:t>
            </a:r>
          </a:p>
          <a:p>
            <a:pPr lvl="1"/>
            <a:r>
              <a:rPr lang="en-US" dirty="0"/>
              <a:t>modify “Hello World” to “Bye World!”</a:t>
            </a:r>
          </a:p>
          <a:p>
            <a:r>
              <a:rPr lang="en-US" dirty="0">
                <a:solidFill>
                  <a:srgbClr val="FF0000"/>
                </a:solidFill>
              </a:rPr>
              <a:t>cut –f3 </a:t>
            </a:r>
            <a:r>
              <a:rPr lang="en-US" dirty="0" err="1">
                <a:solidFill>
                  <a:srgbClr val="FF0000"/>
                </a:solidFill>
              </a:rPr>
              <a:t>example.gff</a:t>
            </a:r>
            <a:r>
              <a:rPr lang="en-US" dirty="0">
                <a:solidFill>
                  <a:srgbClr val="FF0000"/>
                </a:solidFill>
              </a:rPr>
              <a:t> | sort | </a:t>
            </a:r>
            <a:r>
              <a:rPr lang="en-US" dirty="0" err="1">
                <a:solidFill>
                  <a:srgbClr val="FF0000"/>
                </a:solidFill>
              </a:rPr>
              <a:t>uniq</a:t>
            </a:r>
            <a:r>
              <a:rPr lang="en-US" dirty="0">
                <a:solidFill>
                  <a:srgbClr val="FF0000"/>
                </a:solidFill>
              </a:rPr>
              <a:t> –c</a:t>
            </a:r>
          </a:p>
          <a:p>
            <a:pPr lvl="1"/>
            <a:r>
              <a:rPr lang="en-US" dirty="0"/>
              <a:t>count number of types of features in a </a:t>
            </a:r>
            <a:r>
              <a:rPr lang="en-US" dirty="0" err="1"/>
              <a:t>gff</a:t>
            </a:r>
            <a:r>
              <a:rPr lang="en-US" dirty="0"/>
              <a:t> file using a pipe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B09F-E362-871A-1F3C-0DA759A8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0530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B09F-E362-871A-1F3C-0DA759A8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5C96-783E-8530-D776-06AF8C91A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Center for Biotechnology Information</a:t>
            </a:r>
          </a:p>
          <a:p>
            <a:r>
              <a:rPr lang="en-US" dirty="0"/>
              <a:t>Central repository for a wide range of genomics and non-genomics data</a:t>
            </a:r>
          </a:p>
          <a:p>
            <a:pPr lvl="1"/>
            <a:r>
              <a:rPr lang="en-US" dirty="0"/>
              <a:t>One stop shop for a lot of things</a:t>
            </a:r>
          </a:p>
          <a:p>
            <a:r>
              <a:rPr lang="en-US" dirty="0">
                <a:hlinkClick r:id="rId2"/>
              </a:rPr>
              <a:t>https://www.ncbi.nlm.nih.gov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EMBL-EBI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European Bioinformatics Institute</a:t>
            </a:r>
          </a:p>
          <a:p>
            <a:r>
              <a:rPr lang="en-US" dirty="0"/>
              <a:t>Similar in some ways to NCBI, less extensive database</a:t>
            </a:r>
          </a:p>
          <a:p>
            <a:r>
              <a:rPr lang="en-US" dirty="0">
                <a:hlinkClick r:id="rId2"/>
              </a:rPr>
              <a:t>https://www.ebi.ac.uk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FEC94-0E1C-E878-727A-6FA02157A512}"/>
              </a:ext>
            </a:extLst>
          </p:cNvPr>
          <p:cNvSpPr txBox="1"/>
          <p:nvPr/>
        </p:nvSpPr>
        <p:spPr>
          <a:xfrm>
            <a:off x="2034283" y="1047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4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470E-C614-012B-23AA-95FD3FF9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 &amp; 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25FB-44CC-AB57-E4B7-91B4BA9C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8631" cy="4351338"/>
          </a:xfrm>
        </p:spPr>
        <p:txBody>
          <a:bodyPr/>
          <a:lstStyle/>
          <a:p>
            <a:r>
              <a:rPr lang="en-US" dirty="0"/>
              <a:t>Sequence Read Archive (SRA) &amp; European Nucleotide Archive (ENA)</a:t>
            </a:r>
          </a:p>
          <a:p>
            <a:pPr lvl="1"/>
            <a:r>
              <a:rPr lang="en-US" dirty="0"/>
              <a:t>SRA part of NCBI: </a:t>
            </a:r>
            <a:r>
              <a:rPr lang="en-US" dirty="0">
                <a:hlinkClick r:id="rId2"/>
              </a:rPr>
              <a:t>https://www.ncbi.nlm.nih.gov/sra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ENA part of EMBL-EBI: </a:t>
            </a:r>
            <a:r>
              <a:rPr lang="en-US" dirty="0">
                <a:hlinkClick r:id="rId3"/>
              </a:rPr>
              <a:t>https://www.ebi.ac.uk/ena/browser/home</a:t>
            </a:r>
            <a:r>
              <a:rPr lang="en-US" dirty="0"/>
              <a:t> </a:t>
            </a:r>
          </a:p>
          <a:p>
            <a:r>
              <a:rPr lang="en-US" dirty="0"/>
              <a:t>Repositories for sequencing 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CC522-6361-D2E4-B61F-3D9C21F72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31" y="1505753"/>
            <a:ext cx="5298186" cy="4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470E-C614-012B-23AA-95FD3FF9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25FB-44CC-AB57-E4B7-91B4BA9C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094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line tools for downloading and converting SRA sequencing data</a:t>
            </a:r>
          </a:p>
          <a:p>
            <a:pPr lvl="1"/>
            <a:r>
              <a:rPr lang="en-US" dirty="0">
                <a:hlinkClick r:id="rId2"/>
              </a:rPr>
              <a:t>https://github.com/ncbi/sra-tools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Basic instructions: </a:t>
            </a:r>
            <a:r>
              <a:rPr lang="en-US" dirty="0">
                <a:hlinkClick r:id="rId3"/>
              </a:rPr>
              <a:t>https://github.com/ncbi/sra-tools/wiki/08.-prefetch-and-fasterq-dump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prefetch --max-size 100000000 SRR2922661</a:t>
            </a:r>
          </a:p>
          <a:p>
            <a:pPr lvl="1"/>
            <a:r>
              <a:rPr lang="en-US" dirty="0"/>
              <a:t>Download the SRA file SRR2922661: </a:t>
            </a:r>
            <a:r>
              <a:rPr lang="en-US" dirty="0">
                <a:hlinkClick r:id="rId4"/>
              </a:rPr>
              <a:t>https://www.ncbi.nlm.nih.gov/sra/SRX1436250[accn</a:t>
            </a:r>
            <a:r>
              <a:rPr lang="en-US" dirty="0"/>
              <a:t>] </a:t>
            </a:r>
          </a:p>
          <a:p>
            <a:pPr lvl="1"/>
            <a:r>
              <a:rPr lang="en-US" dirty="0"/>
              <a:t>prefetch is better for initial download than </a:t>
            </a:r>
            <a:r>
              <a:rPr lang="en-US" dirty="0" err="1"/>
              <a:t>fastq</a:t>
            </a:r>
            <a:r>
              <a:rPr lang="en-US" dirty="0"/>
              <a:t>-dump, can handle much larger files and doesn’t try to convert on the fly</a:t>
            </a:r>
          </a:p>
          <a:p>
            <a:r>
              <a:rPr lang="en-US" dirty="0" err="1">
                <a:solidFill>
                  <a:srgbClr val="FF0000"/>
                </a:solidFill>
              </a:rPr>
              <a:t>fasterq</a:t>
            </a:r>
            <a:r>
              <a:rPr lang="en-US" dirty="0">
                <a:solidFill>
                  <a:srgbClr val="FF0000"/>
                </a:solidFill>
              </a:rPr>
              <a:t>-dump --</a:t>
            </a:r>
            <a:r>
              <a:rPr lang="en-US" dirty="0" err="1">
                <a:solidFill>
                  <a:srgbClr val="FF0000"/>
                </a:solidFill>
              </a:rPr>
              <a:t>gzip</a:t>
            </a:r>
            <a:r>
              <a:rPr lang="en-US" dirty="0">
                <a:solidFill>
                  <a:srgbClr val="FF0000"/>
                </a:solidFill>
              </a:rPr>
              <a:t> --split-3 SRR2922661.sra</a:t>
            </a:r>
          </a:p>
          <a:p>
            <a:pPr lvl="1"/>
            <a:r>
              <a:rPr lang="en-US" dirty="0"/>
              <a:t>convert from </a:t>
            </a:r>
            <a:r>
              <a:rPr lang="en-US" dirty="0" err="1"/>
              <a:t>sra</a:t>
            </a:r>
            <a:r>
              <a:rPr lang="en-US" dirty="0"/>
              <a:t> to a </a:t>
            </a:r>
            <a:r>
              <a:rPr lang="en-US" dirty="0" err="1"/>
              <a:t>gzip</a:t>
            </a:r>
            <a:r>
              <a:rPr lang="en-US" dirty="0"/>
              <a:t> compressed </a:t>
            </a:r>
            <a:r>
              <a:rPr lang="en-US" dirty="0" err="1"/>
              <a:t>fastq</a:t>
            </a:r>
            <a:r>
              <a:rPr lang="en-US" dirty="0"/>
              <a:t> file, if reads are paired-end, will split into two files</a:t>
            </a:r>
          </a:p>
          <a:p>
            <a:pPr lvl="1"/>
            <a:r>
              <a:rPr lang="en-US" dirty="0"/>
              <a:t>Used for conversion from </a:t>
            </a:r>
            <a:r>
              <a:rPr lang="en-US" dirty="0" err="1"/>
              <a:t>sra</a:t>
            </a:r>
            <a:r>
              <a:rPr lang="en-US" dirty="0"/>
              <a:t> file format to </a:t>
            </a:r>
            <a:r>
              <a:rPr lang="en-US" dirty="0" err="1"/>
              <a:t>fastq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6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Phytozome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 database for plant genomics data</a:t>
            </a:r>
          </a:p>
          <a:p>
            <a:pPr lvl="1"/>
            <a:r>
              <a:rPr lang="en-US" dirty="0">
                <a:hlinkClick r:id="rId2"/>
              </a:rPr>
              <a:t>https://phytozome-next.jgi.doe.gov</a:t>
            </a:r>
            <a:r>
              <a:rPr lang="en-US" dirty="0"/>
              <a:t> </a:t>
            </a:r>
          </a:p>
          <a:p>
            <a:r>
              <a:rPr lang="en-US" dirty="0"/>
              <a:t>One of best resources for plant genomes and annotations</a:t>
            </a:r>
          </a:p>
          <a:p>
            <a:pPr lvl="1"/>
            <a:r>
              <a:rPr lang="en-US" dirty="0"/>
              <a:t>Data all organized and in standardized formats</a:t>
            </a:r>
          </a:p>
          <a:p>
            <a:r>
              <a:rPr lang="en-US" dirty="0"/>
              <a:t>Offers a number of comparative genomics tools</a:t>
            </a:r>
          </a:p>
          <a:p>
            <a:r>
              <a:rPr lang="en-US" dirty="0"/>
              <a:t>Need an account</a:t>
            </a:r>
          </a:p>
        </p:txBody>
      </p:sp>
    </p:spTree>
    <p:extLst>
      <p:ext uri="{BB962C8B-B14F-4D97-AF65-F5344CB8AC3E}">
        <p14:creationId xmlns:p14="http://schemas.microsoft.com/office/powerpoint/2010/main" val="3811009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PlantGDB</a:t>
            </a:r>
            <a:r>
              <a:rPr lang="en-US" dirty="0"/>
              <a:t> &amp; </a:t>
            </a:r>
            <a:r>
              <a:rPr lang="en-US" dirty="0" err="1"/>
              <a:t>Ensembl</a:t>
            </a:r>
            <a:r>
              <a:rPr lang="en-US" dirty="0"/>
              <a:t> Plants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species</a:t>
            </a:r>
          </a:p>
          <a:p>
            <a:pPr lvl="1"/>
            <a:r>
              <a:rPr lang="en-US" dirty="0"/>
              <a:t>Fewer than </a:t>
            </a:r>
            <a:r>
              <a:rPr lang="en-US" dirty="0" err="1"/>
              <a:t>Phytozome</a:t>
            </a:r>
            <a:r>
              <a:rPr lang="en-US" dirty="0"/>
              <a:t> however</a:t>
            </a:r>
          </a:p>
          <a:p>
            <a:pPr lvl="1"/>
            <a:r>
              <a:rPr lang="en-US" dirty="0"/>
              <a:t>Data is typically less standardized than in </a:t>
            </a:r>
            <a:r>
              <a:rPr lang="en-US" dirty="0" err="1"/>
              <a:t>Phytozome</a:t>
            </a:r>
            <a:endParaRPr lang="en-US" dirty="0"/>
          </a:p>
          <a:p>
            <a:r>
              <a:rPr lang="en-US" dirty="0"/>
              <a:t>Plant GDB </a:t>
            </a:r>
          </a:p>
          <a:p>
            <a:pPr lvl="1"/>
            <a:r>
              <a:rPr lang="en-US" dirty="0">
                <a:hlinkClick r:id="rId2"/>
              </a:rPr>
              <a:t>http://plantgdb.org</a:t>
            </a:r>
            <a:r>
              <a:rPr lang="en-US" dirty="0"/>
              <a:t> </a:t>
            </a:r>
          </a:p>
          <a:p>
            <a:r>
              <a:rPr lang="en-US" dirty="0" err="1"/>
              <a:t>Ensembl</a:t>
            </a:r>
            <a:r>
              <a:rPr lang="en-US" dirty="0"/>
              <a:t> Plants</a:t>
            </a:r>
          </a:p>
          <a:p>
            <a:pPr lvl="1"/>
            <a:r>
              <a:rPr lang="en-US" dirty="0">
                <a:hlinkClick r:id="rId3"/>
              </a:rPr>
              <a:t>https://plants.ensembl.org/index.html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025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Comparative Genomics</a:t>
            </a:r>
          </a:p>
          <a:p>
            <a:pPr lvl="1"/>
            <a:r>
              <a:rPr lang="en-US" dirty="0">
                <a:hlinkClick r:id="rId2"/>
              </a:rPr>
              <a:t>https://genomevolution.org/CoGe/</a:t>
            </a:r>
            <a:r>
              <a:rPr lang="en-US" dirty="0"/>
              <a:t> </a:t>
            </a:r>
          </a:p>
          <a:p>
            <a:r>
              <a:rPr lang="en-US" dirty="0"/>
              <a:t>Powerful suite of tools for doing comparative genomics</a:t>
            </a:r>
          </a:p>
          <a:p>
            <a:r>
              <a:rPr lang="en-US" dirty="0"/>
              <a:t>Many genomes are also deposited at </a:t>
            </a:r>
            <a:r>
              <a:rPr lang="en-US" dirty="0" err="1"/>
              <a:t>CoGe</a:t>
            </a:r>
            <a:endParaRPr lang="en-US" dirty="0"/>
          </a:p>
          <a:p>
            <a:pPr lvl="1"/>
            <a:r>
              <a:rPr lang="en-US" dirty="0"/>
              <a:t>Not curated like NCBI or </a:t>
            </a:r>
            <a:r>
              <a:rPr lang="en-US" dirty="0" err="1"/>
              <a:t>Phytozome</a:t>
            </a:r>
            <a:endParaRPr lang="en-US" dirty="0"/>
          </a:p>
          <a:p>
            <a:pPr lvl="1"/>
            <a:r>
              <a:rPr lang="en-US" dirty="0"/>
              <a:t>Many genomes are user-deposited and so lack critical metadata</a:t>
            </a:r>
          </a:p>
          <a:p>
            <a:pPr lvl="1"/>
            <a:r>
              <a:rPr lang="en-US" dirty="0"/>
              <a:t>Lots of duplicate versions</a:t>
            </a:r>
          </a:p>
          <a:p>
            <a:pPr lvl="1"/>
            <a:r>
              <a:rPr lang="en-US" dirty="0"/>
              <a:t>Recommend using </a:t>
            </a:r>
            <a:r>
              <a:rPr lang="en-US" dirty="0" err="1"/>
              <a:t>Phytozome</a:t>
            </a:r>
            <a:r>
              <a:rPr lang="en-US" dirty="0"/>
              <a:t>, NCBI, or a curated database (e.g. TAIR) as primary source for genome sequences &amp; annotations</a:t>
            </a:r>
          </a:p>
        </p:txBody>
      </p:sp>
    </p:spTree>
    <p:extLst>
      <p:ext uri="{BB962C8B-B14F-4D97-AF65-F5344CB8AC3E}">
        <p14:creationId xmlns:p14="http://schemas.microsoft.com/office/powerpoint/2010/main" val="3652299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Species/Lineage Specific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Limited to specific species or set of related species</a:t>
            </a:r>
          </a:p>
          <a:p>
            <a:r>
              <a:rPr lang="en-US" dirty="0"/>
              <a:t>Some are better than others</a:t>
            </a:r>
          </a:p>
          <a:p>
            <a:r>
              <a:rPr lang="en-US" dirty="0"/>
              <a:t>The Arabidopsis Information Resource </a:t>
            </a:r>
            <a:r>
              <a:rPr lang="en-US" dirty="0">
                <a:hlinkClick r:id="rId2"/>
              </a:rPr>
              <a:t>https://www.arabidopsis.org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Extensive and powerful descriptions of Arabidopsis genes</a:t>
            </a:r>
          </a:p>
          <a:p>
            <a:r>
              <a:rPr lang="en-US" dirty="0" err="1"/>
              <a:t>MaizeGDB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https://maizegdb.org</a:t>
            </a:r>
            <a:r>
              <a:rPr lang="en-US" dirty="0"/>
              <a:t> </a:t>
            </a:r>
          </a:p>
          <a:p>
            <a:r>
              <a:rPr lang="en-US" dirty="0"/>
              <a:t>Sol Genomics Network </a:t>
            </a:r>
            <a:r>
              <a:rPr lang="en-US" dirty="0">
                <a:hlinkClick r:id="rId4"/>
              </a:rPr>
              <a:t>https://www.solgenomics.net/solanaceae-project/index.pl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Solanacea</a:t>
            </a:r>
            <a:r>
              <a:rPr lang="en-US" dirty="0"/>
              <a:t> species</a:t>
            </a:r>
          </a:p>
          <a:p>
            <a:r>
              <a:rPr lang="en-US" dirty="0" err="1"/>
              <a:t>Soybase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https://www.soybase.org</a:t>
            </a:r>
            <a:r>
              <a:rPr lang="en-US" dirty="0"/>
              <a:t> </a:t>
            </a:r>
          </a:p>
          <a:p>
            <a:r>
              <a:rPr lang="en-US" dirty="0"/>
              <a:t>Many more than can list</a:t>
            </a:r>
          </a:p>
        </p:txBody>
      </p:sp>
    </p:spTree>
    <p:extLst>
      <p:ext uri="{BB962C8B-B14F-4D97-AF65-F5344CB8AC3E}">
        <p14:creationId xmlns:p14="http://schemas.microsoft.com/office/powerpoint/2010/main" val="3162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TSV &amp;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 files consisting of rows &amp; columns</a:t>
            </a:r>
          </a:p>
          <a:p>
            <a:pPr lvl="1"/>
            <a:r>
              <a:rPr lang="en-US" dirty="0"/>
              <a:t>TSV: tab separated values</a:t>
            </a:r>
          </a:p>
          <a:p>
            <a:pPr lvl="2"/>
            <a:r>
              <a:rPr lang="en-US" dirty="0"/>
              <a:t>columns separated by tabs</a:t>
            </a:r>
          </a:p>
          <a:p>
            <a:pPr lvl="1"/>
            <a:r>
              <a:rPr lang="en-US" dirty="0"/>
              <a:t>CSV: comma separate values</a:t>
            </a:r>
          </a:p>
          <a:p>
            <a:pPr lvl="2"/>
            <a:r>
              <a:rPr lang="en-US" dirty="0"/>
              <a:t>columns separated by commas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Not subject to introduced errors that can happen in excel</a:t>
            </a:r>
          </a:p>
          <a:p>
            <a:pPr lvl="2"/>
            <a:r>
              <a:rPr lang="en-US" dirty="0"/>
              <a:t>Excel has been known to automatically change gene names (</a:t>
            </a:r>
            <a:r>
              <a:rPr lang="en-US" dirty="0" err="1"/>
              <a:t>Zeeberg</a:t>
            </a:r>
            <a:r>
              <a:rPr lang="en-US" dirty="0"/>
              <a:t> et al. 2004)</a:t>
            </a:r>
          </a:p>
          <a:p>
            <a:pPr lvl="1"/>
            <a:r>
              <a:rPr lang="en-US" dirty="0"/>
              <a:t>Easy to manipulate &amp; extract data using UNIX or any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488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FASTA/FASTQ -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00DE7-C407-9CA0-325A-43CF3BD88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75"/>
          <a:stretch/>
        </p:blipFill>
        <p:spPr>
          <a:xfrm>
            <a:off x="200793" y="2303668"/>
            <a:ext cx="5797550" cy="1514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EA01A-4A7A-D7DB-365D-B5EC22F42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8"/>
          <a:stretch/>
        </p:blipFill>
        <p:spPr>
          <a:xfrm>
            <a:off x="200793" y="5134427"/>
            <a:ext cx="5797550" cy="1662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AA680D-FFAA-6564-B0FA-840D22D23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993" y="2303668"/>
            <a:ext cx="5173190" cy="4106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F04863-D87A-0C91-FC9D-7A2BAA44E1E3}"/>
              </a:ext>
            </a:extLst>
          </p:cNvPr>
          <p:cNvSpPr txBox="1"/>
          <p:nvPr/>
        </p:nvSpPr>
        <p:spPr>
          <a:xfrm>
            <a:off x="7495928" y="6409678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https://support.illumina.com/help/BaseSpace_OLH_009008/Content/Source/Informatics/BS/QualityScoreEncoding_swBS.htm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5D4E-01B6-33CC-66A0-7056AFA00346}"/>
              </a:ext>
            </a:extLst>
          </p:cNvPr>
          <p:cNvSpPr txBox="1"/>
          <p:nvPr/>
        </p:nvSpPr>
        <p:spPr>
          <a:xfrm>
            <a:off x="200797" y="1229023"/>
            <a:ext cx="5797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Fasta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end in .fa/.</a:t>
            </a:r>
            <a:r>
              <a:rPr lang="en-US" sz="1600" dirty="0" err="1"/>
              <a:t>fasta</a:t>
            </a:r>
            <a:r>
              <a:rPr lang="en-US" sz="1600" dirty="0"/>
              <a:t> or .</a:t>
            </a:r>
            <a:r>
              <a:rPr lang="en-US" sz="1600" dirty="0" err="1"/>
              <a:t>fna</a:t>
            </a:r>
            <a:r>
              <a:rPr lang="en-US" sz="1600" dirty="0"/>
              <a:t> (nucleotide) or .</a:t>
            </a:r>
            <a:r>
              <a:rPr lang="en-US" sz="1600" dirty="0" err="1"/>
              <a:t>faa</a:t>
            </a:r>
            <a:r>
              <a:rPr lang="en-US" sz="1600" dirty="0"/>
              <a:t> (amino acid)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</a:t>
            </a:r>
            <a:r>
              <a:rPr lang="en-US" sz="1600" dirty="0" err="1"/>
              <a:t>seq_name</a:t>
            </a:r>
            <a:r>
              <a:rPr lang="en-US" sz="1600" dirty="0"/>
              <a:t> (text after first space ignored)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sequence can be any number lines &amp; 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9F40A-F7CA-464A-7943-4E00D242F42A}"/>
              </a:ext>
            </a:extLst>
          </p:cNvPr>
          <p:cNvSpPr txBox="1"/>
          <p:nvPr/>
        </p:nvSpPr>
        <p:spPr>
          <a:xfrm>
            <a:off x="7882966" y="1651995"/>
            <a:ext cx="2901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Phred</a:t>
            </a:r>
            <a:r>
              <a:rPr lang="en-US" b="1" dirty="0"/>
              <a:t> 33 Quality Score table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Phred</a:t>
            </a:r>
            <a:r>
              <a:rPr lang="en-US" dirty="0"/>
              <a:t> 64 sometimes used)</a:t>
            </a:r>
            <a:r>
              <a:rPr lang="en-US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48D67-A1EA-EE59-190A-3A4478DBC2DE}"/>
              </a:ext>
            </a:extLst>
          </p:cNvPr>
          <p:cNvSpPr txBox="1"/>
          <p:nvPr/>
        </p:nvSpPr>
        <p:spPr>
          <a:xfrm>
            <a:off x="200794" y="3890040"/>
            <a:ext cx="579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Fastq</a:t>
            </a:r>
            <a:r>
              <a:rPr lang="en-US" sz="1600" b="1" dirty="0"/>
              <a:t> </a:t>
            </a:r>
            <a:r>
              <a:rPr lang="en-US" sz="1600" dirty="0"/>
              <a:t>(Each sequence is 4 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 name, starts with “@”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 name or just “+” filler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quality score</a:t>
            </a:r>
          </a:p>
        </p:txBody>
      </p:sp>
    </p:spTree>
    <p:extLst>
      <p:ext uri="{BB962C8B-B14F-4D97-AF65-F5344CB8AC3E}">
        <p14:creationId xmlns:p14="http://schemas.microsoft.com/office/powerpoint/2010/main" val="27166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SAM/BAM – Sequence Alignment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85878" cy="47349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commonly used output format for alignment of high-throughput sequencing</a:t>
            </a:r>
          </a:p>
          <a:p>
            <a:pPr lvl="1"/>
            <a:r>
              <a:rPr lang="en-US" dirty="0"/>
              <a:t>SAM – text, BAM – binary (uses less storage space)</a:t>
            </a:r>
          </a:p>
          <a:p>
            <a:pPr lvl="1"/>
            <a:r>
              <a:rPr lang="en-US" dirty="0"/>
              <a:t>Essentially a formalized TSV file (tab-separated columns)</a:t>
            </a:r>
          </a:p>
          <a:p>
            <a:r>
              <a:rPr lang="en-US" dirty="0"/>
              <a:t>Description of fields in SAM/BAM</a:t>
            </a:r>
          </a:p>
          <a:p>
            <a:pPr lvl="1"/>
            <a:r>
              <a:rPr lang="en-US" dirty="0">
                <a:hlinkClick r:id="rId2"/>
              </a:rPr>
              <a:t>https://en.wikipedia.org/wiki/SAM_(file_format)</a:t>
            </a:r>
            <a:r>
              <a:rPr lang="en-US" dirty="0"/>
              <a:t> </a:t>
            </a:r>
          </a:p>
          <a:p>
            <a:r>
              <a:rPr lang="en-US" dirty="0"/>
              <a:t>FLAG field provides important information about alignment</a:t>
            </a:r>
          </a:p>
          <a:p>
            <a:pPr lvl="1"/>
            <a:r>
              <a:rPr lang="en-US" dirty="0"/>
              <a:t>Useful for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B5995-5352-287B-7F28-832C62DD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21" y="2874303"/>
            <a:ext cx="5008979" cy="2427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61316-9200-653D-497E-CCEBD5C3F707}"/>
              </a:ext>
            </a:extLst>
          </p:cNvPr>
          <p:cNvSpPr txBox="1"/>
          <p:nvPr/>
        </p:nvSpPr>
        <p:spPr>
          <a:xfrm>
            <a:off x="7635288" y="5259651"/>
            <a:ext cx="41044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https://en.wikipedia.org/wiki/SAM_(file_format)#Bitwise_flags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41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GFF/GTF – Features/Annotations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for storing coordinate and other information information about genes or other types of genomic features (e.g. transposons,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Corresponds to a </a:t>
            </a:r>
            <a:r>
              <a:rPr lang="en-US" dirty="0" err="1"/>
              <a:t>fasta</a:t>
            </a:r>
            <a:r>
              <a:rPr lang="en-US" dirty="0"/>
              <a:t> sequence</a:t>
            </a:r>
          </a:p>
          <a:p>
            <a:pPr lvl="1"/>
            <a:r>
              <a:rPr lang="en-US" dirty="0"/>
              <a:t>Can include hierarchy of features: exon -&gt; mRNA -&gt; gene</a:t>
            </a:r>
          </a:p>
          <a:p>
            <a:r>
              <a:rPr lang="en-US" dirty="0"/>
              <a:t>GFF: General Feature Format</a:t>
            </a:r>
          </a:p>
          <a:p>
            <a:pPr lvl="1"/>
            <a:r>
              <a:rPr lang="en-US" dirty="0"/>
              <a:t>Flexible, used for many feature types</a:t>
            </a:r>
          </a:p>
          <a:p>
            <a:r>
              <a:rPr lang="en-US" dirty="0"/>
              <a:t>GTF: Gene Transfer Format</a:t>
            </a:r>
          </a:p>
          <a:p>
            <a:pPr lvl="1"/>
            <a:r>
              <a:rPr lang="en-US" dirty="0"/>
              <a:t>Stricter format, used almost exclusively for transcripts</a:t>
            </a:r>
          </a:p>
          <a:p>
            <a:r>
              <a:rPr lang="en-US" dirty="0"/>
              <a:t>Descriptions:</a:t>
            </a:r>
          </a:p>
          <a:p>
            <a:pPr lvl="1"/>
            <a:r>
              <a:rPr lang="en-US" dirty="0"/>
              <a:t>GFF: </a:t>
            </a:r>
            <a:r>
              <a:rPr lang="en-US" dirty="0">
                <a:hlinkClick r:id="rId2"/>
              </a:rPr>
              <a:t>https://www.ncbi.nlm.nih.gov/datasets/docs/v1/reference-docs/file-formats/about-ncbi-gff3/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GFF (short version) &amp; GTF: </a:t>
            </a:r>
            <a:r>
              <a:rPr lang="en-US" dirty="0">
                <a:hlinkClick r:id="rId3"/>
              </a:rPr>
              <a:t>http://www.genome.ucsc.edu/FAQ/FAQformat.html#format3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06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 –Sequence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Extensible Data</a:t>
            </a:r>
          </a:p>
          <a:p>
            <a:pPr lvl="1"/>
            <a:r>
              <a:rPr lang="en-US" dirty="0"/>
              <a:t>Originally designed for use with browsers</a:t>
            </a:r>
          </a:p>
          <a:p>
            <a:pPr lvl="1"/>
            <a:r>
              <a:rPr lang="en-US" dirty="0"/>
              <a:t>Now widely used for many applications</a:t>
            </a:r>
          </a:p>
          <a:p>
            <a:pPr lvl="1"/>
            <a:r>
              <a:rPr lang="en-US" dirty="0"/>
              <a:t>Flexible and lightweight format for storing genomic coordinate information</a:t>
            </a:r>
          </a:p>
          <a:p>
            <a:r>
              <a:rPr lang="en-US" dirty="0"/>
              <a:t>Description:</a:t>
            </a:r>
          </a:p>
          <a:p>
            <a:pPr lvl="1"/>
            <a:r>
              <a:rPr lang="en-US" dirty="0">
                <a:hlinkClick r:id="rId2"/>
              </a:rPr>
              <a:t>http://www.genome.ucsc.edu/FAQ/FAQformat.html#format1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5CA58-CC2D-0D66-5197-07BF8D6266A9}"/>
              </a:ext>
            </a:extLst>
          </p:cNvPr>
          <p:cNvSpPr txBox="1"/>
          <p:nvPr/>
        </p:nvSpPr>
        <p:spPr>
          <a:xfrm>
            <a:off x="2332234" y="5147353"/>
            <a:ext cx="491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chr1	1	10000	gene1	.	+</a:t>
            </a:r>
          </a:p>
          <a:p>
            <a:r>
              <a:rPr lang="en-US" dirty="0"/>
              <a:t>chr2	2500	3200	gene2	.	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70373-5E33-E113-1654-704EFE522336}"/>
              </a:ext>
            </a:extLst>
          </p:cNvPr>
          <p:cNvSpPr txBox="1"/>
          <p:nvPr/>
        </p:nvSpPr>
        <p:spPr>
          <a:xfrm>
            <a:off x="4292898" y="4778021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6871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VCF/BCF – Sequence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variation</a:t>
            </a:r>
          </a:p>
          <a:p>
            <a:pPr lvl="1"/>
            <a:r>
              <a:rPr lang="en-US" dirty="0"/>
              <a:t>Typically SNPs &amp; small INDELs</a:t>
            </a:r>
          </a:p>
          <a:p>
            <a:pPr lvl="1"/>
            <a:r>
              <a:rPr lang="en-US" dirty="0"/>
              <a:t>Can also handle some larger insertions/deletions</a:t>
            </a:r>
          </a:p>
          <a:p>
            <a:pPr lvl="1"/>
            <a:r>
              <a:rPr lang="en-US" dirty="0"/>
              <a:t>VCF – text, BCF - binary</a:t>
            </a:r>
          </a:p>
          <a:p>
            <a:r>
              <a:rPr lang="en-US" dirty="0"/>
              <a:t>Detailed Description:</a:t>
            </a:r>
          </a:p>
          <a:p>
            <a:pPr lvl="1"/>
            <a:r>
              <a:rPr lang="en-US" dirty="0">
                <a:hlinkClick r:id="rId2"/>
              </a:rPr>
              <a:t>https://samtools.github.io/hts-specs/VCFv4.2.pdf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4ABA3-84C5-2F23-6240-6EE9B935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435867"/>
            <a:ext cx="6096000" cy="2270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73348-8DB4-E4A1-BFC7-5EBF6F7A26E8}"/>
              </a:ext>
            </a:extLst>
          </p:cNvPr>
          <p:cNvSpPr txBox="1"/>
          <p:nvPr/>
        </p:nvSpPr>
        <p:spPr>
          <a:xfrm>
            <a:off x="4281754" y="6581001"/>
            <a:ext cx="3300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https://samtools.github.io/hts-specs/VCFv4.2.pdf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18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12A-C3B3-883B-7020-508B7B4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595D-C891-3325-D0DA-EE85FDCA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other formats are used for more specialized types of data</a:t>
            </a:r>
          </a:p>
          <a:p>
            <a:r>
              <a:rPr lang="en-US" dirty="0"/>
              <a:t>Good list of more common formats: </a:t>
            </a:r>
            <a:r>
              <a:rPr lang="en-US" dirty="0">
                <a:hlinkClick r:id="rId2"/>
              </a:rPr>
              <a:t>https://github.com/kmhernan/awesome-bioinformatics-formats</a:t>
            </a:r>
            <a:endParaRPr lang="en-US" dirty="0"/>
          </a:p>
          <a:p>
            <a:r>
              <a:rPr lang="en-US" dirty="0"/>
              <a:t>Good description of some common formats: </a:t>
            </a:r>
            <a:r>
              <a:rPr lang="en-US" dirty="0">
                <a:hlinkClick r:id="rId3"/>
              </a:rPr>
              <a:t>http://www.genome.ucsc.edu/FAQ/FAQformat.html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312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1896</Words>
  <Application>Microsoft Macintosh PowerPoint</Application>
  <PresentationFormat>Widescreen</PresentationFormat>
  <Paragraphs>236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Data Formats &amp; Databases</vt:lpstr>
      <vt:lpstr>Data Formats</vt:lpstr>
      <vt:lpstr>TSV &amp; CSV</vt:lpstr>
      <vt:lpstr>FASTA/FASTQ - Sequences</vt:lpstr>
      <vt:lpstr>SAM/BAM – Sequence Alignment Maps</vt:lpstr>
      <vt:lpstr>GFF/GTF – Features/Annotations</vt:lpstr>
      <vt:lpstr>BED –Sequence Coordinates</vt:lpstr>
      <vt:lpstr>VCF/BCF – Sequence Variants</vt:lpstr>
      <vt:lpstr>Additional Formats</vt:lpstr>
      <vt:lpstr>Text Processing in UNIX</vt:lpstr>
      <vt:lpstr>grep</vt:lpstr>
      <vt:lpstr>sed</vt:lpstr>
      <vt:lpstr>awk</vt:lpstr>
      <vt:lpstr>More commands</vt:lpstr>
      <vt:lpstr>Processing Bioinformatic Formats</vt:lpstr>
      <vt:lpstr>Bedtools</vt:lpstr>
      <vt:lpstr>Samtools</vt:lpstr>
      <vt:lpstr>Piping in UNIX</vt:lpstr>
      <vt:lpstr>Databases</vt:lpstr>
      <vt:lpstr>NCBI</vt:lpstr>
      <vt:lpstr>EMBL-EBI</vt:lpstr>
      <vt:lpstr>SRA &amp; ENA</vt:lpstr>
      <vt:lpstr>SRA Toolkit</vt:lpstr>
      <vt:lpstr>Phytozome</vt:lpstr>
      <vt:lpstr>PlantGDB &amp; Ensembl Plants</vt:lpstr>
      <vt:lpstr>CoGe</vt:lpstr>
      <vt:lpstr>Species/Lineage Specific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Niederhuth, Chad</dc:creator>
  <cp:lastModifiedBy>Niederhuth, Chad</cp:lastModifiedBy>
  <cp:revision>2</cp:revision>
  <dcterms:created xsi:type="dcterms:W3CDTF">2022-08-01T18:53:09Z</dcterms:created>
  <dcterms:modified xsi:type="dcterms:W3CDTF">2022-09-14T13:57:54Z</dcterms:modified>
</cp:coreProperties>
</file>