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73" r:id="rId6"/>
    <p:sldId id="261" r:id="rId7"/>
    <p:sldId id="263" r:id="rId8"/>
    <p:sldId id="266" r:id="rId9"/>
    <p:sldId id="267" r:id="rId10"/>
    <p:sldId id="264" r:id="rId11"/>
    <p:sldId id="265" r:id="rId12"/>
    <p:sldId id="274" r:id="rId13"/>
    <p:sldId id="262" r:id="rId14"/>
    <p:sldId id="276" r:id="rId15"/>
    <p:sldId id="270" r:id="rId16"/>
    <p:sldId id="271" r:id="rId17"/>
    <p:sldId id="272" r:id="rId18"/>
    <p:sldId id="259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/>
    <p:restoredTop sz="94680"/>
  </p:normalViewPr>
  <p:slideViewPr>
    <p:cSldViewPr snapToGrid="0">
      <p:cViewPr varScale="1">
        <p:scale>
          <a:sx n="143" d="100"/>
          <a:sy n="143" d="100"/>
        </p:scale>
        <p:origin x="224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derhuth, Chad" userId="dc65ded4-7150-447e-a49f-d8107899216f" providerId="ADAL" clId="{2B4D57E3-3491-2145-8001-3CE55ADAB5E3}"/>
    <pc:docChg chg="addSld delSld modSld">
      <pc:chgData name="Niederhuth, Chad" userId="dc65ded4-7150-447e-a49f-d8107899216f" providerId="ADAL" clId="{2B4D57E3-3491-2145-8001-3CE55ADAB5E3}" dt="2022-08-16T19:10:17.420" v="1"/>
      <pc:docMkLst>
        <pc:docMk/>
      </pc:docMkLst>
      <pc:sldChg chg="add del">
        <pc:chgData name="Niederhuth, Chad" userId="dc65ded4-7150-447e-a49f-d8107899216f" providerId="ADAL" clId="{2B4D57E3-3491-2145-8001-3CE55ADAB5E3}" dt="2022-08-16T19:10:17.420" v="1"/>
        <pc:sldMkLst>
          <pc:docMk/>
          <pc:sldMk cId="2107694520" sldId="256"/>
        </pc:sldMkLst>
      </pc:sldChg>
      <pc:sldChg chg="add">
        <pc:chgData name="Niederhuth, Chad" userId="dc65ded4-7150-447e-a49f-d8107899216f" providerId="ADAL" clId="{2B4D57E3-3491-2145-8001-3CE55ADAB5E3}" dt="2022-08-16T19:10:17.420" v="1"/>
        <pc:sldMkLst>
          <pc:docMk/>
          <pc:sldMk cId="3392658674" sldId="257"/>
        </pc:sldMkLst>
      </pc:sldChg>
      <pc:sldChg chg="add">
        <pc:chgData name="Niederhuth, Chad" userId="dc65ded4-7150-447e-a49f-d8107899216f" providerId="ADAL" clId="{2B4D57E3-3491-2145-8001-3CE55ADAB5E3}" dt="2022-08-16T19:10:17.420" v="1"/>
        <pc:sldMkLst>
          <pc:docMk/>
          <pc:sldMk cId="899293659" sldId="258"/>
        </pc:sldMkLst>
      </pc:sldChg>
      <pc:sldChg chg="add">
        <pc:chgData name="Niederhuth, Chad" userId="dc65ded4-7150-447e-a49f-d8107899216f" providerId="ADAL" clId="{2B4D57E3-3491-2145-8001-3CE55ADAB5E3}" dt="2022-08-16T19:10:17.420" v="1"/>
        <pc:sldMkLst>
          <pc:docMk/>
          <pc:sldMk cId="2875951188" sldId="259"/>
        </pc:sldMkLst>
      </pc:sldChg>
      <pc:sldChg chg="add">
        <pc:chgData name="Niederhuth, Chad" userId="dc65ded4-7150-447e-a49f-d8107899216f" providerId="ADAL" clId="{2B4D57E3-3491-2145-8001-3CE55ADAB5E3}" dt="2022-08-16T19:10:17.420" v="1"/>
        <pc:sldMkLst>
          <pc:docMk/>
          <pc:sldMk cId="1593203663" sldId="260"/>
        </pc:sldMkLst>
      </pc:sldChg>
      <pc:sldChg chg="add">
        <pc:chgData name="Niederhuth, Chad" userId="dc65ded4-7150-447e-a49f-d8107899216f" providerId="ADAL" clId="{2B4D57E3-3491-2145-8001-3CE55ADAB5E3}" dt="2022-08-16T19:10:17.420" v="1"/>
        <pc:sldMkLst>
          <pc:docMk/>
          <pc:sldMk cId="441950657" sldId="261"/>
        </pc:sldMkLst>
      </pc:sldChg>
    </pc:docChg>
  </pc:docChgLst>
  <pc:docChgLst>
    <pc:chgData name="Niederhuth, Chad" userId="dc65ded4-7150-447e-a49f-d8107899216f" providerId="ADAL" clId="{8594805A-F45E-5D42-A775-119FB5BDAF0D}"/>
    <pc:docChg chg="undo redo custSel addSld delSld modSld sldOrd">
      <pc:chgData name="Niederhuth, Chad" userId="dc65ded4-7150-447e-a49f-d8107899216f" providerId="ADAL" clId="{8594805A-F45E-5D42-A775-119FB5BDAF0D}" dt="2022-09-27T18:47:03.893" v="7313" actId="20577"/>
      <pc:docMkLst>
        <pc:docMk/>
      </pc:docMkLst>
      <pc:sldChg chg="modSp mod">
        <pc:chgData name="Niederhuth, Chad" userId="dc65ded4-7150-447e-a49f-d8107899216f" providerId="ADAL" clId="{8594805A-F45E-5D42-A775-119FB5BDAF0D}" dt="2022-09-27T18:42:05.661" v="7055" actId="20577"/>
        <pc:sldMkLst>
          <pc:docMk/>
          <pc:sldMk cId="2107694520" sldId="256"/>
        </pc:sldMkLst>
        <pc:spChg chg="mod">
          <ac:chgData name="Niederhuth, Chad" userId="dc65ded4-7150-447e-a49f-d8107899216f" providerId="ADAL" clId="{8594805A-F45E-5D42-A775-119FB5BDAF0D}" dt="2022-09-27T18:42:05.661" v="7055" actId="20577"/>
          <ac:spMkLst>
            <pc:docMk/>
            <pc:sldMk cId="2107694520" sldId="256"/>
            <ac:spMk id="2" creationId="{AA66F27C-6FD1-956F-16F6-972AF455B7B9}"/>
          </ac:spMkLst>
        </pc:spChg>
      </pc:sldChg>
      <pc:sldChg chg="modSp mod">
        <pc:chgData name="Niederhuth, Chad" userId="dc65ded4-7150-447e-a49f-d8107899216f" providerId="ADAL" clId="{8594805A-F45E-5D42-A775-119FB5BDAF0D}" dt="2022-09-27T14:50:09.407" v="69" actId="20577"/>
        <pc:sldMkLst>
          <pc:docMk/>
          <pc:sldMk cId="3392658674" sldId="257"/>
        </pc:sldMkLst>
        <pc:spChg chg="mod">
          <ac:chgData name="Niederhuth, Chad" userId="dc65ded4-7150-447e-a49f-d8107899216f" providerId="ADAL" clId="{8594805A-F45E-5D42-A775-119FB5BDAF0D}" dt="2022-09-27T14:50:09.407" v="69" actId="20577"/>
          <ac:spMkLst>
            <pc:docMk/>
            <pc:sldMk cId="3392658674" sldId="257"/>
            <ac:spMk id="3" creationId="{F289179E-2F5E-247C-D415-A2BF0D88C816}"/>
          </ac:spMkLst>
        </pc:spChg>
      </pc:sldChg>
      <pc:sldChg chg="modSp mod">
        <pc:chgData name="Niederhuth, Chad" userId="dc65ded4-7150-447e-a49f-d8107899216f" providerId="ADAL" clId="{8594805A-F45E-5D42-A775-119FB5BDAF0D}" dt="2022-09-27T16:22:04.239" v="3364" actId="27636"/>
        <pc:sldMkLst>
          <pc:docMk/>
          <pc:sldMk cId="899293659" sldId="258"/>
        </pc:sldMkLst>
        <pc:spChg chg="mod">
          <ac:chgData name="Niederhuth, Chad" userId="dc65ded4-7150-447e-a49f-d8107899216f" providerId="ADAL" clId="{8594805A-F45E-5D42-A775-119FB5BDAF0D}" dt="2022-09-27T14:50:18.487" v="86" actId="20577"/>
          <ac:spMkLst>
            <pc:docMk/>
            <pc:sldMk cId="899293659" sldId="258"/>
            <ac:spMk id="2" creationId="{63CD7925-DB96-2B6E-C299-EF2D9CE0DD90}"/>
          </ac:spMkLst>
        </pc:spChg>
        <pc:spChg chg="mod">
          <ac:chgData name="Niederhuth, Chad" userId="dc65ded4-7150-447e-a49f-d8107899216f" providerId="ADAL" clId="{8594805A-F45E-5D42-A775-119FB5BDAF0D}" dt="2022-09-27T16:22:04.239" v="3364" actId="27636"/>
          <ac:spMkLst>
            <pc:docMk/>
            <pc:sldMk cId="899293659" sldId="258"/>
            <ac:spMk id="3" creationId="{F289179E-2F5E-247C-D415-A2BF0D88C816}"/>
          </ac:spMkLst>
        </pc:spChg>
      </pc:sldChg>
      <pc:sldChg chg="modSp mod">
        <pc:chgData name="Niederhuth, Chad" userId="dc65ded4-7150-447e-a49f-d8107899216f" providerId="ADAL" clId="{8594805A-F45E-5D42-A775-119FB5BDAF0D}" dt="2022-09-27T18:37:21.350" v="6736" actId="20577"/>
        <pc:sldMkLst>
          <pc:docMk/>
          <pc:sldMk cId="2875951188" sldId="259"/>
        </pc:sldMkLst>
        <pc:spChg chg="mod">
          <ac:chgData name="Niederhuth, Chad" userId="dc65ded4-7150-447e-a49f-d8107899216f" providerId="ADAL" clId="{8594805A-F45E-5D42-A775-119FB5BDAF0D}" dt="2022-09-27T18:37:21.350" v="6736" actId="20577"/>
          <ac:spMkLst>
            <pc:docMk/>
            <pc:sldMk cId="2875951188" sldId="259"/>
            <ac:spMk id="3" creationId="{F289179E-2F5E-247C-D415-A2BF0D88C816}"/>
          </ac:spMkLst>
        </pc:spChg>
      </pc:sldChg>
      <pc:sldChg chg="del">
        <pc:chgData name="Niederhuth, Chad" userId="dc65ded4-7150-447e-a49f-d8107899216f" providerId="ADAL" clId="{8594805A-F45E-5D42-A775-119FB5BDAF0D}" dt="2022-09-27T18:37:24.383" v="6737" actId="2696"/>
        <pc:sldMkLst>
          <pc:docMk/>
          <pc:sldMk cId="1593203663" sldId="260"/>
        </pc:sldMkLst>
      </pc:sldChg>
      <pc:sldChg chg="modSp mod ord">
        <pc:chgData name="Niederhuth, Chad" userId="dc65ded4-7150-447e-a49f-d8107899216f" providerId="ADAL" clId="{8594805A-F45E-5D42-A775-119FB5BDAF0D}" dt="2022-09-27T18:16:51.369" v="6303" actId="207"/>
        <pc:sldMkLst>
          <pc:docMk/>
          <pc:sldMk cId="441950657" sldId="261"/>
        </pc:sldMkLst>
        <pc:spChg chg="mod">
          <ac:chgData name="Niederhuth, Chad" userId="dc65ded4-7150-447e-a49f-d8107899216f" providerId="ADAL" clId="{8594805A-F45E-5D42-A775-119FB5BDAF0D}" dt="2022-09-27T14:50:26.036" v="92" actId="20577"/>
          <ac:spMkLst>
            <pc:docMk/>
            <pc:sldMk cId="441950657" sldId="261"/>
            <ac:spMk id="2" creationId="{63CD7925-DB96-2B6E-C299-EF2D9CE0DD90}"/>
          </ac:spMkLst>
        </pc:spChg>
        <pc:spChg chg="mod">
          <ac:chgData name="Niederhuth, Chad" userId="dc65ded4-7150-447e-a49f-d8107899216f" providerId="ADAL" clId="{8594805A-F45E-5D42-A775-119FB5BDAF0D}" dt="2022-09-27T18:16:51.369" v="6303" actId="207"/>
          <ac:spMkLst>
            <pc:docMk/>
            <pc:sldMk cId="441950657" sldId="261"/>
            <ac:spMk id="3" creationId="{F289179E-2F5E-247C-D415-A2BF0D88C816}"/>
          </ac:spMkLst>
        </pc:spChg>
      </pc:sldChg>
      <pc:sldChg chg="addSp modSp add mod">
        <pc:chgData name="Niederhuth, Chad" userId="dc65ded4-7150-447e-a49f-d8107899216f" providerId="ADAL" clId="{8594805A-F45E-5D42-A775-119FB5BDAF0D}" dt="2022-09-27T15:50:38.022" v="2114" actId="207"/>
        <pc:sldMkLst>
          <pc:docMk/>
          <pc:sldMk cId="518223917" sldId="262"/>
        </pc:sldMkLst>
        <pc:spChg chg="mod">
          <ac:chgData name="Niederhuth, Chad" userId="dc65ded4-7150-447e-a49f-d8107899216f" providerId="ADAL" clId="{8594805A-F45E-5D42-A775-119FB5BDAF0D}" dt="2022-09-27T15:40:16.782" v="1414" actId="207"/>
          <ac:spMkLst>
            <pc:docMk/>
            <pc:sldMk cId="518223917" sldId="262"/>
            <ac:spMk id="2" creationId="{63CD7925-DB96-2B6E-C299-EF2D9CE0DD90}"/>
          </ac:spMkLst>
        </pc:spChg>
        <pc:spChg chg="mod">
          <ac:chgData name="Niederhuth, Chad" userId="dc65ded4-7150-447e-a49f-d8107899216f" providerId="ADAL" clId="{8594805A-F45E-5D42-A775-119FB5BDAF0D}" dt="2022-09-27T15:45:47.633" v="1617" actId="14100"/>
          <ac:spMkLst>
            <pc:docMk/>
            <pc:sldMk cId="518223917" sldId="262"/>
            <ac:spMk id="3" creationId="{F289179E-2F5E-247C-D415-A2BF0D88C816}"/>
          </ac:spMkLst>
        </pc:spChg>
        <pc:spChg chg="add mod">
          <ac:chgData name="Niederhuth, Chad" userId="dc65ded4-7150-447e-a49f-d8107899216f" providerId="ADAL" clId="{8594805A-F45E-5D42-A775-119FB5BDAF0D}" dt="2022-09-27T15:49:34.186" v="2013" actId="207"/>
          <ac:spMkLst>
            <pc:docMk/>
            <pc:sldMk cId="518223917" sldId="262"/>
            <ac:spMk id="6" creationId="{51F5DF8C-9199-7A3A-47A6-A4AE7E6CF7DA}"/>
          </ac:spMkLst>
        </pc:spChg>
        <pc:spChg chg="add mod">
          <ac:chgData name="Niederhuth, Chad" userId="dc65ded4-7150-447e-a49f-d8107899216f" providerId="ADAL" clId="{8594805A-F45E-5D42-A775-119FB5BDAF0D}" dt="2022-09-27T15:50:38.022" v="2114" actId="207"/>
          <ac:spMkLst>
            <pc:docMk/>
            <pc:sldMk cId="518223917" sldId="262"/>
            <ac:spMk id="7" creationId="{49571CAA-1F2C-5BFC-30C4-D9C8ADAB68D8}"/>
          </ac:spMkLst>
        </pc:spChg>
        <pc:picChg chg="add mod">
          <ac:chgData name="Niederhuth, Chad" userId="dc65ded4-7150-447e-a49f-d8107899216f" providerId="ADAL" clId="{8594805A-F45E-5D42-A775-119FB5BDAF0D}" dt="2022-09-27T15:47:51.153" v="1862" actId="1076"/>
          <ac:picMkLst>
            <pc:docMk/>
            <pc:sldMk cId="518223917" sldId="262"/>
            <ac:picMk id="5" creationId="{4624E8C3-B04C-DF4C-D20F-7ACA66620001}"/>
          </ac:picMkLst>
        </pc:picChg>
      </pc:sldChg>
      <pc:sldChg chg="addSp modSp add mod">
        <pc:chgData name="Niederhuth, Chad" userId="dc65ded4-7150-447e-a49f-d8107899216f" providerId="ADAL" clId="{8594805A-F45E-5D42-A775-119FB5BDAF0D}" dt="2022-09-27T15:57:39.801" v="2626" actId="1076"/>
        <pc:sldMkLst>
          <pc:docMk/>
          <pc:sldMk cId="2310972690" sldId="263"/>
        </pc:sldMkLst>
        <pc:spChg chg="mod">
          <ac:chgData name="Niederhuth, Chad" userId="dc65ded4-7150-447e-a49f-d8107899216f" providerId="ADAL" clId="{8594805A-F45E-5D42-A775-119FB5BDAF0D}" dt="2022-09-27T15:39:58.011" v="1411" actId="20577"/>
          <ac:spMkLst>
            <pc:docMk/>
            <pc:sldMk cId="2310972690" sldId="263"/>
            <ac:spMk id="2" creationId="{63CD7925-DB96-2B6E-C299-EF2D9CE0DD90}"/>
          </ac:spMkLst>
        </pc:spChg>
        <pc:spChg chg="mod">
          <ac:chgData name="Niederhuth, Chad" userId="dc65ded4-7150-447e-a49f-d8107899216f" providerId="ADAL" clId="{8594805A-F45E-5D42-A775-119FB5BDAF0D}" dt="2022-09-27T15:53:03.146" v="2196" actId="14100"/>
          <ac:spMkLst>
            <pc:docMk/>
            <pc:sldMk cId="2310972690" sldId="263"/>
            <ac:spMk id="3" creationId="{F289179E-2F5E-247C-D415-A2BF0D88C816}"/>
          </ac:spMkLst>
        </pc:spChg>
        <pc:spChg chg="add mod">
          <ac:chgData name="Niederhuth, Chad" userId="dc65ded4-7150-447e-a49f-d8107899216f" providerId="ADAL" clId="{8594805A-F45E-5D42-A775-119FB5BDAF0D}" dt="2022-09-27T15:56:01.724" v="2472" actId="1076"/>
          <ac:spMkLst>
            <pc:docMk/>
            <pc:sldMk cId="2310972690" sldId="263"/>
            <ac:spMk id="4" creationId="{75C2157E-76B7-2BBB-9B73-CAD8442AF745}"/>
          </ac:spMkLst>
        </pc:spChg>
        <pc:spChg chg="add mod">
          <ac:chgData name="Niederhuth, Chad" userId="dc65ded4-7150-447e-a49f-d8107899216f" providerId="ADAL" clId="{8594805A-F45E-5D42-A775-119FB5BDAF0D}" dt="2022-09-27T15:56:25.773" v="2480" actId="1076"/>
          <ac:spMkLst>
            <pc:docMk/>
            <pc:sldMk cId="2310972690" sldId="263"/>
            <ac:spMk id="7" creationId="{ED607168-D4F3-9972-3231-529076DF5568}"/>
          </ac:spMkLst>
        </pc:spChg>
        <pc:spChg chg="add mod">
          <ac:chgData name="Niederhuth, Chad" userId="dc65ded4-7150-447e-a49f-d8107899216f" providerId="ADAL" clId="{8594805A-F45E-5D42-A775-119FB5BDAF0D}" dt="2022-09-27T15:56:28.102" v="2481" actId="1076"/>
          <ac:spMkLst>
            <pc:docMk/>
            <pc:sldMk cId="2310972690" sldId="263"/>
            <ac:spMk id="10" creationId="{A023E194-5AFF-BA56-BC5A-2FEAEA64253D}"/>
          </ac:spMkLst>
        </pc:spChg>
        <pc:spChg chg="add mod">
          <ac:chgData name="Niederhuth, Chad" userId="dc65ded4-7150-447e-a49f-d8107899216f" providerId="ADAL" clId="{8594805A-F45E-5D42-A775-119FB5BDAF0D}" dt="2022-09-27T15:57:02.262" v="2535" actId="1076"/>
          <ac:spMkLst>
            <pc:docMk/>
            <pc:sldMk cId="2310972690" sldId="263"/>
            <ac:spMk id="16" creationId="{B0EA31C9-7608-C1E4-E829-BD560E778FFD}"/>
          </ac:spMkLst>
        </pc:spChg>
        <pc:spChg chg="add mod">
          <ac:chgData name="Niederhuth, Chad" userId="dc65ded4-7150-447e-a49f-d8107899216f" providerId="ADAL" clId="{8594805A-F45E-5D42-A775-119FB5BDAF0D}" dt="2022-09-27T15:57:39.801" v="2626" actId="1076"/>
          <ac:spMkLst>
            <pc:docMk/>
            <pc:sldMk cId="2310972690" sldId="263"/>
            <ac:spMk id="19" creationId="{BC73843D-99D4-2993-DF61-B9BBD3CB8F55}"/>
          </ac:spMkLst>
        </pc:spChg>
        <pc:picChg chg="add mod">
          <ac:chgData name="Niederhuth, Chad" userId="dc65ded4-7150-447e-a49f-d8107899216f" providerId="ADAL" clId="{8594805A-F45E-5D42-A775-119FB5BDAF0D}" dt="2022-09-27T15:53:52.017" v="2198" actId="1076"/>
          <ac:picMkLst>
            <pc:docMk/>
            <pc:sldMk cId="2310972690" sldId="263"/>
            <ac:picMk id="6" creationId="{10C5DB6A-959F-371E-A795-3E927938EDE7}"/>
          </ac:picMkLst>
        </pc:picChg>
        <pc:cxnChg chg="add mod">
          <ac:chgData name="Niederhuth, Chad" userId="dc65ded4-7150-447e-a49f-d8107899216f" providerId="ADAL" clId="{8594805A-F45E-5D42-A775-119FB5BDAF0D}" dt="2022-09-27T15:56:23.260" v="2479" actId="14100"/>
          <ac:cxnSpMkLst>
            <pc:docMk/>
            <pc:sldMk cId="2310972690" sldId="263"/>
            <ac:cxnSpMk id="9" creationId="{C65FA6C3-F01E-DB27-B740-9B6F4B2E2FAA}"/>
          </ac:cxnSpMkLst>
        </pc:cxnChg>
        <pc:cxnChg chg="add mod">
          <ac:chgData name="Niederhuth, Chad" userId="dc65ded4-7150-447e-a49f-d8107899216f" providerId="ADAL" clId="{8594805A-F45E-5D42-A775-119FB5BDAF0D}" dt="2022-09-27T15:56:35.287" v="2484" actId="14100"/>
          <ac:cxnSpMkLst>
            <pc:docMk/>
            <pc:sldMk cId="2310972690" sldId="263"/>
            <ac:cxnSpMk id="14" creationId="{EC4C18B3-9B64-C10E-B5D9-0F2CD74D4625}"/>
          </ac:cxnSpMkLst>
        </pc:cxnChg>
        <pc:cxnChg chg="add mod">
          <ac:chgData name="Niederhuth, Chad" userId="dc65ded4-7150-447e-a49f-d8107899216f" providerId="ADAL" clId="{8594805A-F45E-5D42-A775-119FB5BDAF0D}" dt="2022-09-27T15:57:07.839" v="2538" actId="14100"/>
          <ac:cxnSpMkLst>
            <pc:docMk/>
            <pc:sldMk cId="2310972690" sldId="263"/>
            <ac:cxnSpMk id="17" creationId="{0265CDFA-9EED-2FD0-B641-70BD2F165AE3}"/>
          </ac:cxnSpMkLst>
        </pc:cxnChg>
      </pc:sldChg>
      <pc:sldChg chg="addSp modSp add mod">
        <pc:chgData name="Niederhuth, Chad" userId="dc65ded4-7150-447e-a49f-d8107899216f" providerId="ADAL" clId="{8594805A-F45E-5D42-A775-119FB5BDAF0D}" dt="2022-09-27T15:51:37.299" v="2185" actId="1076"/>
        <pc:sldMkLst>
          <pc:docMk/>
          <pc:sldMk cId="4113578355" sldId="264"/>
        </pc:sldMkLst>
        <pc:spChg chg="mod">
          <ac:chgData name="Niederhuth, Chad" userId="dc65ded4-7150-447e-a49f-d8107899216f" providerId="ADAL" clId="{8594805A-F45E-5D42-A775-119FB5BDAF0D}" dt="2022-09-27T15:39:56.075" v="1410" actId="207"/>
          <ac:spMkLst>
            <pc:docMk/>
            <pc:sldMk cId="4113578355" sldId="264"/>
            <ac:spMk id="2" creationId="{63CD7925-DB96-2B6E-C299-EF2D9CE0DD90}"/>
          </ac:spMkLst>
        </pc:spChg>
        <pc:spChg chg="mod">
          <ac:chgData name="Niederhuth, Chad" userId="dc65ded4-7150-447e-a49f-d8107899216f" providerId="ADAL" clId="{8594805A-F45E-5D42-A775-119FB5BDAF0D}" dt="2022-09-27T15:29:14.987" v="798" actId="14100"/>
          <ac:spMkLst>
            <pc:docMk/>
            <pc:sldMk cId="4113578355" sldId="264"/>
            <ac:spMk id="3" creationId="{F289179E-2F5E-247C-D415-A2BF0D88C816}"/>
          </ac:spMkLst>
        </pc:spChg>
        <pc:spChg chg="add mod">
          <ac:chgData name="Niederhuth, Chad" userId="dc65ded4-7150-447e-a49f-d8107899216f" providerId="ADAL" clId="{8594805A-F45E-5D42-A775-119FB5BDAF0D}" dt="2022-09-27T15:25:42.176" v="502" actId="1076"/>
          <ac:spMkLst>
            <pc:docMk/>
            <pc:sldMk cId="4113578355" sldId="264"/>
            <ac:spMk id="6" creationId="{4150BC64-6145-775D-B27E-6520E1814351}"/>
          </ac:spMkLst>
        </pc:spChg>
        <pc:spChg chg="add mod">
          <ac:chgData name="Niederhuth, Chad" userId="dc65ded4-7150-447e-a49f-d8107899216f" providerId="ADAL" clId="{8594805A-F45E-5D42-A775-119FB5BDAF0D}" dt="2022-09-27T15:26:02.105" v="542" actId="20577"/>
          <ac:spMkLst>
            <pc:docMk/>
            <pc:sldMk cId="4113578355" sldId="264"/>
            <ac:spMk id="7" creationId="{E9A4AB4B-DFAC-EAF1-D29D-3D301A8EBBB8}"/>
          </ac:spMkLst>
        </pc:spChg>
        <pc:spChg chg="add mod">
          <ac:chgData name="Niederhuth, Chad" userId="dc65ded4-7150-447e-a49f-d8107899216f" providerId="ADAL" clId="{8594805A-F45E-5D42-A775-119FB5BDAF0D}" dt="2022-09-27T15:26:17.241" v="563" actId="20577"/>
          <ac:spMkLst>
            <pc:docMk/>
            <pc:sldMk cId="4113578355" sldId="264"/>
            <ac:spMk id="8" creationId="{ED97A361-5B75-34C6-6747-C03A71F38793}"/>
          </ac:spMkLst>
        </pc:spChg>
        <pc:spChg chg="add mod">
          <ac:chgData name="Niederhuth, Chad" userId="dc65ded4-7150-447e-a49f-d8107899216f" providerId="ADAL" clId="{8594805A-F45E-5D42-A775-119FB5BDAF0D}" dt="2022-09-27T15:26:30.505" v="587" actId="20577"/>
          <ac:spMkLst>
            <pc:docMk/>
            <pc:sldMk cId="4113578355" sldId="264"/>
            <ac:spMk id="9" creationId="{4E4B3BD4-DB30-3873-6255-D65C0C593CBA}"/>
          </ac:spMkLst>
        </pc:spChg>
        <pc:spChg chg="add mod">
          <ac:chgData name="Niederhuth, Chad" userId="dc65ded4-7150-447e-a49f-d8107899216f" providerId="ADAL" clId="{8594805A-F45E-5D42-A775-119FB5BDAF0D}" dt="2022-09-27T15:51:37.299" v="2185" actId="1076"/>
          <ac:spMkLst>
            <pc:docMk/>
            <pc:sldMk cId="4113578355" sldId="264"/>
            <ac:spMk id="10" creationId="{185F1DB5-E515-EF89-6AB4-329785284A83}"/>
          </ac:spMkLst>
        </pc:spChg>
        <pc:picChg chg="add mod">
          <ac:chgData name="Niederhuth, Chad" userId="dc65ded4-7150-447e-a49f-d8107899216f" providerId="ADAL" clId="{8594805A-F45E-5D42-A775-119FB5BDAF0D}" dt="2022-09-27T15:26:57.804" v="611" actId="1076"/>
          <ac:picMkLst>
            <pc:docMk/>
            <pc:sldMk cId="4113578355" sldId="264"/>
            <ac:picMk id="5" creationId="{B8517BEB-3EA5-742A-E5C4-457D7B167CB1}"/>
          </ac:picMkLst>
        </pc:picChg>
      </pc:sldChg>
      <pc:sldChg chg="addSp delSp modSp add mod">
        <pc:chgData name="Niederhuth, Chad" userId="dc65ded4-7150-447e-a49f-d8107899216f" providerId="ADAL" clId="{8594805A-F45E-5D42-A775-119FB5BDAF0D}" dt="2022-09-27T15:51:30.277" v="2183" actId="1076"/>
        <pc:sldMkLst>
          <pc:docMk/>
          <pc:sldMk cId="1336316248" sldId="265"/>
        </pc:sldMkLst>
        <pc:spChg chg="mod">
          <ac:chgData name="Niederhuth, Chad" userId="dc65ded4-7150-447e-a49f-d8107899216f" providerId="ADAL" clId="{8594805A-F45E-5D42-A775-119FB5BDAF0D}" dt="2022-09-27T15:40:01.493" v="1412" actId="207"/>
          <ac:spMkLst>
            <pc:docMk/>
            <pc:sldMk cId="1336316248" sldId="265"/>
            <ac:spMk id="2" creationId="{63CD7925-DB96-2B6E-C299-EF2D9CE0DD90}"/>
          </ac:spMkLst>
        </pc:spChg>
        <pc:spChg chg="mod">
          <ac:chgData name="Niederhuth, Chad" userId="dc65ded4-7150-447e-a49f-d8107899216f" providerId="ADAL" clId="{8594805A-F45E-5D42-A775-119FB5BDAF0D}" dt="2022-09-27T15:36:02.593" v="1191" actId="207"/>
          <ac:spMkLst>
            <pc:docMk/>
            <pc:sldMk cId="1336316248" sldId="265"/>
            <ac:spMk id="3" creationId="{F289179E-2F5E-247C-D415-A2BF0D88C816}"/>
          </ac:spMkLst>
        </pc:spChg>
        <pc:spChg chg="add mod">
          <ac:chgData name="Niederhuth, Chad" userId="dc65ded4-7150-447e-a49f-d8107899216f" providerId="ADAL" clId="{8594805A-F45E-5D42-A775-119FB5BDAF0D}" dt="2022-09-27T15:36:56.694" v="1285" actId="20577"/>
          <ac:spMkLst>
            <pc:docMk/>
            <pc:sldMk cId="1336316248" sldId="265"/>
            <ac:spMk id="6" creationId="{C693561D-AD48-079D-8F26-3E530391C1F4}"/>
          </ac:spMkLst>
        </pc:spChg>
        <pc:spChg chg="add del mod">
          <ac:chgData name="Niederhuth, Chad" userId="dc65ded4-7150-447e-a49f-d8107899216f" providerId="ADAL" clId="{8594805A-F45E-5D42-A775-119FB5BDAF0D}" dt="2022-09-27T15:35:54.882" v="1189"/>
          <ac:spMkLst>
            <pc:docMk/>
            <pc:sldMk cId="1336316248" sldId="265"/>
            <ac:spMk id="7" creationId="{BCD09631-6D2D-E840-8DD9-7E4788E311BA}"/>
          </ac:spMkLst>
        </pc:spChg>
        <pc:spChg chg="add mod">
          <ac:chgData name="Niederhuth, Chad" userId="dc65ded4-7150-447e-a49f-d8107899216f" providerId="ADAL" clId="{8594805A-F45E-5D42-A775-119FB5BDAF0D}" dt="2022-09-27T15:37:40.431" v="1391" actId="1076"/>
          <ac:spMkLst>
            <pc:docMk/>
            <pc:sldMk cId="1336316248" sldId="265"/>
            <ac:spMk id="8" creationId="{CAC0D6B5-F22F-BBE2-F003-E3A43EFD88C4}"/>
          </ac:spMkLst>
        </pc:spChg>
        <pc:spChg chg="add mod">
          <ac:chgData name="Niederhuth, Chad" userId="dc65ded4-7150-447e-a49f-d8107899216f" providerId="ADAL" clId="{8594805A-F45E-5D42-A775-119FB5BDAF0D}" dt="2022-09-27T15:51:30.277" v="2183" actId="1076"/>
          <ac:spMkLst>
            <pc:docMk/>
            <pc:sldMk cId="1336316248" sldId="265"/>
            <ac:spMk id="9" creationId="{52CBECD8-A17A-66A8-C611-C07D3846528F}"/>
          </ac:spMkLst>
        </pc:spChg>
        <pc:picChg chg="add mod">
          <ac:chgData name="Niederhuth, Chad" userId="dc65ded4-7150-447e-a49f-d8107899216f" providerId="ADAL" clId="{8594805A-F45E-5D42-A775-119FB5BDAF0D}" dt="2022-09-27T15:33:21.047" v="921" actId="1076"/>
          <ac:picMkLst>
            <pc:docMk/>
            <pc:sldMk cId="1336316248" sldId="265"/>
            <ac:picMk id="5" creationId="{D1B3AE56-39FA-2DEE-D307-975E9DA97BDD}"/>
          </ac:picMkLst>
        </pc:picChg>
      </pc:sldChg>
      <pc:sldChg chg="add del">
        <pc:chgData name="Niederhuth, Chad" userId="dc65ded4-7150-447e-a49f-d8107899216f" providerId="ADAL" clId="{8594805A-F45E-5D42-A775-119FB5BDAF0D}" dt="2022-09-27T15:40:07.804" v="1413" actId="2696"/>
        <pc:sldMkLst>
          <pc:docMk/>
          <pc:sldMk cId="415363801" sldId="266"/>
        </pc:sldMkLst>
      </pc:sldChg>
      <pc:sldChg chg="addSp delSp modSp add mod">
        <pc:chgData name="Niederhuth, Chad" userId="dc65ded4-7150-447e-a49f-d8107899216f" providerId="ADAL" clId="{8594805A-F45E-5D42-A775-119FB5BDAF0D}" dt="2022-09-27T15:59:22.156" v="2712" actId="478"/>
        <pc:sldMkLst>
          <pc:docMk/>
          <pc:sldMk cId="648853507" sldId="266"/>
        </pc:sldMkLst>
        <pc:spChg chg="del">
          <ac:chgData name="Niederhuth, Chad" userId="dc65ded4-7150-447e-a49f-d8107899216f" providerId="ADAL" clId="{8594805A-F45E-5D42-A775-119FB5BDAF0D}" dt="2022-09-27T15:59:22.156" v="2712" actId="478"/>
          <ac:spMkLst>
            <pc:docMk/>
            <pc:sldMk cId="648853507" sldId="266"/>
            <ac:spMk id="4" creationId="{75C2157E-76B7-2BBB-9B73-CAD8442AF745}"/>
          </ac:spMkLst>
        </pc:spChg>
        <pc:spChg chg="del">
          <ac:chgData name="Niederhuth, Chad" userId="dc65ded4-7150-447e-a49f-d8107899216f" providerId="ADAL" clId="{8594805A-F45E-5D42-A775-119FB5BDAF0D}" dt="2022-09-27T15:58:15.352" v="2704" actId="478"/>
          <ac:spMkLst>
            <pc:docMk/>
            <pc:sldMk cId="648853507" sldId="266"/>
            <ac:spMk id="7" creationId="{ED607168-D4F3-9972-3231-529076DF5568}"/>
          </ac:spMkLst>
        </pc:spChg>
        <pc:spChg chg="del">
          <ac:chgData name="Niederhuth, Chad" userId="dc65ded4-7150-447e-a49f-d8107899216f" providerId="ADAL" clId="{8594805A-F45E-5D42-A775-119FB5BDAF0D}" dt="2022-09-27T15:58:15.352" v="2704" actId="478"/>
          <ac:spMkLst>
            <pc:docMk/>
            <pc:sldMk cId="648853507" sldId="266"/>
            <ac:spMk id="10" creationId="{A023E194-5AFF-BA56-BC5A-2FEAEA64253D}"/>
          </ac:spMkLst>
        </pc:spChg>
        <pc:spChg chg="del">
          <ac:chgData name="Niederhuth, Chad" userId="dc65ded4-7150-447e-a49f-d8107899216f" providerId="ADAL" clId="{8594805A-F45E-5D42-A775-119FB5BDAF0D}" dt="2022-09-27T15:58:15.352" v="2704" actId="478"/>
          <ac:spMkLst>
            <pc:docMk/>
            <pc:sldMk cId="648853507" sldId="266"/>
            <ac:spMk id="16" creationId="{B0EA31C9-7608-C1E4-E829-BD560E778FFD}"/>
          </ac:spMkLst>
        </pc:spChg>
        <pc:spChg chg="mod">
          <ac:chgData name="Niederhuth, Chad" userId="dc65ded4-7150-447e-a49f-d8107899216f" providerId="ADAL" clId="{8594805A-F45E-5D42-A775-119FB5BDAF0D}" dt="2022-09-27T15:59:19.982" v="2711" actId="1076"/>
          <ac:spMkLst>
            <pc:docMk/>
            <pc:sldMk cId="648853507" sldId="266"/>
            <ac:spMk id="19" creationId="{BC73843D-99D4-2993-DF61-B9BBD3CB8F55}"/>
          </ac:spMkLst>
        </pc:spChg>
        <pc:picChg chg="del">
          <ac:chgData name="Niederhuth, Chad" userId="dc65ded4-7150-447e-a49f-d8107899216f" providerId="ADAL" clId="{8594805A-F45E-5D42-A775-119FB5BDAF0D}" dt="2022-09-27T15:58:24.116" v="2707" actId="478"/>
          <ac:picMkLst>
            <pc:docMk/>
            <pc:sldMk cId="648853507" sldId="266"/>
            <ac:picMk id="6" creationId="{10C5DB6A-959F-371E-A795-3E927938EDE7}"/>
          </ac:picMkLst>
        </pc:picChg>
        <pc:picChg chg="add mod">
          <ac:chgData name="Niederhuth, Chad" userId="dc65ded4-7150-447e-a49f-d8107899216f" providerId="ADAL" clId="{8594805A-F45E-5D42-A775-119FB5BDAF0D}" dt="2022-09-27T15:59:17.150" v="2710" actId="1076"/>
          <ac:picMkLst>
            <pc:docMk/>
            <pc:sldMk cId="648853507" sldId="266"/>
            <ac:picMk id="8" creationId="{16446FF6-8BB2-E6C2-AF60-E06D7284CA17}"/>
          </ac:picMkLst>
        </pc:picChg>
        <pc:cxnChg chg="del">
          <ac:chgData name="Niederhuth, Chad" userId="dc65ded4-7150-447e-a49f-d8107899216f" providerId="ADAL" clId="{8594805A-F45E-5D42-A775-119FB5BDAF0D}" dt="2022-09-27T15:58:15.352" v="2704" actId="478"/>
          <ac:cxnSpMkLst>
            <pc:docMk/>
            <pc:sldMk cId="648853507" sldId="266"/>
            <ac:cxnSpMk id="9" creationId="{C65FA6C3-F01E-DB27-B740-9B6F4B2E2FAA}"/>
          </ac:cxnSpMkLst>
        </pc:cxnChg>
        <pc:cxnChg chg="del">
          <ac:chgData name="Niederhuth, Chad" userId="dc65ded4-7150-447e-a49f-d8107899216f" providerId="ADAL" clId="{8594805A-F45E-5D42-A775-119FB5BDAF0D}" dt="2022-09-27T15:58:15.352" v="2704" actId="478"/>
          <ac:cxnSpMkLst>
            <pc:docMk/>
            <pc:sldMk cId="648853507" sldId="266"/>
            <ac:cxnSpMk id="14" creationId="{EC4C18B3-9B64-C10E-B5D9-0F2CD74D4625}"/>
          </ac:cxnSpMkLst>
        </pc:cxnChg>
        <pc:cxnChg chg="del">
          <ac:chgData name="Niederhuth, Chad" userId="dc65ded4-7150-447e-a49f-d8107899216f" providerId="ADAL" clId="{8594805A-F45E-5D42-A775-119FB5BDAF0D}" dt="2022-09-27T15:58:15.352" v="2704" actId="478"/>
          <ac:cxnSpMkLst>
            <pc:docMk/>
            <pc:sldMk cId="648853507" sldId="266"/>
            <ac:cxnSpMk id="17" creationId="{0265CDFA-9EED-2FD0-B641-70BD2F165AE3}"/>
          </ac:cxnSpMkLst>
        </pc:cxnChg>
      </pc:sldChg>
      <pc:sldChg chg="addSp delSp modSp add mod">
        <pc:chgData name="Niederhuth, Chad" userId="dc65ded4-7150-447e-a49f-d8107899216f" providerId="ADAL" clId="{8594805A-F45E-5D42-A775-119FB5BDAF0D}" dt="2022-09-27T16:01:56.449" v="2915" actId="207"/>
        <pc:sldMkLst>
          <pc:docMk/>
          <pc:sldMk cId="3699751312" sldId="267"/>
        </pc:sldMkLst>
        <pc:spChg chg="mod">
          <ac:chgData name="Niederhuth, Chad" userId="dc65ded4-7150-447e-a49f-d8107899216f" providerId="ADAL" clId="{8594805A-F45E-5D42-A775-119FB5BDAF0D}" dt="2022-09-27T16:01:56.449" v="2915" actId="207"/>
          <ac:spMkLst>
            <pc:docMk/>
            <pc:sldMk cId="3699751312" sldId="267"/>
            <ac:spMk id="2" creationId="{63CD7925-DB96-2B6E-C299-EF2D9CE0DD90}"/>
          </ac:spMkLst>
        </pc:spChg>
        <pc:spChg chg="del mod">
          <ac:chgData name="Niederhuth, Chad" userId="dc65ded4-7150-447e-a49f-d8107899216f" providerId="ADAL" clId="{8594805A-F45E-5D42-A775-119FB5BDAF0D}" dt="2022-09-27T15:59:51.268" v="2753" actId="478"/>
          <ac:spMkLst>
            <pc:docMk/>
            <pc:sldMk cId="3699751312" sldId="267"/>
            <ac:spMk id="3" creationId="{F289179E-2F5E-247C-D415-A2BF0D88C816}"/>
          </ac:spMkLst>
        </pc:spChg>
        <pc:spChg chg="mod">
          <ac:chgData name="Niederhuth, Chad" userId="dc65ded4-7150-447e-a49f-d8107899216f" providerId="ADAL" clId="{8594805A-F45E-5D42-A775-119FB5BDAF0D}" dt="2022-09-27T16:00:25.155" v="2802" actId="1076"/>
          <ac:spMkLst>
            <pc:docMk/>
            <pc:sldMk cId="3699751312" sldId="267"/>
            <ac:spMk id="4" creationId="{6AEBBDEE-CCC9-DCB6-6684-AEB475007BC9}"/>
          </ac:spMkLst>
        </pc:spChg>
        <pc:spChg chg="add mod">
          <ac:chgData name="Niederhuth, Chad" userId="dc65ded4-7150-447e-a49f-d8107899216f" providerId="ADAL" clId="{8594805A-F45E-5D42-A775-119FB5BDAF0D}" dt="2022-09-27T16:01:48.936" v="2914" actId="1076"/>
          <ac:spMkLst>
            <pc:docMk/>
            <pc:sldMk cId="3699751312" sldId="267"/>
            <ac:spMk id="6" creationId="{9C3F92BF-260C-0D56-42B4-F94644059C8A}"/>
          </ac:spMkLst>
        </pc:spChg>
        <pc:spChg chg="add mod">
          <ac:chgData name="Niederhuth, Chad" userId="dc65ded4-7150-447e-a49f-d8107899216f" providerId="ADAL" clId="{8594805A-F45E-5D42-A775-119FB5BDAF0D}" dt="2022-09-27T16:01:41.393" v="2913" actId="207"/>
          <ac:spMkLst>
            <pc:docMk/>
            <pc:sldMk cId="3699751312" sldId="267"/>
            <ac:spMk id="9" creationId="{4C804C46-AA28-B12E-D86B-8B8CF61DC833}"/>
          </ac:spMkLst>
        </pc:spChg>
        <pc:picChg chg="del mod">
          <ac:chgData name="Niederhuth, Chad" userId="dc65ded4-7150-447e-a49f-d8107899216f" providerId="ADAL" clId="{8594805A-F45E-5D42-A775-119FB5BDAF0D}" dt="2022-09-27T16:00:28.163" v="2803" actId="478"/>
          <ac:picMkLst>
            <pc:docMk/>
            <pc:sldMk cId="3699751312" sldId="267"/>
            <ac:picMk id="5" creationId="{D11A6684-22E2-56A2-8AE7-48A024DBD061}"/>
          </ac:picMkLst>
        </pc:picChg>
        <pc:picChg chg="add mod">
          <ac:chgData name="Niederhuth, Chad" userId="dc65ded4-7150-447e-a49f-d8107899216f" providerId="ADAL" clId="{8594805A-F45E-5D42-A775-119FB5BDAF0D}" dt="2022-09-27T16:01:02.884" v="2805" actId="1076"/>
          <ac:picMkLst>
            <pc:docMk/>
            <pc:sldMk cId="3699751312" sldId="267"/>
            <ac:picMk id="8" creationId="{F7437E45-53A7-7728-5505-F66D6F5C7E5C}"/>
          </ac:picMkLst>
        </pc:picChg>
      </pc:sldChg>
      <pc:sldChg chg="addSp delSp modSp add del mod">
        <pc:chgData name="Niederhuth, Chad" userId="dc65ded4-7150-447e-a49f-d8107899216f" providerId="ADAL" clId="{8594805A-F45E-5D42-A775-119FB5BDAF0D}" dt="2022-09-27T18:15:54.846" v="6234" actId="2696"/>
        <pc:sldMkLst>
          <pc:docMk/>
          <pc:sldMk cId="226660122" sldId="268"/>
        </pc:sldMkLst>
        <pc:spChg chg="mod">
          <ac:chgData name="Niederhuth, Chad" userId="dc65ded4-7150-447e-a49f-d8107899216f" providerId="ADAL" clId="{8594805A-F45E-5D42-A775-119FB5BDAF0D}" dt="2022-09-27T17:44:32.973" v="5641" actId="20577"/>
          <ac:spMkLst>
            <pc:docMk/>
            <pc:sldMk cId="226660122" sldId="268"/>
            <ac:spMk id="2" creationId="{63CD7925-DB96-2B6E-C299-EF2D9CE0DD90}"/>
          </ac:spMkLst>
        </pc:spChg>
        <pc:spChg chg="del mod">
          <ac:chgData name="Niederhuth, Chad" userId="dc65ded4-7150-447e-a49f-d8107899216f" providerId="ADAL" clId="{8594805A-F45E-5D42-A775-119FB5BDAF0D}" dt="2022-09-27T17:45:24.148" v="5646" actId="478"/>
          <ac:spMkLst>
            <pc:docMk/>
            <pc:sldMk cId="226660122" sldId="268"/>
            <ac:spMk id="3" creationId="{F289179E-2F5E-247C-D415-A2BF0D88C816}"/>
          </ac:spMkLst>
        </pc:spChg>
        <pc:spChg chg="add mod">
          <ac:chgData name="Niederhuth, Chad" userId="dc65ded4-7150-447e-a49f-d8107899216f" providerId="ADAL" clId="{8594805A-F45E-5D42-A775-119FB5BDAF0D}" dt="2022-09-27T17:48:22.775" v="6149" actId="1076"/>
          <ac:spMkLst>
            <pc:docMk/>
            <pc:sldMk cId="226660122" sldId="268"/>
            <ac:spMk id="5" creationId="{62FE9626-FA85-5E13-1902-E59ED3FA3EFC}"/>
          </ac:spMkLst>
        </pc:spChg>
        <pc:spChg chg="add mod">
          <ac:chgData name="Niederhuth, Chad" userId="dc65ded4-7150-447e-a49f-d8107899216f" providerId="ADAL" clId="{8594805A-F45E-5D42-A775-119FB5BDAF0D}" dt="2022-09-27T17:48:20.208" v="6148" actId="1076"/>
          <ac:spMkLst>
            <pc:docMk/>
            <pc:sldMk cId="226660122" sldId="268"/>
            <ac:spMk id="6" creationId="{E983E7B0-AF2B-7740-F142-F7DF381EE204}"/>
          </ac:spMkLst>
        </pc:spChg>
        <pc:picChg chg="add del mod">
          <ac:chgData name="Niederhuth, Chad" userId="dc65ded4-7150-447e-a49f-d8107899216f" providerId="ADAL" clId="{8594805A-F45E-5D42-A775-119FB5BDAF0D}" dt="2022-09-27T17:49:34.103" v="6233" actId="478"/>
          <ac:picMkLst>
            <pc:docMk/>
            <pc:sldMk cId="226660122" sldId="268"/>
            <ac:picMk id="4" creationId="{CF964556-0834-A87E-63A7-FE92B23D2F4B}"/>
          </ac:picMkLst>
        </pc:picChg>
      </pc:sldChg>
      <pc:sldChg chg="modSp add del mod">
        <pc:chgData name="Niederhuth, Chad" userId="dc65ded4-7150-447e-a49f-d8107899216f" providerId="ADAL" clId="{8594805A-F45E-5D42-A775-119FB5BDAF0D}" dt="2022-09-27T16:49:45.242" v="4532" actId="20577"/>
        <pc:sldMkLst>
          <pc:docMk/>
          <pc:sldMk cId="2360438160" sldId="269"/>
        </pc:sldMkLst>
        <pc:spChg chg="mod">
          <ac:chgData name="Niederhuth, Chad" userId="dc65ded4-7150-447e-a49f-d8107899216f" providerId="ADAL" clId="{8594805A-F45E-5D42-A775-119FB5BDAF0D}" dt="2022-09-27T16:49:45.242" v="4532" actId="20577"/>
          <ac:spMkLst>
            <pc:docMk/>
            <pc:sldMk cId="2360438160" sldId="269"/>
            <ac:spMk id="3" creationId="{F289179E-2F5E-247C-D415-A2BF0D88C816}"/>
          </ac:spMkLst>
        </pc:spChg>
      </pc:sldChg>
      <pc:sldChg chg="modSp add mod">
        <pc:chgData name="Niederhuth, Chad" userId="dc65ded4-7150-447e-a49f-d8107899216f" providerId="ADAL" clId="{8594805A-F45E-5D42-A775-119FB5BDAF0D}" dt="2022-09-27T17:04:15.269" v="5079" actId="20577"/>
        <pc:sldMkLst>
          <pc:docMk/>
          <pc:sldMk cId="3509699132" sldId="270"/>
        </pc:sldMkLst>
        <pc:spChg chg="mod">
          <ac:chgData name="Niederhuth, Chad" userId="dc65ded4-7150-447e-a49f-d8107899216f" providerId="ADAL" clId="{8594805A-F45E-5D42-A775-119FB5BDAF0D}" dt="2022-09-27T16:54:17.247" v="4592" actId="20577"/>
          <ac:spMkLst>
            <pc:docMk/>
            <pc:sldMk cId="3509699132" sldId="270"/>
            <ac:spMk id="2" creationId="{63CD7925-DB96-2B6E-C299-EF2D9CE0DD90}"/>
          </ac:spMkLst>
        </pc:spChg>
        <pc:spChg chg="mod">
          <ac:chgData name="Niederhuth, Chad" userId="dc65ded4-7150-447e-a49f-d8107899216f" providerId="ADAL" clId="{8594805A-F45E-5D42-A775-119FB5BDAF0D}" dt="2022-09-27T17:04:15.269" v="5079" actId="20577"/>
          <ac:spMkLst>
            <pc:docMk/>
            <pc:sldMk cId="3509699132" sldId="270"/>
            <ac:spMk id="3" creationId="{F289179E-2F5E-247C-D415-A2BF0D88C816}"/>
          </ac:spMkLst>
        </pc:spChg>
      </pc:sldChg>
      <pc:sldChg chg="addSp modSp add mod">
        <pc:chgData name="Niederhuth, Chad" userId="dc65ded4-7150-447e-a49f-d8107899216f" providerId="ADAL" clId="{8594805A-F45E-5D42-A775-119FB5BDAF0D}" dt="2022-09-27T17:13:07.108" v="5463" actId="1076"/>
        <pc:sldMkLst>
          <pc:docMk/>
          <pc:sldMk cId="1664212764" sldId="271"/>
        </pc:sldMkLst>
        <pc:spChg chg="mod">
          <ac:chgData name="Niederhuth, Chad" userId="dc65ded4-7150-447e-a49f-d8107899216f" providerId="ADAL" clId="{8594805A-F45E-5D42-A775-119FB5BDAF0D}" dt="2022-09-27T17:12:55.415" v="5460" actId="20577"/>
          <ac:spMkLst>
            <pc:docMk/>
            <pc:sldMk cId="1664212764" sldId="271"/>
            <ac:spMk id="3" creationId="{F289179E-2F5E-247C-D415-A2BF0D88C816}"/>
          </ac:spMkLst>
        </pc:spChg>
        <pc:picChg chg="add mod">
          <ac:chgData name="Niederhuth, Chad" userId="dc65ded4-7150-447e-a49f-d8107899216f" providerId="ADAL" clId="{8594805A-F45E-5D42-A775-119FB5BDAF0D}" dt="2022-09-27T17:13:07.108" v="5463" actId="1076"/>
          <ac:picMkLst>
            <pc:docMk/>
            <pc:sldMk cId="1664212764" sldId="271"/>
            <ac:picMk id="5" creationId="{E8DB4516-6921-ADEB-2DBE-35B45FFAD39E}"/>
          </ac:picMkLst>
        </pc:picChg>
      </pc:sldChg>
      <pc:sldChg chg="addSp delSp modSp add mod">
        <pc:chgData name="Niederhuth, Chad" userId="dc65ded4-7150-447e-a49f-d8107899216f" providerId="ADAL" clId="{8594805A-F45E-5D42-A775-119FB5BDAF0D}" dt="2022-09-27T18:26:23.809" v="6651" actId="1076"/>
        <pc:sldMkLst>
          <pc:docMk/>
          <pc:sldMk cId="2262698343" sldId="272"/>
        </pc:sldMkLst>
        <pc:spChg chg="mod">
          <ac:chgData name="Niederhuth, Chad" userId="dc65ded4-7150-447e-a49f-d8107899216f" providerId="ADAL" clId="{8594805A-F45E-5D42-A775-119FB5BDAF0D}" dt="2022-09-27T18:26:23.809" v="6651" actId="1076"/>
          <ac:spMkLst>
            <pc:docMk/>
            <pc:sldMk cId="2262698343" sldId="272"/>
            <ac:spMk id="3" creationId="{F289179E-2F5E-247C-D415-A2BF0D88C816}"/>
          </ac:spMkLst>
        </pc:spChg>
        <pc:picChg chg="add del mod">
          <ac:chgData name="Niederhuth, Chad" userId="dc65ded4-7150-447e-a49f-d8107899216f" providerId="ADAL" clId="{8594805A-F45E-5D42-A775-119FB5BDAF0D}" dt="2022-09-27T18:26:09.535" v="6643" actId="1076"/>
          <ac:picMkLst>
            <pc:docMk/>
            <pc:sldMk cId="2262698343" sldId="272"/>
            <ac:picMk id="5" creationId="{E8DB4516-6921-ADEB-2DBE-35B45FFAD39E}"/>
          </ac:picMkLst>
        </pc:picChg>
        <pc:picChg chg="add mod">
          <ac:chgData name="Niederhuth, Chad" userId="dc65ded4-7150-447e-a49f-d8107899216f" providerId="ADAL" clId="{8594805A-F45E-5D42-A775-119FB5BDAF0D}" dt="2022-09-27T18:26:19.043" v="6650" actId="1076"/>
          <ac:picMkLst>
            <pc:docMk/>
            <pc:sldMk cId="2262698343" sldId="272"/>
            <ac:picMk id="6" creationId="{30E430A0-9731-671D-5CD8-BA99210DE0B0}"/>
          </ac:picMkLst>
        </pc:picChg>
      </pc:sldChg>
      <pc:sldChg chg="modSp add mod ord">
        <pc:chgData name="Niederhuth, Chad" userId="dc65ded4-7150-447e-a49f-d8107899216f" providerId="ADAL" clId="{8594805A-F45E-5D42-A775-119FB5BDAF0D}" dt="2022-09-27T17:49:31.829" v="6232" actId="20578"/>
        <pc:sldMkLst>
          <pc:docMk/>
          <pc:sldMk cId="2911119183" sldId="273"/>
        </pc:sldMkLst>
        <pc:spChg chg="mod">
          <ac:chgData name="Niederhuth, Chad" userId="dc65ded4-7150-447e-a49f-d8107899216f" providerId="ADAL" clId="{8594805A-F45E-5D42-A775-119FB5BDAF0D}" dt="2022-09-27T17:49:19.391" v="6228" actId="1076"/>
          <ac:spMkLst>
            <pc:docMk/>
            <pc:sldMk cId="2911119183" sldId="273"/>
            <ac:spMk id="5" creationId="{62FE9626-FA85-5E13-1902-E59ED3FA3EFC}"/>
          </ac:spMkLst>
        </pc:spChg>
        <pc:spChg chg="mod">
          <ac:chgData name="Niederhuth, Chad" userId="dc65ded4-7150-447e-a49f-d8107899216f" providerId="ADAL" clId="{8594805A-F45E-5D42-A775-119FB5BDAF0D}" dt="2022-09-27T17:49:25.803" v="6230" actId="1076"/>
          <ac:spMkLst>
            <pc:docMk/>
            <pc:sldMk cId="2911119183" sldId="273"/>
            <ac:spMk id="6" creationId="{E983E7B0-AF2B-7740-F142-F7DF381EE204}"/>
          </ac:spMkLst>
        </pc:spChg>
        <pc:picChg chg="mod">
          <ac:chgData name="Niederhuth, Chad" userId="dc65ded4-7150-447e-a49f-d8107899216f" providerId="ADAL" clId="{8594805A-F45E-5D42-A775-119FB5BDAF0D}" dt="2022-09-27T17:49:28.341" v="6231" actId="1076"/>
          <ac:picMkLst>
            <pc:docMk/>
            <pc:sldMk cId="2911119183" sldId="273"/>
            <ac:picMk id="4" creationId="{CF964556-0834-A87E-63A7-FE92B23D2F4B}"/>
          </ac:picMkLst>
        </pc:picChg>
      </pc:sldChg>
      <pc:sldChg chg="addSp delSp modSp add mod">
        <pc:chgData name="Niederhuth, Chad" userId="dc65ded4-7150-447e-a49f-d8107899216f" providerId="ADAL" clId="{8594805A-F45E-5D42-A775-119FB5BDAF0D}" dt="2022-09-27T18:21:01.621" v="6579" actId="1076"/>
        <pc:sldMkLst>
          <pc:docMk/>
          <pc:sldMk cId="519415854" sldId="274"/>
        </pc:sldMkLst>
        <pc:spChg chg="mod">
          <ac:chgData name="Niederhuth, Chad" userId="dc65ded4-7150-447e-a49f-d8107899216f" providerId="ADAL" clId="{8594805A-F45E-5D42-A775-119FB5BDAF0D}" dt="2022-09-27T18:21:01.621" v="6579" actId="1076"/>
          <ac:spMkLst>
            <pc:docMk/>
            <pc:sldMk cId="519415854" sldId="274"/>
            <ac:spMk id="2" creationId="{63CD7925-DB96-2B6E-C299-EF2D9CE0DD90}"/>
          </ac:spMkLst>
        </pc:spChg>
        <pc:spChg chg="mod">
          <ac:chgData name="Niederhuth, Chad" userId="dc65ded4-7150-447e-a49f-d8107899216f" providerId="ADAL" clId="{8594805A-F45E-5D42-A775-119FB5BDAF0D}" dt="2022-09-27T18:17:38.773" v="6435" actId="207"/>
          <ac:spMkLst>
            <pc:docMk/>
            <pc:sldMk cId="519415854" sldId="274"/>
            <ac:spMk id="3" creationId="{F289179E-2F5E-247C-D415-A2BF0D88C816}"/>
          </ac:spMkLst>
        </pc:spChg>
        <pc:spChg chg="mod">
          <ac:chgData name="Niederhuth, Chad" userId="dc65ded4-7150-447e-a49f-d8107899216f" providerId="ADAL" clId="{8594805A-F45E-5D42-A775-119FB5BDAF0D}" dt="2022-09-27T18:20:55.226" v="6573" actId="1076"/>
          <ac:spMkLst>
            <pc:docMk/>
            <pc:sldMk cId="519415854" sldId="274"/>
            <ac:spMk id="6" creationId="{C693561D-AD48-079D-8F26-3E530391C1F4}"/>
          </ac:spMkLst>
        </pc:spChg>
        <pc:spChg chg="del">
          <ac:chgData name="Niederhuth, Chad" userId="dc65ded4-7150-447e-a49f-d8107899216f" providerId="ADAL" clId="{8594805A-F45E-5D42-A775-119FB5BDAF0D}" dt="2022-09-27T18:20:50.120" v="6572" actId="478"/>
          <ac:spMkLst>
            <pc:docMk/>
            <pc:sldMk cId="519415854" sldId="274"/>
            <ac:spMk id="8" creationId="{CAC0D6B5-F22F-BBE2-F003-E3A43EFD88C4}"/>
          </ac:spMkLst>
        </pc:spChg>
        <pc:spChg chg="mod">
          <ac:chgData name="Niederhuth, Chad" userId="dc65ded4-7150-447e-a49f-d8107899216f" providerId="ADAL" clId="{8594805A-F45E-5D42-A775-119FB5BDAF0D}" dt="2022-09-27T18:20:59.248" v="6578" actId="20577"/>
          <ac:spMkLst>
            <pc:docMk/>
            <pc:sldMk cId="519415854" sldId="274"/>
            <ac:spMk id="9" creationId="{52CBECD8-A17A-66A8-C611-C07D3846528F}"/>
          </ac:spMkLst>
        </pc:spChg>
        <pc:picChg chg="del">
          <ac:chgData name="Niederhuth, Chad" userId="dc65ded4-7150-447e-a49f-d8107899216f" providerId="ADAL" clId="{8594805A-F45E-5D42-A775-119FB5BDAF0D}" dt="2022-09-27T18:19:58.008" v="6436" actId="478"/>
          <ac:picMkLst>
            <pc:docMk/>
            <pc:sldMk cId="519415854" sldId="274"/>
            <ac:picMk id="5" creationId="{D1B3AE56-39FA-2DEE-D307-975E9DA97BDD}"/>
          </ac:picMkLst>
        </pc:picChg>
        <pc:picChg chg="add mod">
          <ac:chgData name="Niederhuth, Chad" userId="dc65ded4-7150-447e-a49f-d8107899216f" providerId="ADAL" clId="{8594805A-F45E-5D42-A775-119FB5BDAF0D}" dt="2022-09-27T18:20:04.442" v="6438" actId="1076"/>
          <ac:picMkLst>
            <pc:docMk/>
            <pc:sldMk cId="519415854" sldId="274"/>
            <ac:picMk id="7" creationId="{06E6B394-8AAD-65B9-509E-16508479AC2D}"/>
          </ac:picMkLst>
        </pc:picChg>
      </pc:sldChg>
      <pc:sldChg chg="modSp add mod">
        <pc:chgData name="Niederhuth, Chad" userId="dc65ded4-7150-447e-a49f-d8107899216f" providerId="ADAL" clId="{8594805A-F45E-5D42-A775-119FB5BDAF0D}" dt="2022-09-27T18:47:03.893" v="7313" actId="20577"/>
        <pc:sldMkLst>
          <pc:docMk/>
          <pc:sldMk cId="963313824" sldId="275"/>
        </pc:sldMkLst>
        <pc:spChg chg="mod">
          <ac:chgData name="Niederhuth, Chad" userId="dc65ded4-7150-447e-a49f-d8107899216f" providerId="ADAL" clId="{8594805A-F45E-5D42-A775-119FB5BDAF0D}" dt="2022-09-27T18:26:44.493" v="6667" actId="20577"/>
          <ac:spMkLst>
            <pc:docMk/>
            <pc:sldMk cId="963313824" sldId="275"/>
            <ac:spMk id="2" creationId="{63CD7925-DB96-2B6E-C299-EF2D9CE0DD90}"/>
          </ac:spMkLst>
        </pc:spChg>
        <pc:spChg chg="mod">
          <ac:chgData name="Niederhuth, Chad" userId="dc65ded4-7150-447e-a49f-d8107899216f" providerId="ADAL" clId="{8594805A-F45E-5D42-A775-119FB5BDAF0D}" dt="2022-09-27T18:47:03.893" v="7313" actId="20577"/>
          <ac:spMkLst>
            <pc:docMk/>
            <pc:sldMk cId="963313824" sldId="275"/>
            <ac:spMk id="3" creationId="{F289179E-2F5E-247C-D415-A2BF0D88C816}"/>
          </ac:spMkLst>
        </pc:spChg>
      </pc:sldChg>
      <pc:sldChg chg="addSp delSp modSp add mod">
        <pc:chgData name="Niederhuth, Chad" userId="dc65ded4-7150-447e-a49f-d8107899216f" providerId="ADAL" clId="{8594805A-F45E-5D42-A775-119FB5BDAF0D}" dt="2022-09-27T18:40:32.799" v="6976" actId="14100"/>
        <pc:sldMkLst>
          <pc:docMk/>
          <pc:sldMk cId="2284398990" sldId="276"/>
        </pc:sldMkLst>
        <pc:spChg chg="mod">
          <ac:chgData name="Niederhuth, Chad" userId="dc65ded4-7150-447e-a49f-d8107899216f" providerId="ADAL" clId="{8594805A-F45E-5D42-A775-119FB5BDAF0D}" dt="2022-09-27T18:40:32.799" v="6976" actId="14100"/>
          <ac:spMkLst>
            <pc:docMk/>
            <pc:sldMk cId="2284398990" sldId="276"/>
            <ac:spMk id="3" creationId="{F289179E-2F5E-247C-D415-A2BF0D88C816}"/>
          </ac:spMkLst>
        </pc:spChg>
        <pc:spChg chg="del mod">
          <ac:chgData name="Niederhuth, Chad" userId="dc65ded4-7150-447e-a49f-d8107899216f" providerId="ADAL" clId="{8594805A-F45E-5D42-A775-119FB5BDAF0D}" dt="2022-09-27T18:38:01.005" v="6741" actId="478"/>
          <ac:spMkLst>
            <pc:docMk/>
            <pc:sldMk cId="2284398990" sldId="276"/>
            <ac:spMk id="6" creationId="{51F5DF8C-9199-7A3A-47A6-A4AE7E6CF7DA}"/>
          </ac:spMkLst>
        </pc:spChg>
        <pc:spChg chg="del">
          <ac:chgData name="Niederhuth, Chad" userId="dc65ded4-7150-447e-a49f-d8107899216f" providerId="ADAL" clId="{8594805A-F45E-5D42-A775-119FB5BDAF0D}" dt="2022-09-27T18:38:03.710" v="6742" actId="478"/>
          <ac:spMkLst>
            <pc:docMk/>
            <pc:sldMk cId="2284398990" sldId="276"/>
            <ac:spMk id="7" creationId="{49571CAA-1F2C-5BFC-30C4-D9C8ADAB68D8}"/>
          </ac:spMkLst>
        </pc:spChg>
        <pc:picChg chg="add mod">
          <ac:chgData name="Niederhuth, Chad" userId="dc65ded4-7150-447e-a49f-d8107899216f" providerId="ADAL" clId="{8594805A-F45E-5D42-A775-119FB5BDAF0D}" dt="2022-09-27T18:40:30.433" v="6975" actId="1076"/>
          <ac:picMkLst>
            <pc:docMk/>
            <pc:sldMk cId="2284398990" sldId="276"/>
            <ac:picMk id="4" creationId="{4A4CC2E0-CFDA-936A-3DB4-FB2958EFE409}"/>
          </ac:picMkLst>
        </pc:picChg>
        <pc:picChg chg="del">
          <ac:chgData name="Niederhuth, Chad" userId="dc65ded4-7150-447e-a49f-d8107899216f" providerId="ADAL" clId="{8594805A-F45E-5D42-A775-119FB5BDAF0D}" dt="2022-09-27T18:37:58.966" v="6739" actId="478"/>
          <ac:picMkLst>
            <pc:docMk/>
            <pc:sldMk cId="2284398990" sldId="276"/>
            <ac:picMk id="5" creationId="{4624E8C3-B04C-DF4C-D20F-7ACA66620001}"/>
          </ac:picMkLst>
        </pc:picChg>
      </pc:sldChg>
    </pc:docChg>
  </pc:docChgLst>
  <pc:docChgLst>
    <pc:chgData name="Niederhuth, Chad" userId="dc65ded4-7150-447e-a49f-d8107899216f" providerId="ADAL" clId="{E4620065-710E-C440-8452-EF8729EFD5A6}"/>
    <pc:docChg chg="modSld">
      <pc:chgData name="Niederhuth, Chad" userId="dc65ded4-7150-447e-a49f-d8107899216f" providerId="ADAL" clId="{E4620065-710E-C440-8452-EF8729EFD5A6}" dt="2022-08-17T13:00:30.986" v="0" actId="20577"/>
      <pc:docMkLst>
        <pc:docMk/>
      </pc:docMkLst>
      <pc:sldChg chg="modSp mod">
        <pc:chgData name="Niederhuth, Chad" userId="dc65ded4-7150-447e-a49f-d8107899216f" providerId="ADAL" clId="{E4620065-710E-C440-8452-EF8729EFD5A6}" dt="2022-08-17T13:00:30.986" v="0" actId="20577"/>
        <pc:sldMkLst>
          <pc:docMk/>
          <pc:sldMk cId="2107694520" sldId="256"/>
        </pc:sldMkLst>
        <pc:spChg chg="mod">
          <ac:chgData name="Niederhuth, Chad" userId="dc65ded4-7150-447e-a49f-d8107899216f" providerId="ADAL" clId="{E4620065-710E-C440-8452-EF8729EFD5A6}" dt="2022-08-17T13:00:30.986" v="0" actId="20577"/>
          <ac:spMkLst>
            <pc:docMk/>
            <pc:sldMk cId="2107694520" sldId="256"/>
            <ac:spMk id="2" creationId="{AA66F27C-6FD1-956F-16F6-972AF455B7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A65A-5A29-C7CA-E15D-D4B2714F2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06116-B665-A19E-F661-26C9B222F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2E331-4C5B-2DF8-221A-C338AFEA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A118-179B-1C4B-9BD8-2EA5F6405A97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7924B-DBF4-B6B8-5A7E-A79A799CA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A2F33-57C9-EF7A-4227-9CD04A30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786-CEB2-A548-BEFF-C935774D1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8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6900-60AC-9711-5E6E-777259F0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8E336-FF1F-D495-B1C8-35CD95ED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840B5-6CC3-00B6-38A7-C76F175F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A118-179B-1C4B-9BD8-2EA5F6405A97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7FD64-81F6-A907-A540-BAE8A0B0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D2628-BC8E-81CC-F130-F797295B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786-CEB2-A548-BEFF-C935774D1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6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98133-FE7A-42BD-B0CA-450C02708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88A56-CA08-AD2C-663E-7EC3A3819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E6B-D932-8303-4C7B-036828E6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A118-179B-1C4B-9BD8-2EA5F6405A97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14F9-B7F3-FDDD-E793-1D57D539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D41CC-1D99-F15E-0F72-DE34C7ED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786-CEB2-A548-BEFF-C935774D1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4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1EF2-C145-8108-30F7-B0A8BB0E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0D68-8A70-D4D8-6445-503EBBC84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C5E33-38AB-4D55-051B-72572455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A118-179B-1C4B-9BD8-2EA5F6405A97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4D93E-F676-EC56-6074-F36C8B99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FBA52-23B2-20BF-493E-A7723F76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786-CEB2-A548-BEFF-C935774D1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0167-DDA5-7763-88CA-A737249E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1FA39-A590-0723-7F95-445CC9F31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2DA11-EA11-D4E2-5CD2-727CB8EA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A118-179B-1C4B-9BD8-2EA5F6405A97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89B31-A55A-2CA9-B632-F0E20943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56A47-6918-CDCA-6501-FEC3C8BB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786-CEB2-A548-BEFF-C935774D1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0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EE93-18AD-0579-ED9B-EC03B283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2DA7C-0330-2121-6B32-D95E7EADB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73731-4330-5339-7D90-968A7569D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F2AF2-F87D-4FF5-4CA0-BB1E1ABD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A118-179B-1C4B-9BD8-2EA5F6405A97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C7A47-0FDE-FBA3-4AD1-BB3ADEBB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D1D3C-7AA2-245E-B6A6-43E60C73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786-CEB2-A548-BEFF-C935774D1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B415-F420-5CE6-B754-26E5245A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A9E35-17AF-2B49-A58D-F570974DB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B8DD3-5EF5-C15D-D4E7-B966CB51A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735B2-29F1-FAD8-1DF5-16DFDA5E0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F2164-846E-6F8B-974C-211A5FE88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6A1DA-F099-98A2-3184-9DF0CB5E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A118-179B-1C4B-9BD8-2EA5F6405A97}" type="datetimeFigureOut">
              <a:rPr lang="en-US" smtClean="0"/>
              <a:t>9/27/22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B0BD06-5D56-11DA-BA18-CA9B5D125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22C79-79B2-FE79-E36B-B21C24DD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786-CEB2-A548-BEFF-C935774D1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8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73382-4483-7DB7-C512-1DA1BBD3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50228-4F25-C0A8-F127-B0C91CBD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A118-179B-1C4B-9BD8-2EA5F6405A97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68EA8-3097-8680-3EE3-A238D085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B44DC-97EC-E38F-4D29-8D4E5427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786-CEB2-A548-BEFF-C935774D1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9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C8C5E-2BF9-55F6-E849-088B19A7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A118-179B-1C4B-9BD8-2EA5F6405A97}" type="datetimeFigureOut">
              <a:rPr lang="en-US" smtClean="0"/>
              <a:t>9/27/22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6E83F-76B3-FA06-67E9-69DBB0A7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58968-E56F-5AA9-A2ED-B59AF97D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786-CEB2-A548-BEFF-C935774D1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7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B3F8-CC9E-1B1A-5035-7D1EE638E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7F74D-1287-3069-75E1-E62F5D33D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FBA49-630A-9156-08EF-C9FC9DA5B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CA203-D0D4-5246-0A3A-B12642C8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A118-179B-1C4B-9BD8-2EA5F6405A97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8DFA2-7BD5-91EC-48AD-528198B4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9BAFC-F7D3-037E-77D9-044B20E3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786-CEB2-A548-BEFF-C935774D1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EAF7-6115-75CE-2B15-008EAE46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4CA6A-49EC-FFAA-6919-43489EB0A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CA39C-6BA6-BCA2-23B2-1357317DB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D806E-7B17-4FA4-93DE-FC89CDA7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A118-179B-1C4B-9BD8-2EA5F6405A97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3375D-28B5-B032-0A36-56D0E98BB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A8DEE-585D-41BA-C580-00EFA4EA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9786-CEB2-A548-BEFF-C935774D1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8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3343F-21F7-493A-C248-57E05A42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9ED18-1C29-7E12-48CD-F6732FDC8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D3BEA-E6B6-5E44-CFE5-F45AEB229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2A118-179B-1C4B-9BD8-2EA5F6405A97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794BD-EC66-9228-D346-55F6BAD8F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4DA98-AE7F-4359-794C-B7F668023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C9786-CEB2-A548-BEFF-C935774D1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7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nakemake.github.io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fni.nimh.nih.gov/pub/dist/edu/data/CD.expanded/AFNI_data6/unix_tutorial/basic/basic_05.var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F27C-6FD1-956F-16F6-972AF455B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4: Variables, Loops, &amp; Workflows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744F8-928B-DF9E-3B2B-DE519B92AF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PLB 812</a:t>
            </a:r>
          </a:p>
        </p:txBody>
      </p:sp>
    </p:spTree>
    <p:extLst>
      <p:ext uri="{BB962C8B-B14F-4D97-AF65-F5344CB8AC3E}">
        <p14:creationId xmlns:p14="http://schemas.microsoft.com/office/powerpoint/2010/main" val="210769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7925-DB96-2B6E-C299-EF2D9CE0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179E-2F5E-247C-D415-A2BF0D88C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178" y="1816660"/>
            <a:ext cx="3384176" cy="461103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loop will continue “</a:t>
            </a:r>
            <a:r>
              <a:rPr lang="en-US" dirty="0">
                <a:solidFill>
                  <a:srgbClr val="FF0000"/>
                </a:solidFill>
              </a:rPr>
              <a:t>while</a:t>
            </a:r>
            <a:r>
              <a:rPr lang="en-US" dirty="0"/>
              <a:t>” some condition exists.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expr </a:t>
            </a:r>
            <a:r>
              <a:rPr lang="en-US" dirty="0"/>
              <a:t>can be used to perform basic arithmetic operations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expr 5 + 1</a:t>
            </a:r>
          </a:p>
          <a:p>
            <a:pPr lvl="2"/>
            <a:r>
              <a:rPr lang="en-US" dirty="0"/>
              <a:t>Addition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expr 3 – 2</a:t>
            </a:r>
          </a:p>
          <a:p>
            <a:pPr lvl="2"/>
            <a:r>
              <a:rPr lang="en-US" dirty="0"/>
              <a:t>Subtraction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expr 2 * 2</a:t>
            </a:r>
          </a:p>
          <a:p>
            <a:pPr lvl="2"/>
            <a:r>
              <a:rPr lang="en-US" dirty="0"/>
              <a:t>Multiplication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expr 6 / 2</a:t>
            </a:r>
          </a:p>
          <a:p>
            <a:pPr lvl="2"/>
            <a:r>
              <a:rPr lang="en-US" dirty="0"/>
              <a:t>Division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17BEB-3EA5-742A-E5C4-457D7B16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256" y="1027906"/>
            <a:ext cx="5626100" cy="5473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50BC64-6145-775D-B27E-6520E1814351}"/>
              </a:ext>
            </a:extLst>
          </p:cNvPr>
          <p:cNvSpPr txBox="1"/>
          <p:nvPr/>
        </p:nvSpPr>
        <p:spPr>
          <a:xfrm>
            <a:off x="9423357" y="1027906"/>
            <a:ext cx="276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create a variable set to 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4AB4B-DFAC-EAF1-D29D-3D301A8EBBB8}"/>
              </a:ext>
            </a:extLst>
          </p:cNvPr>
          <p:cNvSpPr txBox="1"/>
          <p:nvPr/>
        </p:nvSpPr>
        <p:spPr>
          <a:xfrm>
            <a:off x="9423357" y="1419835"/>
            <a:ext cx="2208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while that variable </a:t>
            </a:r>
          </a:p>
          <a:p>
            <a:r>
              <a:rPr lang="en-US" dirty="0"/>
              <a:t>is less than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7A361-5B75-34C6-6747-C03A71F38793}"/>
              </a:ext>
            </a:extLst>
          </p:cNvPr>
          <p:cNvSpPr txBox="1"/>
          <p:nvPr/>
        </p:nvSpPr>
        <p:spPr>
          <a:xfrm>
            <a:off x="9423356" y="2060019"/>
            <a:ext cx="202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print the variable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B3BD4-DB30-3873-6255-D65C0C593CBA}"/>
              </a:ext>
            </a:extLst>
          </p:cNvPr>
          <p:cNvSpPr txBox="1"/>
          <p:nvPr/>
        </p:nvSpPr>
        <p:spPr>
          <a:xfrm>
            <a:off x="9423356" y="2429351"/>
            <a:ext cx="235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add 1 to the 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5F1DB5-E515-EF89-6AB4-329785284A83}"/>
              </a:ext>
            </a:extLst>
          </p:cNvPr>
          <p:cNvSpPr txBox="1"/>
          <p:nvPr/>
        </p:nvSpPr>
        <p:spPr>
          <a:xfrm>
            <a:off x="9545083" y="2994297"/>
            <a:ext cx="2585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while </a:t>
            </a:r>
            <a:r>
              <a:rPr lang="en-US" dirty="0"/>
              <a:t>must be followed by</a:t>
            </a:r>
            <a:r>
              <a:rPr lang="en-US" dirty="0">
                <a:solidFill>
                  <a:srgbClr val="FF0000"/>
                </a:solidFill>
              </a:rPr>
              <a:t> “do” </a:t>
            </a:r>
            <a:r>
              <a:rPr lang="en-US" dirty="0"/>
              <a:t>and end in </a:t>
            </a:r>
            <a:r>
              <a:rPr lang="en-US" dirty="0">
                <a:solidFill>
                  <a:srgbClr val="FF0000"/>
                </a:solidFill>
              </a:rPr>
              <a:t>“done”</a:t>
            </a:r>
          </a:p>
        </p:txBody>
      </p:sp>
    </p:spTree>
    <p:extLst>
      <p:ext uri="{BB962C8B-B14F-4D97-AF65-F5344CB8AC3E}">
        <p14:creationId xmlns:p14="http://schemas.microsoft.com/office/powerpoint/2010/main" val="4113578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7925-DB96-2B6E-C299-EF2D9CE0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while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179E-2F5E-247C-D415-A2BF0D88C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338979" cy="4351338"/>
          </a:xfrm>
        </p:spPr>
        <p:txBody>
          <a:bodyPr/>
          <a:lstStyle/>
          <a:p>
            <a:r>
              <a:rPr lang="en-US" dirty="0"/>
              <a:t>Combined with </a:t>
            </a:r>
            <a:r>
              <a:rPr lang="en-US" dirty="0">
                <a:solidFill>
                  <a:srgbClr val="FF0000"/>
                </a:solidFill>
              </a:rPr>
              <a:t>read</a:t>
            </a:r>
            <a:r>
              <a:rPr lang="en-US" dirty="0"/>
              <a:t> command, </a:t>
            </a:r>
            <a:r>
              <a:rPr lang="en-US" dirty="0">
                <a:solidFill>
                  <a:srgbClr val="FF0000"/>
                </a:solidFill>
              </a:rPr>
              <a:t>while </a:t>
            </a:r>
            <a:r>
              <a:rPr lang="en-US" dirty="0"/>
              <a:t>can be used to loop over each line in a file</a:t>
            </a:r>
          </a:p>
          <a:p>
            <a:r>
              <a:rPr lang="en-US" dirty="0"/>
              <a:t>Using the pipe </a:t>
            </a:r>
            <a:r>
              <a:rPr lang="en-US" dirty="0">
                <a:solidFill>
                  <a:srgbClr val="FF0000"/>
                </a:solidFill>
              </a:rPr>
              <a:t>| </a:t>
            </a:r>
            <a:r>
              <a:rPr lang="en-US" dirty="0"/>
              <a:t>the file is fed into </a:t>
            </a:r>
            <a:r>
              <a:rPr lang="en-US" dirty="0">
                <a:solidFill>
                  <a:srgbClr val="FF0000"/>
                </a:solidFill>
              </a:rPr>
              <a:t>while</a:t>
            </a:r>
            <a:r>
              <a:rPr lang="en-US" dirty="0"/>
              <a:t> using commands like </a:t>
            </a:r>
            <a:r>
              <a:rPr lang="en-US" dirty="0">
                <a:solidFill>
                  <a:srgbClr val="FF0000"/>
                </a:solidFill>
              </a:rPr>
              <a:t>cat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 head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3AE56-39FA-2DEE-D307-975E9DA97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180" y="1883274"/>
            <a:ext cx="5276891" cy="3558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93561D-AD48-079D-8F26-3E530391C1F4}"/>
              </a:ext>
            </a:extLst>
          </p:cNvPr>
          <p:cNvSpPr txBox="1"/>
          <p:nvPr/>
        </p:nvSpPr>
        <p:spPr>
          <a:xfrm>
            <a:off x="9408873" y="1430399"/>
            <a:ext cx="27831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 to pipe first 10 lines into </a:t>
            </a:r>
            <a:r>
              <a:rPr lang="en-US" dirty="0">
                <a:solidFill>
                  <a:srgbClr val="FF0000"/>
                </a:solidFill>
              </a:rPr>
              <a:t>while </a:t>
            </a:r>
            <a:r>
              <a:rPr lang="en-US" dirty="0"/>
              <a:t>with</a:t>
            </a:r>
            <a:r>
              <a:rPr lang="en-US" dirty="0">
                <a:solidFill>
                  <a:srgbClr val="FF0000"/>
                </a:solidFill>
              </a:rPr>
              <a:t> read. </a:t>
            </a:r>
            <a:r>
              <a:rPr lang="en-US" dirty="0"/>
              <a:t>That line is read into variable “line”</a:t>
            </a:r>
          </a:p>
          <a:p>
            <a:pPr marL="342900" indent="-342900">
              <a:buAutoNum type="arabicPeriod"/>
            </a:pPr>
            <a:r>
              <a:rPr lang="en-US" dirty="0"/>
              <a:t>We will print the line using echo and cut the first element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0D6B5-F22F-BBE2-F003-E3A43EFD88C4}"/>
              </a:ext>
            </a:extLst>
          </p:cNvPr>
          <p:cNvSpPr txBox="1"/>
          <p:nvPr/>
        </p:nvSpPr>
        <p:spPr>
          <a:xfrm>
            <a:off x="9530271" y="3610140"/>
            <a:ext cx="25855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</a:t>
            </a:r>
            <a:r>
              <a:rPr lang="en-US" dirty="0"/>
              <a:t>Read often converts tabs to spaces (not always). So in this case the </a:t>
            </a:r>
            <a:r>
              <a:rPr lang="en-US" dirty="0">
                <a:solidFill>
                  <a:srgbClr val="FF0000"/>
                </a:solidFill>
              </a:rPr>
              <a:t>$line </a:t>
            </a:r>
            <a:r>
              <a:rPr lang="en-US" dirty="0"/>
              <a:t>variable is space delimited and I have to indicate this in cut using the </a:t>
            </a:r>
            <a:r>
              <a:rPr lang="en-US" dirty="0">
                <a:solidFill>
                  <a:srgbClr val="FF0000"/>
                </a:solidFill>
              </a:rPr>
              <a:t>-d </a:t>
            </a:r>
            <a:r>
              <a:rPr lang="en-US" dirty="0"/>
              <a:t>argument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BECD8-A17A-66A8-C611-C07D3846528F}"/>
              </a:ext>
            </a:extLst>
          </p:cNvPr>
          <p:cNvSpPr txBox="1"/>
          <p:nvPr/>
        </p:nvSpPr>
        <p:spPr>
          <a:xfrm>
            <a:off x="9530271" y="5776125"/>
            <a:ext cx="2585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while </a:t>
            </a:r>
            <a:r>
              <a:rPr lang="en-US" dirty="0"/>
              <a:t>must be followed by</a:t>
            </a:r>
            <a:r>
              <a:rPr lang="en-US" dirty="0">
                <a:solidFill>
                  <a:srgbClr val="FF0000"/>
                </a:solidFill>
              </a:rPr>
              <a:t> “do” </a:t>
            </a:r>
            <a:r>
              <a:rPr lang="en-US" dirty="0"/>
              <a:t>and end in </a:t>
            </a:r>
            <a:r>
              <a:rPr lang="en-US" dirty="0">
                <a:solidFill>
                  <a:srgbClr val="FF0000"/>
                </a:solidFill>
              </a:rPr>
              <a:t>“done”</a:t>
            </a:r>
          </a:p>
        </p:txBody>
      </p:sp>
    </p:spTree>
    <p:extLst>
      <p:ext uri="{BB962C8B-B14F-4D97-AF65-F5344CB8AC3E}">
        <p14:creationId xmlns:p14="http://schemas.microsoft.com/office/powerpoint/2010/main" val="133631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7925-DB96-2B6E-C299-EF2D9CE0D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918" y="42342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until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179E-2F5E-247C-D415-A2BF0D88C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338979" cy="4351338"/>
          </a:xfrm>
        </p:spPr>
        <p:txBody>
          <a:bodyPr/>
          <a:lstStyle/>
          <a:p>
            <a:r>
              <a:rPr lang="en-US" dirty="0"/>
              <a:t>Keep looping through until some condition is met (think of it as the opposite of ‘</a:t>
            </a:r>
            <a:r>
              <a:rPr lang="en-US" dirty="0">
                <a:solidFill>
                  <a:srgbClr val="FF0000"/>
                </a:solidFill>
              </a:rPr>
              <a:t>while</a:t>
            </a:r>
            <a:r>
              <a:rPr lang="en-US" dirty="0"/>
              <a:t>’)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3561D-AD48-079D-8F26-3E530391C1F4}"/>
              </a:ext>
            </a:extLst>
          </p:cNvPr>
          <p:cNvSpPr txBox="1"/>
          <p:nvPr/>
        </p:nvSpPr>
        <p:spPr>
          <a:xfrm>
            <a:off x="9431471" y="2120681"/>
            <a:ext cx="27831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set variable a to 0</a:t>
            </a:r>
          </a:p>
          <a:p>
            <a:pPr marL="342900" indent="-342900">
              <a:buAutoNum type="arabicPeriod"/>
            </a:pPr>
            <a:r>
              <a:rPr lang="en-US" dirty="0"/>
              <a:t>Until the value of a is greater than 5, keep doing the loop</a:t>
            </a:r>
          </a:p>
          <a:p>
            <a:pPr marL="342900" indent="-342900">
              <a:buAutoNum type="arabicPeriod"/>
            </a:pPr>
            <a:r>
              <a:rPr lang="en-US" dirty="0"/>
              <a:t>print $a to screen</a:t>
            </a:r>
          </a:p>
          <a:p>
            <a:pPr marL="342900" indent="-342900">
              <a:buAutoNum type="arabicPeriod"/>
            </a:pPr>
            <a:r>
              <a:rPr lang="en-US" dirty="0"/>
              <a:t>add 1 to $a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BECD8-A17A-66A8-C611-C07D3846528F}"/>
              </a:ext>
            </a:extLst>
          </p:cNvPr>
          <p:cNvSpPr txBox="1"/>
          <p:nvPr/>
        </p:nvSpPr>
        <p:spPr>
          <a:xfrm>
            <a:off x="9530271" y="5776125"/>
            <a:ext cx="2585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until </a:t>
            </a:r>
            <a:r>
              <a:rPr lang="en-US" dirty="0"/>
              <a:t>must be followed by</a:t>
            </a:r>
            <a:r>
              <a:rPr lang="en-US" dirty="0">
                <a:solidFill>
                  <a:srgbClr val="FF0000"/>
                </a:solidFill>
              </a:rPr>
              <a:t> “do” </a:t>
            </a:r>
            <a:r>
              <a:rPr lang="en-US" dirty="0"/>
              <a:t>and end in </a:t>
            </a:r>
            <a:r>
              <a:rPr lang="en-US" dirty="0">
                <a:solidFill>
                  <a:srgbClr val="FF0000"/>
                </a:solidFill>
              </a:rPr>
              <a:t>“done”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6B394-8AAD-65B9-509E-16508479A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228" y="2036763"/>
            <a:ext cx="49022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1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7925-DB96-2B6E-C299-EF2D9CE0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if/</a:t>
            </a:r>
            <a:r>
              <a:rPr lang="en-US" dirty="0" err="1">
                <a:solidFill>
                  <a:srgbClr val="FF0000"/>
                </a:solidFill>
              </a:rPr>
              <a:t>elif</a:t>
            </a:r>
            <a:r>
              <a:rPr lang="en-US" dirty="0">
                <a:solidFill>
                  <a:srgbClr val="FF0000"/>
                </a:solidFill>
              </a:rPr>
              <a:t>/else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179E-2F5E-247C-D415-A2BF0D88C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430434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some condition is true, then do X, else if (</a:t>
            </a:r>
            <a:r>
              <a:rPr lang="en-US" dirty="0" err="1">
                <a:solidFill>
                  <a:srgbClr val="FF0000"/>
                </a:solidFill>
              </a:rPr>
              <a:t>elif</a:t>
            </a:r>
            <a:r>
              <a:rPr lang="en-US" dirty="0"/>
              <a:t>) some other condition, then do y, </a:t>
            </a:r>
            <a:r>
              <a:rPr lang="en-US" dirty="0">
                <a:solidFill>
                  <a:srgbClr val="FF0000"/>
                </a:solidFill>
              </a:rPr>
              <a:t>else </a:t>
            </a:r>
            <a:r>
              <a:rPr lang="en-US" dirty="0"/>
              <a:t>do z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4E8C3-B04C-DF4C-D20F-7ACA6662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88" y="2994669"/>
            <a:ext cx="7871012" cy="32768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F5DF8C-9199-7A3A-47A6-A4AE7E6CF7DA}"/>
              </a:ext>
            </a:extLst>
          </p:cNvPr>
          <p:cNvSpPr txBox="1"/>
          <p:nvPr/>
        </p:nvSpPr>
        <p:spPr>
          <a:xfrm>
            <a:off x="0" y="2800965"/>
            <a:ext cx="44554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set variable $a to 1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a equals 1, </a:t>
            </a:r>
            <a:r>
              <a:rPr lang="en-US" b="1" u="sng" dirty="0"/>
              <a:t>conditions in brackets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then</a:t>
            </a:r>
            <a:r>
              <a:rPr lang="en-US" dirty="0"/>
              <a:t> print “IF” to the screen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elif</a:t>
            </a:r>
            <a:r>
              <a:rPr lang="en-US" dirty="0"/>
              <a:t> $a equals 2 </a:t>
            </a:r>
            <a:r>
              <a:rPr lang="en-US" b="1" u="sng" dirty="0"/>
              <a:t>conditions in brackets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then</a:t>
            </a:r>
            <a:r>
              <a:rPr lang="en-US" dirty="0"/>
              <a:t> print “ELIF” to screen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/>
              <a:t> print “ELSE” to screen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fi </a:t>
            </a:r>
            <a:r>
              <a:rPr lang="en-US" dirty="0"/>
              <a:t>indicates end of if statements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71CAA-1F2C-5BFC-30C4-D9C8ADAB68D8}"/>
              </a:ext>
            </a:extLst>
          </p:cNvPr>
          <p:cNvSpPr txBox="1"/>
          <p:nvPr/>
        </p:nvSpPr>
        <p:spPr>
          <a:xfrm>
            <a:off x="437031" y="4832290"/>
            <a:ext cx="2142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if </a:t>
            </a:r>
            <a:r>
              <a:rPr lang="en-US" dirty="0"/>
              <a:t>&amp;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elif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must be followed by</a:t>
            </a:r>
            <a:r>
              <a:rPr lang="en-US" dirty="0">
                <a:solidFill>
                  <a:srgbClr val="FF0000"/>
                </a:solidFill>
              </a:rPr>
              <a:t> then</a:t>
            </a:r>
          </a:p>
          <a:p>
            <a:r>
              <a:rPr lang="en-US" dirty="0">
                <a:solidFill>
                  <a:srgbClr val="FF0000"/>
                </a:solidFill>
              </a:rPr>
              <a:t>else </a:t>
            </a:r>
            <a:r>
              <a:rPr lang="en-US" dirty="0"/>
              <a:t>is not followed by then </a:t>
            </a:r>
          </a:p>
        </p:txBody>
      </p:sp>
    </p:spTree>
    <p:extLst>
      <p:ext uri="{BB962C8B-B14F-4D97-AF65-F5344CB8AC3E}">
        <p14:creationId xmlns:p14="http://schemas.microsoft.com/office/powerpoint/2010/main" val="518223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7925-DB96-2B6E-C299-EF2D9CE0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if/</a:t>
            </a:r>
            <a:r>
              <a:rPr lang="en-US" dirty="0" err="1">
                <a:solidFill>
                  <a:srgbClr val="FF0000"/>
                </a:solidFill>
              </a:rPr>
              <a:t>elif</a:t>
            </a:r>
            <a:r>
              <a:rPr lang="en-US" dirty="0">
                <a:solidFill>
                  <a:srgbClr val="FF0000"/>
                </a:solidFill>
              </a:rPr>
              <a:t>/else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179E-2F5E-247C-D415-A2BF0D88C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49587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if [ -d </a:t>
            </a:r>
            <a:r>
              <a:rPr lang="en-US" dirty="0" err="1">
                <a:solidFill>
                  <a:srgbClr val="FF0000"/>
                </a:solidFill>
              </a:rPr>
              <a:t>directory_name</a:t>
            </a:r>
            <a:r>
              <a:rPr lang="en-US" dirty="0">
                <a:solidFill>
                  <a:srgbClr val="FF0000"/>
                </a:solidFill>
              </a:rPr>
              <a:t> ]</a:t>
            </a:r>
          </a:p>
          <a:p>
            <a:pPr lvl="1"/>
            <a:r>
              <a:rPr lang="en-US" dirty="0"/>
              <a:t>if directory exists</a:t>
            </a:r>
          </a:p>
          <a:p>
            <a:r>
              <a:rPr lang="en-US" dirty="0">
                <a:solidFill>
                  <a:srgbClr val="FF0000"/>
                </a:solidFill>
              </a:rPr>
              <a:t>if [ -f </a:t>
            </a:r>
            <a:r>
              <a:rPr lang="en-US" dirty="0" err="1">
                <a:solidFill>
                  <a:srgbClr val="FF0000"/>
                </a:solidFill>
              </a:rPr>
              <a:t>file_name</a:t>
            </a:r>
            <a:r>
              <a:rPr lang="en-US" dirty="0">
                <a:solidFill>
                  <a:srgbClr val="FF0000"/>
                </a:solidFill>
              </a:rPr>
              <a:t> ]</a:t>
            </a:r>
          </a:p>
          <a:p>
            <a:pPr lvl="1"/>
            <a:r>
              <a:rPr lang="en-US" dirty="0"/>
              <a:t>if file exists</a:t>
            </a:r>
          </a:p>
          <a:p>
            <a:r>
              <a:rPr lang="en-US" dirty="0">
                <a:solidFill>
                  <a:srgbClr val="FF0000"/>
                </a:solidFill>
              </a:rPr>
              <a:t>if [ -z $variable ]</a:t>
            </a:r>
          </a:p>
          <a:p>
            <a:pPr lvl="1"/>
            <a:r>
              <a:rPr lang="en-US" dirty="0"/>
              <a:t>if variable is empty or undefined</a:t>
            </a:r>
          </a:p>
          <a:p>
            <a:r>
              <a:rPr lang="en-US" dirty="0">
                <a:solidFill>
                  <a:srgbClr val="FF0000"/>
                </a:solidFill>
              </a:rPr>
              <a:t>if [[ ! -d </a:t>
            </a:r>
            <a:r>
              <a:rPr lang="en-US" dirty="0" err="1">
                <a:solidFill>
                  <a:srgbClr val="FF0000"/>
                </a:solidFill>
              </a:rPr>
              <a:t>directory_name</a:t>
            </a:r>
            <a:r>
              <a:rPr lang="en-US" dirty="0">
                <a:solidFill>
                  <a:srgbClr val="FF0000"/>
                </a:solidFill>
              </a:rPr>
              <a:t> ]]</a:t>
            </a:r>
          </a:p>
          <a:p>
            <a:pPr lvl="1"/>
            <a:r>
              <a:rPr lang="en-US" dirty="0"/>
              <a:t>if directory does not exist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CC2E0-CFDA-936A-3DB4-FB2958EFE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933" y="1359021"/>
            <a:ext cx="6433571" cy="528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98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7925-DB96-2B6E-C299-EF2D9CE0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Directories To Your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179E-2F5E-247C-D415-A2BF0D88C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ORGANIZE YOUR DATA</a:t>
            </a:r>
          </a:p>
          <a:p>
            <a:r>
              <a:rPr lang="en-US" dirty="0"/>
              <a:t>Think about how to order and segregate samples, data, and results to maximize versatility of scripts and avoid mistakes.</a:t>
            </a:r>
          </a:p>
          <a:p>
            <a:pPr lvl="1"/>
            <a:r>
              <a:rPr lang="en-US" dirty="0"/>
              <a:t>Always a good idea to keep raw data separate so as to avoid accidental deletion or modification</a:t>
            </a:r>
          </a:p>
          <a:p>
            <a:pPr lvl="1"/>
            <a:r>
              <a:rPr lang="en-US" dirty="0"/>
              <a:t>If not careful in naming output, it is easy to overwrite results from previous work</a:t>
            </a:r>
          </a:p>
        </p:txBody>
      </p:sp>
    </p:spTree>
    <p:extLst>
      <p:ext uri="{BB962C8B-B14F-4D97-AF65-F5344CB8AC3E}">
        <p14:creationId xmlns:p14="http://schemas.microsoft.com/office/powerpoint/2010/main" val="3509699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7925-DB96-2B6E-C299-EF2D9CE0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Directories To Your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179E-2F5E-247C-D415-A2BF0D88C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8412" cy="4351338"/>
          </a:xfrm>
        </p:spPr>
        <p:txBody>
          <a:bodyPr/>
          <a:lstStyle/>
          <a:p>
            <a:r>
              <a:rPr lang="en-US" dirty="0"/>
              <a:t>Use whatever system works best for you</a:t>
            </a:r>
          </a:p>
          <a:p>
            <a:r>
              <a:rPr lang="en-US" dirty="0"/>
              <a:t>How I often do things (its complicated)</a:t>
            </a:r>
          </a:p>
          <a:p>
            <a:pPr lvl="1"/>
            <a:r>
              <a:rPr lang="en-US" dirty="0"/>
              <a:t>Separate directories for each sample/genotype/species/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Reference genome information kept separate from the samples</a:t>
            </a:r>
          </a:p>
          <a:p>
            <a:pPr lvl="1"/>
            <a:r>
              <a:rPr lang="en-US" dirty="0"/>
              <a:t>For each sample, separate directories for raw data (i.e. </a:t>
            </a:r>
            <a:r>
              <a:rPr lang="en-US" dirty="0" err="1"/>
              <a:t>fastq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 each sample, separate directories for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B4516-6921-ADEB-2DBE-35B45FFAD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084" y="1416423"/>
            <a:ext cx="2244216" cy="535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12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7925-DB96-2B6E-C299-EF2D9CE0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Directories To Your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179E-2F5E-247C-D415-A2BF0D88C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672" y="2928283"/>
            <a:ext cx="2327300" cy="180508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Whatever directory you submit a job in, becomes the working directory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cd $PBS_O_WORKDIR</a:t>
            </a:r>
          </a:p>
          <a:p>
            <a:r>
              <a:rPr lang="en-US" dirty="0"/>
              <a:t>Can use directory structure to help set variables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B4516-6921-ADEB-2DBE-35B45FFAD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" y="1414976"/>
            <a:ext cx="2244216" cy="53519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E430A0-9731-671D-5CD8-BA99210DE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639" y="1482359"/>
            <a:ext cx="6433571" cy="528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98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7925-DB96-2B6E-C299-EF2D9CE0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179E-2F5E-247C-D415-A2BF0D88C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workflow management system</a:t>
            </a:r>
          </a:p>
          <a:p>
            <a:pPr lvl="1"/>
            <a:r>
              <a:rPr lang="en-US" dirty="0"/>
              <a:t>Enables you to easily build workflows &amp; pipelines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Conda</a:t>
            </a:r>
            <a:endParaRPr lang="en-US" dirty="0"/>
          </a:p>
          <a:p>
            <a:pPr lvl="1"/>
            <a:r>
              <a:rPr lang="en-US" dirty="0"/>
              <a:t>Increases reproducibility</a:t>
            </a:r>
          </a:p>
          <a:p>
            <a:pPr lvl="1"/>
            <a:r>
              <a:rPr lang="en-US" dirty="0"/>
              <a:t>Makes it easy to adapt workflows to new systems &amp; environments (e.g. clusters, computers,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https://snakemake.github.io</a:t>
            </a:r>
            <a:r>
              <a:rPr lang="en-US" dirty="0"/>
              <a:t> </a:t>
            </a:r>
          </a:p>
          <a:p>
            <a:r>
              <a:rPr lang="en-US" dirty="0"/>
              <a:t>Based on python</a:t>
            </a:r>
          </a:p>
          <a:p>
            <a:pPr lvl="1"/>
            <a:r>
              <a:rPr lang="en-US" dirty="0"/>
              <a:t>Do not have time/scope to cover</a:t>
            </a:r>
          </a:p>
        </p:txBody>
      </p:sp>
    </p:spTree>
    <p:extLst>
      <p:ext uri="{BB962C8B-B14F-4D97-AF65-F5344CB8AC3E}">
        <p14:creationId xmlns:p14="http://schemas.microsoft.com/office/powerpoint/2010/main" val="2875951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7925-DB96-2B6E-C299-EF2D9CE0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179E-2F5E-247C-D415-A2BF0D88C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Assignment #2 due at 5 pm</a:t>
            </a:r>
          </a:p>
          <a:p>
            <a:r>
              <a:rPr lang="en-US" dirty="0"/>
              <a:t>Lab Assignment #3 assigned</a:t>
            </a:r>
          </a:p>
          <a:p>
            <a:pPr lvl="1"/>
            <a:r>
              <a:rPr lang="en-US" dirty="0"/>
              <a:t>Due Wednesday Oct 5</a:t>
            </a:r>
            <a:r>
              <a:rPr lang="en-US" baseline="30000" dirty="0"/>
              <a:t>th</a:t>
            </a:r>
            <a:r>
              <a:rPr lang="en-US" dirty="0"/>
              <a:t> at 5pm</a:t>
            </a:r>
          </a:p>
          <a:p>
            <a:r>
              <a:rPr lang="en-US" dirty="0"/>
              <a:t>Monday Oct 3</a:t>
            </a:r>
            <a:r>
              <a:rPr lang="en-US" baseline="30000" dirty="0"/>
              <a:t>rd</a:t>
            </a:r>
            <a:r>
              <a:rPr lang="en-US" dirty="0"/>
              <a:t> Lecture 5: Gene Expression &amp; Transcriptomics</a:t>
            </a:r>
          </a:p>
          <a:p>
            <a:pPr lvl="1"/>
            <a:r>
              <a:rPr lang="en-US"/>
              <a:t>Papers on D2L</a:t>
            </a:r>
            <a:endParaRPr lang="en-US" dirty="0"/>
          </a:p>
          <a:p>
            <a:r>
              <a:rPr lang="en-US" dirty="0"/>
              <a:t>Wednesday Oct 5</a:t>
            </a:r>
            <a:r>
              <a:rPr lang="en-US" baseline="30000" dirty="0"/>
              <a:t>th</a:t>
            </a:r>
            <a:r>
              <a:rPr lang="en-US" dirty="0"/>
              <a:t> Lab 5 Introduction to R in Bioinformatics</a:t>
            </a:r>
          </a:p>
        </p:txBody>
      </p:sp>
    </p:spTree>
    <p:extLst>
      <p:ext uri="{BB962C8B-B14F-4D97-AF65-F5344CB8AC3E}">
        <p14:creationId xmlns:p14="http://schemas.microsoft.com/office/powerpoint/2010/main" val="96331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7925-DB96-2B6E-C299-EF2D9CE0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Workflows in Shell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179E-2F5E-247C-D415-A2BF0D88C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1491" cy="4667250"/>
          </a:xfrm>
        </p:spPr>
        <p:txBody>
          <a:bodyPr/>
          <a:lstStyle/>
          <a:p>
            <a:r>
              <a:rPr lang="en-US" dirty="0"/>
              <a:t>Processed line by line, top to bottom</a:t>
            </a:r>
          </a:p>
          <a:p>
            <a:endParaRPr lang="en-US" dirty="0"/>
          </a:p>
          <a:p>
            <a:r>
              <a:rPr lang="en-US" dirty="0"/>
              <a:t>Knowing this, we can structure our scripts to perform multiple tasks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BBDEE-CCC9-DCB6-6684-AEB475007BC9}"/>
              </a:ext>
            </a:extLst>
          </p:cNvPr>
          <p:cNvSpPr txBox="1"/>
          <p:nvPr/>
        </p:nvSpPr>
        <p:spPr>
          <a:xfrm>
            <a:off x="7706876" y="1456293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Example_Job_Script.sh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A6684-22E2-56A2-8AE7-48A024DBD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374" y="1825625"/>
            <a:ext cx="5586105" cy="497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5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7925-DB96-2B6E-C299-EF2D9CE0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179E-2F5E-247C-D415-A2BF0D88C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See: </a:t>
            </a:r>
          </a:p>
          <a:p>
            <a:pPr lvl="1"/>
            <a:r>
              <a:rPr lang="en-US" dirty="0">
                <a:hlinkClick r:id="rId2"/>
              </a:rPr>
              <a:t>https://afni.nimh.nih.gov/pub/dist/edu/data/CD.expanded/AFNI_data6/unix_tutorial/basic/basic_05.vars.html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set any named variable to a value using the “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“ sign</a:t>
            </a:r>
          </a:p>
          <a:p>
            <a:r>
              <a:rPr lang="en-US" dirty="0">
                <a:solidFill>
                  <a:srgbClr val="FF0000"/>
                </a:solidFill>
              </a:rPr>
              <a:t>a=“Hello World”</a:t>
            </a:r>
          </a:p>
          <a:p>
            <a:pPr lvl="1"/>
            <a:r>
              <a:rPr lang="en-US" dirty="0"/>
              <a:t>sets variable “a” to value “Hello World”</a:t>
            </a:r>
          </a:p>
          <a:p>
            <a:r>
              <a:rPr lang="en-US" dirty="0"/>
              <a:t>To access the variable, we use the </a:t>
            </a:r>
            <a:r>
              <a:rPr lang="en-US" dirty="0">
                <a:solidFill>
                  <a:srgbClr val="FF0000"/>
                </a:solidFill>
              </a:rPr>
              <a:t>$ </a:t>
            </a:r>
            <a:r>
              <a:rPr lang="en-US" dirty="0"/>
              <a:t>sign followed by the variable name</a:t>
            </a:r>
          </a:p>
          <a:p>
            <a:r>
              <a:rPr lang="en-US" dirty="0">
                <a:solidFill>
                  <a:srgbClr val="FF0000"/>
                </a:solidFill>
              </a:rPr>
              <a:t>echo ${a}</a:t>
            </a:r>
          </a:p>
          <a:p>
            <a:pPr lvl="1"/>
            <a:r>
              <a:rPr lang="en-US" dirty="0"/>
              <a:t>print to screen the variable </a:t>
            </a:r>
            <a:r>
              <a:rPr lang="en-US" dirty="0">
                <a:solidFill>
                  <a:srgbClr val="FF0000"/>
                </a:solidFill>
              </a:rPr>
              <a:t>$a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9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7925-DB96-2B6E-C299-EF2D9CE0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179E-2F5E-247C-D415-A2BF0D88C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Braces </a:t>
            </a:r>
            <a:r>
              <a:rPr lang="en-US" dirty="0">
                <a:solidFill>
                  <a:srgbClr val="FF0000"/>
                </a:solidFill>
              </a:rPr>
              <a:t>${} </a:t>
            </a:r>
            <a:r>
              <a:rPr lang="en-US" dirty="0"/>
              <a:t>around the variable have a number of uses</a:t>
            </a:r>
          </a:p>
          <a:p>
            <a:pPr lvl="1"/>
            <a:r>
              <a:rPr lang="en-US" dirty="0"/>
              <a:t>They can be used to separate the variable from surrounding text</a:t>
            </a:r>
          </a:p>
          <a:p>
            <a:pPr lvl="2"/>
            <a:r>
              <a:rPr lang="en-US" dirty="0"/>
              <a:t>If you have a variable “$name” and put it in combination with other text without braces, it will not be properly recognized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name_data</a:t>
            </a:r>
            <a:r>
              <a:rPr lang="en-US" dirty="0" err="1"/>
              <a:t>.txt</a:t>
            </a:r>
            <a:r>
              <a:rPr lang="en-US" dirty="0"/>
              <a:t> : </a:t>
            </a:r>
            <a:r>
              <a:rPr lang="en-US" dirty="0" err="1"/>
              <a:t>unix</a:t>
            </a:r>
            <a:r>
              <a:rPr lang="en-US" dirty="0"/>
              <a:t> will look for the variable “$</a:t>
            </a:r>
            <a:r>
              <a:rPr lang="en-US" dirty="0" err="1">
                <a:solidFill>
                  <a:srgbClr val="FF0000"/>
                </a:solidFill>
              </a:rPr>
              <a:t>name_data</a:t>
            </a:r>
            <a:r>
              <a:rPr lang="en-US" dirty="0"/>
              <a:t>” not “</a:t>
            </a:r>
            <a:r>
              <a:rPr lang="en-US" dirty="0">
                <a:solidFill>
                  <a:srgbClr val="FF0000"/>
                </a:solidFill>
              </a:rPr>
              <a:t>$name</a:t>
            </a:r>
            <a:r>
              <a:rPr lang="en-US" dirty="0"/>
              <a:t>”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${name}</a:t>
            </a:r>
            <a:r>
              <a:rPr lang="en-US" dirty="0"/>
              <a:t>_</a:t>
            </a:r>
            <a:r>
              <a:rPr lang="en-US" dirty="0" err="1"/>
              <a:t>data.txt</a:t>
            </a:r>
            <a:r>
              <a:rPr lang="en-US" dirty="0"/>
              <a:t> : </a:t>
            </a:r>
            <a:r>
              <a:rPr lang="en-US" dirty="0" err="1"/>
              <a:t>unix</a:t>
            </a:r>
            <a:r>
              <a:rPr lang="en-US" dirty="0"/>
              <a:t> now knows that </a:t>
            </a:r>
            <a:r>
              <a:rPr lang="en-US" dirty="0">
                <a:solidFill>
                  <a:srgbClr val="FF0000"/>
                </a:solidFill>
              </a:rPr>
              <a:t>$name </a:t>
            </a:r>
            <a:r>
              <a:rPr lang="en-US" dirty="0"/>
              <a:t>is the variable</a:t>
            </a:r>
          </a:p>
          <a:p>
            <a:pPr lvl="2"/>
            <a:r>
              <a:rPr lang="en-US" dirty="0"/>
              <a:t>If you want to use a variable with </a:t>
            </a:r>
            <a:r>
              <a:rPr lang="en-US" dirty="0">
                <a:solidFill>
                  <a:srgbClr val="FF0000"/>
                </a:solidFill>
              </a:rPr>
              <a:t>sed </a:t>
            </a:r>
            <a:r>
              <a:rPr lang="en-US" dirty="0"/>
              <a:t>you will often have to use braces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a=“Bye”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echo “Hello World” | sed s/Hello/${a}/</a:t>
            </a:r>
          </a:p>
          <a:p>
            <a:pPr lvl="1"/>
            <a:r>
              <a:rPr lang="en-US" dirty="0"/>
              <a:t>Can be used to modify the variable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name=“</a:t>
            </a:r>
            <a:r>
              <a:rPr lang="en-US" dirty="0" err="1">
                <a:solidFill>
                  <a:srgbClr val="FF0000"/>
                </a:solidFill>
              </a:rPr>
              <a:t>Arabidopsis_thaliana</a:t>
            </a:r>
            <a:r>
              <a:rPr lang="en-US" dirty="0">
                <a:solidFill>
                  <a:srgbClr val="FF0000"/>
                </a:solidFill>
              </a:rPr>
              <a:t>”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echo ${name}</a:t>
            </a:r>
          </a:p>
          <a:p>
            <a:pPr lvl="3"/>
            <a:r>
              <a:rPr lang="en-US" dirty="0"/>
              <a:t>prints “</a:t>
            </a:r>
            <a:r>
              <a:rPr lang="en-US" dirty="0" err="1"/>
              <a:t>Arabidopsis_thaliana</a:t>
            </a:r>
            <a:r>
              <a:rPr lang="en-US" dirty="0"/>
              <a:t>”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echo ${name/_*/}</a:t>
            </a:r>
          </a:p>
          <a:p>
            <a:pPr lvl="3"/>
            <a:r>
              <a:rPr lang="en-US" dirty="0"/>
              <a:t>will print out the variable with the underscore and everything else removed</a:t>
            </a:r>
          </a:p>
          <a:p>
            <a:pPr lvl="3"/>
            <a:r>
              <a:rPr lang="en-US" dirty="0"/>
              <a:t>prints “Arabidopsis”</a:t>
            </a:r>
          </a:p>
          <a:p>
            <a:r>
              <a:rPr lang="en-US" dirty="0"/>
              <a:t>Braces are not always necessary, but I like to always include braces because it keeps the variable from accidentally being misread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3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7925-DB96-2B6E-C299-EF2D9CE0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Variables To Control Input/Output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64556-0834-A87E-63A7-FE92B23D2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21" y="2090323"/>
            <a:ext cx="7709644" cy="37279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FE9626-FA85-5E13-1902-E59ED3FA3EFC}"/>
              </a:ext>
            </a:extLst>
          </p:cNvPr>
          <p:cNvSpPr txBox="1"/>
          <p:nvPr/>
        </p:nvSpPr>
        <p:spPr>
          <a:xfrm>
            <a:off x="145235" y="1945341"/>
            <a:ext cx="38504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variable </a:t>
            </a:r>
            <a:r>
              <a:rPr lang="en-US" dirty="0">
                <a:solidFill>
                  <a:srgbClr val="FF0000"/>
                </a:solidFill>
              </a:rPr>
              <a:t>${</a:t>
            </a:r>
            <a:r>
              <a:rPr lang="en-US" dirty="0" err="1">
                <a:solidFill>
                  <a:srgbClr val="FF0000"/>
                </a:solidFill>
              </a:rPr>
              <a:t>sra</a:t>
            </a:r>
            <a:r>
              <a:rPr lang="en-US" dirty="0">
                <a:solidFill>
                  <a:srgbClr val="FF0000"/>
                </a:solidFill>
              </a:rPr>
              <a:t>} </a:t>
            </a:r>
            <a:r>
              <a:rPr lang="en-US" dirty="0"/>
              <a:t>both as part of the input &amp; output throughout</a:t>
            </a:r>
          </a:p>
          <a:p>
            <a:r>
              <a:rPr lang="en-US" dirty="0"/>
              <a:t>-allows us to run multiple commands in sequential order</a:t>
            </a:r>
          </a:p>
          <a:p>
            <a:r>
              <a:rPr lang="en-US" dirty="0">
                <a:solidFill>
                  <a:srgbClr val="FF0000"/>
                </a:solidFill>
              </a:rPr>
              <a:t>-requires knowing something about the format of input/output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83E7B0-AF2B-7740-F142-F7DF381EE204}"/>
              </a:ext>
            </a:extLst>
          </p:cNvPr>
          <p:cNvSpPr txBox="1"/>
          <p:nvPr/>
        </p:nvSpPr>
        <p:spPr>
          <a:xfrm>
            <a:off x="145235" y="3954320"/>
            <a:ext cx="41596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prefetch outputs a directory with the name of the SRR accession. Inside is a file with same name, ending in “.</a:t>
            </a:r>
            <a:r>
              <a:rPr lang="en-US" dirty="0" err="1"/>
              <a:t>sra</a:t>
            </a:r>
            <a:r>
              <a:rPr lang="en-US" dirty="0"/>
              <a:t>” By setting the variable to the accession, we can use same variable throughout, but specify the file by adding the “.</a:t>
            </a:r>
            <a:r>
              <a:rPr lang="en-US" dirty="0" err="1"/>
              <a:t>sra</a:t>
            </a:r>
            <a:r>
              <a:rPr lang="en-US" dirty="0"/>
              <a:t>” suffix at the end.</a:t>
            </a:r>
          </a:p>
        </p:txBody>
      </p:sp>
    </p:spTree>
    <p:extLst>
      <p:ext uri="{BB962C8B-B14F-4D97-AF65-F5344CB8AC3E}">
        <p14:creationId xmlns:p14="http://schemas.microsoft.com/office/powerpoint/2010/main" val="291111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7925-DB96-2B6E-C299-EF2D9CE0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179E-2F5E-247C-D415-A2BF0D88C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3965" cy="4351338"/>
          </a:xfrm>
        </p:spPr>
        <p:txBody>
          <a:bodyPr/>
          <a:lstStyle/>
          <a:p>
            <a:r>
              <a:rPr lang="en-US" dirty="0"/>
              <a:t>Given some list, we can loop over the list and perform a series of tasks</a:t>
            </a:r>
          </a:p>
          <a:p>
            <a:r>
              <a:rPr lang="en-US" dirty="0"/>
              <a:t>Primary ways of doing a loop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while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until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5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7925-DB96-2B6E-C299-EF2D9CE0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179E-2F5E-247C-D415-A2BF0D88C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473824" cy="4351338"/>
          </a:xfrm>
        </p:spPr>
        <p:txBody>
          <a:bodyPr/>
          <a:lstStyle/>
          <a:p>
            <a:r>
              <a:rPr lang="en-US" dirty="0"/>
              <a:t>Given some list, we can loop over the list and perform a series of tasks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2157E-76B7-2BBB-9B73-CAD8442AF745}"/>
              </a:ext>
            </a:extLst>
          </p:cNvPr>
          <p:cNvSpPr txBox="1"/>
          <p:nvPr/>
        </p:nvSpPr>
        <p:spPr>
          <a:xfrm>
            <a:off x="9404765" y="4646414"/>
            <a:ext cx="2585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for </a:t>
            </a:r>
            <a:r>
              <a:rPr lang="en-US" dirty="0"/>
              <a:t>must be followed by</a:t>
            </a:r>
            <a:r>
              <a:rPr lang="en-US" dirty="0">
                <a:solidFill>
                  <a:srgbClr val="FF0000"/>
                </a:solidFill>
              </a:rPr>
              <a:t> “do” </a:t>
            </a:r>
            <a:r>
              <a:rPr lang="en-US" dirty="0"/>
              <a:t>and end in </a:t>
            </a:r>
            <a:r>
              <a:rPr lang="en-US" dirty="0">
                <a:solidFill>
                  <a:srgbClr val="FF0000"/>
                </a:solidFill>
              </a:rPr>
              <a:t>“done”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C5DB6A-959F-371E-A795-3E927938E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524" y="2432844"/>
            <a:ext cx="4546600" cy="3136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607168-D4F3-9972-3231-529076DF5568}"/>
              </a:ext>
            </a:extLst>
          </p:cNvPr>
          <p:cNvSpPr txBox="1"/>
          <p:nvPr/>
        </p:nvSpPr>
        <p:spPr>
          <a:xfrm>
            <a:off x="6010572" y="119435"/>
            <a:ext cx="2339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variable that will be set to each item in the list one after the other. You can name this variable anything you want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5FA6C3-F01E-DB27-B740-9B6F4B2E2FAA}"/>
              </a:ext>
            </a:extLst>
          </p:cNvPr>
          <p:cNvCxnSpPr>
            <a:cxnSpLocks/>
          </p:cNvCxnSpPr>
          <p:nvPr/>
        </p:nvCxnSpPr>
        <p:spPr>
          <a:xfrm>
            <a:off x="7073153" y="1873761"/>
            <a:ext cx="0" cy="55908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23E194-5AFF-BA56-BC5A-2FEAEA64253D}"/>
              </a:ext>
            </a:extLst>
          </p:cNvPr>
          <p:cNvSpPr txBox="1"/>
          <p:nvPr/>
        </p:nvSpPr>
        <p:spPr>
          <a:xfrm>
            <a:off x="8763838" y="119435"/>
            <a:ext cx="2104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is a command indicating that what follows is the list of objects to iterate over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4C18B3-9B64-C10E-B5D9-0F2CD74D4625}"/>
              </a:ext>
            </a:extLst>
          </p:cNvPr>
          <p:cNvCxnSpPr>
            <a:cxnSpLocks/>
          </p:cNvCxnSpPr>
          <p:nvPr/>
        </p:nvCxnSpPr>
        <p:spPr>
          <a:xfrm flipH="1">
            <a:off x="7575176" y="1546083"/>
            <a:ext cx="2204924" cy="8867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0EA31C9-7608-C1E4-E829-BD560E778FFD}"/>
              </a:ext>
            </a:extLst>
          </p:cNvPr>
          <p:cNvSpPr txBox="1"/>
          <p:nvPr/>
        </p:nvSpPr>
        <p:spPr>
          <a:xfrm>
            <a:off x="4078126" y="396433"/>
            <a:ext cx="1725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/>
              <a:t>is the command that initiates the loop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65CDFA-9EED-2FD0-B641-70BD2F165AE3}"/>
              </a:ext>
            </a:extLst>
          </p:cNvPr>
          <p:cNvCxnSpPr>
            <a:cxnSpLocks/>
          </p:cNvCxnSpPr>
          <p:nvPr/>
        </p:nvCxnSpPr>
        <p:spPr>
          <a:xfrm>
            <a:off x="4796117" y="1546083"/>
            <a:ext cx="1622612" cy="8867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73843D-99D4-2993-DF61-B9BBD3CB8F55}"/>
              </a:ext>
            </a:extLst>
          </p:cNvPr>
          <p:cNvSpPr txBox="1"/>
          <p:nvPr/>
        </p:nvSpPr>
        <p:spPr>
          <a:xfrm>
            <a:off x="9508302" y="2335962"/>
            <a:ext cx="1631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we give the list</a:t>
            </a:r>
          </a:p>
          <a:p>
            <a:r>
              <a:rPr lang="en-US" dirty="0"/>
              <a:t>this is normally a space separated list</a:t>
            </a:r>
          </a:p>
        </p:txBody>
      </p:sp>
    </p:spTree>
    <p:extLst>
      <p:ext uri="{BB962C8B-B14F-4D97-AF65-F5344CB8AC3E}">
        <p14:creationId xmlns:p14="http://schemas.microsoft.com/office/powerpoint/2010/main" val="231097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7925-DB96-2B6E-C299-EF2D9CE0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179E-2F5E-247C-D415-A2BF0D88C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473824" cy="4351338"/>
          </a:xfrm>
        </p:spPr>
        <p:txBody>
          <a:bodyPr/>
          <a:lstStyle/>
          <a:p>
            <a:r>
              <a:rPr lang="en-US" dirty="0"/>
              <a:t>Given some list, we can loop over the list and perform a series of tasks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73843D-99D4-2993-DF61-B9BBD3CB8F55}"/>
              </a:ext>
            </a:extLst>
          </p:cNvPr>
          <p:cNvSpPr txBox="1"/>
          <p:nvPr/>
        </p:nvSpPr>
        <p:spPr>
          <a:xfrm>
            <a:off x="9404765" y="1288256"/>
            <a:ext cx="1631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substitute the list after</a:t>
            </a:r>
            <a:r>
              <a:rPr lang="en-US" dirty="0">
                <a:solidFill>
                  <a:srgbClr val="FF0000"/>
                </a:solidFill>
              </a:rPr>
              <a:t> in </a:t>
            </a:r>
            <a:r>
              <a:rPr lang="en-US" dirty="0"/>
              <a:t>with a variable that contains the list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46FF6-8BB2-E6C2-AF60-E06D7284C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420" y="1810263"/>
            <a:ext cx="4615597" cy="43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5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7925-DB96-2B6E-C299-EF2D9CE0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loops in shell scripts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BBDEE-CCC9-DCB6-6684-AEB475007BC9}"/>
              </a:ext>
            </a:extLst>
          </p:cNvPr>
          <p:cNvSpPr txBox="1"/>
          <p:nvPr/>
        </p:nvSpPr>
        <p:spPr>
          <a:xfrm>
            <a:off x="7312429" y="1140961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Example_Job_Script.sh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3F92BF-260C-0D56-42B4-F94644059C8A}"/>
              </a:ext>
            </a:extLst>
          </p:cNvPr>
          <p:cNvSpPr txBox="1"/>
          <p:nvPr/>
        </p:nvSpPr>
        <p:spPr>
          <a:xfrm>
            <a:off x="376852" y="2814917"/>
            <a:ext cx="388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a variable to a list of SRA accessions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437E45-53A7-7728-5505-F66D6F5C7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520312"/>
            <a:ext cx="7772400" cy="37583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804C46-AA28-B12E-D86B-8B8CF61DC833}"/>
              </a:ext>
            </a:extLst>
          </p:cNvPr>
          <p:cNvSpPr txBox="1"/>
          <p:nvPr/>
        </p:nvSpPr>
        <p:spPr>
          <a:xfrm>
            <a:off x="376852" y="3312118"/>
            <a:ext cx="404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over the elements in that list and set the variable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sra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that variable </a:t>
            </a:r>
          </a:p>
        </p:txBody>
      </p:sp>
    </p:spTree>
    <p:extLst>
      <p:ext uri="{BB962C8B-B14F-4D97-AF65-F5344CB8AC3E}">
        <p14:creationId xmlns:p14="http://schemas.microsoft.com/office/powerpoint/2010/main" val="369975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1298</Words>
  <Application>Microsoft Macintosh PowerPoint</Application>
  <PresentationFormat>Widescreen</PresentationFormat>
  <Paragraphs>143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Lab 4: Variables, Loops, &amp; Workflows</vt:lpstr>
      <vt:lpstr>Creating Workflows in Shell Scripts</vt:lpstr>
      <vt:lpstr>Variables in Unix</vt:lpstr>
      <vt:lpstr>Variables in Unix</vt:lpstr>
      <vt:lpstr>Using Variables To Control Input/Output</vt:lpstr>
      <vt:lpstr>Loops</vt:lpstr>
      <vt:lpstr>for</vt:lpstr>
      <vt:lpstr>for</vt:lpstr>
      <vt:lpstr>for loops in shell scripts</vt:lpstr>
      <vt:lpstr>while</vt:lpstr>
      <vt:lpstr>while read</vt:lpstr>
      <vt:lpstr>until</vt:lpstr>
      <vt:lpstr>if/elif/else</vt:lpstr>
      <vt:lpstr>if/elif/else</vt:lpstr>
      <vt:lpstr>Using Directories To Your Advantage</vt:lpstr>
      <vt:lpstr>Using Directories To Your Advantage</vt:lpstr>
      <vt:lpstr>Using Directories To Your Advantage</vt:lpstr>
      <vt:lpstr>Snakemake</vt:lpstr>
      <vt:lpstr>Upcoming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3: Creating Pipelines &amp; Workflows</dc:title>
  <dc:creator>Niederhuth, Chad</dc:creator>
  <cp:lastModifiedBy>Niederhuth, Chad</cp:lastModifiedBy>
  <cp:revision>1</cp:revision>
  <dcterms:created xsi:type="dcterms:W3CDTF">2022-08-16T18:41:47Z</dcterms:created>
  <dcterms:modified xsi:type="dcterms:W3CDTF">2022-09-27T18:47:04Z</dcterms:modified>
</cp:coreProperties>
</file>