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70" r:id="rId4"/>
    <p:sldId id="271" r:id="rId5"/>
    <p:sldId id="257" r:id="rId6"/>
    <p:sldId id="272" r:id="rId7"/>
    <p:sldId id="277" r:id="rId8"/>
    <p:sldId id="276" r:id="rId9"/>
    <p:sldId id="278" r:id="rId10"/>
    <p:sldId id="279" r:id="rId11"/>
    <p:sldId id="264" r:id="rId12"/>
    <p:sldId id="265" r:id="rId13"/>
    <p:sldId id="258" r:id="rId14"/>
    <p:sldId id="267" r:id="rId15"/>
    <p:sldId id="266" r:id="rId16"/>
    <p:sldId id="268" r:id="rId17"/>
    <p:sldId id="259" r:id="rId18"/>
    <p:sldId id="274" r:id="rId19"/>
    <p:sldId id="273" r:id="rId20"/>
    <p:sldId id="260" r:id="rId21"/>
    <p:sldId id="261" r:id="rId22"/>
    <p:sldId id="262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80"/>
  </p:normalViewPr>
  <p:slideViewPr>
    <p:cSldViewPr snapToGrid="0">
      <p:cViewPr varScale="1">
        <p:scale>
          <a:sx n="145" d="100"/>
          <a:sy n="145" d="100"/>
        </p:scale>
        <p:origin x="200" y="1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0907C3BB-43FC-F04A-91F6-97AC428D886D}"/>
    <pc:docChg chg="undo custSel addSld modSld sldOrd">
      <pc:chgData name="Niederhuth, Chad" userId="dc65ded4-7150-447e-a49f-d8107899216f" providerId="ADAL" clId="{0907C3BB-43FC-F04A-91F6-97AC428D886D}" dt="2022-08-02T18:57:20.141" v="2866" actId="20577"/>
      <pc:docMkLst>
        <pc:docMk/>
      </pc:docMkLst>
      <pc:sldChg chg="modSp mod">
        <pc:chgData name="Niederhuth, Chad" userId="dc65ded4-7150-447e-a49f-d8107899216f" providerId="ADAL" clId="{0907C3BB-43FC-F04A-91F6-97AC428D886D}" dt="2022-08-02T16:43:41.887" v="1837" actId="207"/>
        <pc:sldMkLst>
          <pc:docMk/>
          <pc:sldMk cId="2356972055" sldId="258"/>
        </pc:sldMkLst>
        <pc:spChg chg="mod">
          <ac:chgData name="Niederhuth, Chad" userId="dc65ded4-7150-447e-a49f-d8107899216f" providerId="ADAL" clId="{0907C3BB-43FC-F04A-91F6-97AC428D886D}" dt="2022-08-02T16:43:41.887" v="1837" actId="207"/>
          <ac:spMkLst>
            <pc:docMk/>
            <pc:sldMk cId="2356972055" sldId="258"/>
            <ac:spMk id="3" creationId="{A569B2A6-A41D-D338-7C66-90F44287D964}"/>
          </ac:spMkLst>
        </pc:spChg>
      </pc:sldChg>
      <pc:sldChg chg="ord">
        <pc:chgData name="Niederhuth, Chad" userId="dc65ded4-7150-447e-a49f-d8107899216f" providerId="ADAL" clId="{0907C3BB-43FC-F04A-91F6-97AC428D886D}" dt="2022-08-02T13:52:29.077" v="612" actId="20578"/>
        <pc:sldMkLst>
          <pc:docMk/>
          <pc:sldMk cId="2696242264" sldId="259"/>
        </pc:sldMkLst>
      </pc:sldChg>
      <pc:sldChg chg="modSp mod">
        <pc:chgData name="Niederhuth, Chad" userId="dc65ded4-7150-447e-a49f-d8107899216f" providerId="ADAL" clId="{0907C3BB-43FC-F04A-91F6-97AC428D886D}" dt="2022-08-02T18:08:26.233" v="2829" actId="27636"/>
        <pc:sldMkLst>
          <pc:docMk/>
          <pc:sldMk cId="702464004" sldId="261"/>
        </pc:sldMkLst>
        <pc:spChg chg="mod">
          <ac:chgData name="Niederhuth, Chad" userId="dc65ded4-7150-447e-a49f-d8107899216f" providerId="ADAL" clId="{0907C3BB-43FC-F04A-91F6-97AC428D886D}" dt="2022-08-02T18:06:10.883" v="2429" actId="20577"/>
          <ac:spMkLst>
            <pc:docMk/>
            <pc:sldMk cId="702464004" sldId="261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8:08:26.233" v="2829" actId="27636"/>
          <ac:spMkLst>
            <pc:docMk/>
            <pc:sldMk cId="702464004" sldId="261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0907C3BB-43FC-F04A-91F6-97AC428D886D}" dt="2022-08-02T18:57:20.141" v="2866" actId="20577"/>
        <pc:sldMkLst>
          <pc:docMk/>
          <pc:sldMk cId="2241267872" sldId="262"/>
        </pc:sldMkLst>
        <pc:spChg chg="mod">
          <ac:chgData name="Niederhuth, Chad" userId="dc65ded4-7150-447e-a49f-d8107899216f" providerId="ADAL" clId="{0907C3BB-43FC-F04A-91F6-97AC428D886D}" dt="2022-08-02T18:57:20.141" v="2866" actId="20577"/>
          <ac:spMkLst>
            <pc:docMk/>
            <pc:sldMk cId="2241267872" sldId="262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4:16:09.863" v="1579" actId="27636"/>
        <pc:sldMkLst>
          <pc:docMk/>
          <pc:sldMk cId="4029259220" sldId="266"/>
        </pc:sldMkLst>
        <pc:spChg chg="mod">
          <ac:chgData name="Niederhuth, Chad" userId="dc65ded4-7150-447e-a49f-d8107899216f" providerId="ADAL" clId="{0907C3BB-43FC-F04A-91F6-97AC428D886D}" dt="2022-08-02T13:52:21.811" v="611" actId="20577"/>
          <ac:spMkLst>
            <pc:docMk/>
            <pc:sldMk cId="4029259220" sldId="266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4:16:09.863" v="1579" actId="27636"/>
          <ac:spMkLst>
            <pc:docMk/>
            <pc:sldMk cId="4029259220" sldId="266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6:47:31.946" v="2288" actId="27636"/>
        <pc:sldMkLst>
          <pc:docMk/>
          <pc:sldMk cId="2193329759" sldId="267"/>
        </pc:sldMkLst>
        <pc:spChg chg="mod">
          <ac:chgData name="Niederhuth, Chad" userId="dc65ded4-7150-447e-a49f-d8107899216f" providerId="ADAL" clId="{0907C3BB-43FC-F04A-91F6-97AC428D886D}" dt="2022-08-02T14:33:51.784" v="1589" actId="20577"/>
          <ac:spMkLst>
            <pc:docMk/>
            <pc:sldMk cId="2193329759" sldId="267"/>
            <ac:spMk id="2" creationId="{EF143DB6-2B8E-FAA6-D5BE-E45694F103DF}"/>
          </ac:spMkLst>
        </pc:spChg>
        <pc:spChg chg="mod">
          <ac:chgData name="Niederhuth, Chad" userId="dc65ded4-7150-447e-a49f-d8107899216f" providerId="ADAL" clId="{0907C3BB-43FC-F04A-91F6-97AC428D886D}" dt="2022-08-02T16:47:31.946" v="2288" actId="27636"/>
          <ac:spMkLst>
            <pc:docMk/>
            <pc:sldMk cId="2193329759" sldId="267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0907C3BB-43FC-F04A-91F6-97AC428D886D}" dt="2022-08-02T14:14:50.867" v="1444" actId="27636"/>
        <pc:sldMkLst>
          <pc:docMk/>
          <pc:sldMk cId="1914649349" sldId="268"/>
        </pc:sldMkLst>
        <pc:spChg chg="mod">
          <ac:chgData name="Niederhuth, Chad" userId="dc65ded4-7150-447e-a49f-d8107899216f" providerId="ADAL" clId="{0907C3BB-43FC-F04A-91F6-97AC428D886D}" dt="2022-08-02T14:14:50.867" v="1444" actId="27636"/>
          <ac:spMkLst>
            <pc:docMk/>
            <pc:sldMk cId="1914649349" sldId="268"/>
            <ac:spMk id="3" creationId="{451C78D1-4E0E-5ACE-ED98-8B3FD2C0E21B}"/>
          </ac:spMkLst>
        </pc:spChg>
      </pc:sldChg>
    </pc:docChg>
  </pc:docChgLst>
  <pc:docChgLst>
    <pc:chgData name="Niederhuth, Chad" userId="dc65ded4-7150-447e-a49f-d8107899216f" providerId="ADAL" clId="{E85BDD1D-A512-6841-B116-14FA0B7AD93F}"/>
    <pc:docChg chg="undo redo custSel addSld delSld modSld sldOrd">
      <pc:chgData name="Niederhuth, Chad" userId="dc65ded4-7150-447e-a49f-d8107899216f" providerId="ADAL" clId="{E85BDD1D-A512-6841-B116-14FA0B7AD93F}" dt="2022-08-03T20:01:04.398" v="12457" actId="14100"/>
      <pc:docMkLst>
        <pc:docMk/>
      </pc:docMkLst>
      <pc:sldChg chg="modSp mod">
        <pc:chgData name="Niederhuth, Chad" userId="dc65ded4-7150-447e-a49f-d8107899216f" providerId="ADAL" clId="{E85BDD1D-A512-6841-B116-14FA0B7AD93F}" dt="2022-08-03T18:22:05.088" v="3693" actId="20577"/>
        <pc:sldMkLst>
          <pc:docMk/>
          <pc:sldMk cId="1068455920" sldId="256"/>
        </pc:sldMkLst>
        <pc:spChg chg="mod">
          <ac:chgData name="Niederhuth, Chad" userId="dc65ded4-7150-447e-a49f-d8107899216f" providerId="ADAL" clId="{E85BDD1D-A512-6841-B116-14FA0B7AD93F}" dt="2022-08-03T18:22:05.088" v="3693" actId="20577"/>
          <ac:spMkLst>
            <pc:docMk/>
            <pc:sldMk cId="1068455920" sldId="256"/>
            <ac:spMk id="3" creationId="{EAE0A3C7-653E-BB09-4D28-250B969325B2}"/>
          </ac:spMkLst>
        </pc:spChg>
      </pc:sldChg>
      <pc:sldChg chg="modSp mod ord">
        <pc:chgData name="Niederhuth, Chad" userId="dc65ded4-7150-447e-a49f-d8107899216f" providerId="ADAL" clId="{E85BDD1D-A512-6841-B116-14FA0B7AD93F}" dt="2022-08-03T18:57:32.804" v="6316" actId="20578"/>
        <pc:sldMkLst>
          <pc:docMk/>
          <pc:sldMk cId="4004656197" sldId="257"/>
        </pc:sldMkLst>
        <pc:spChg chg="mod">
          <ac:chgData name="Niederhuth, Chad" userId="dc65ded4-7150-447e-a49f-d8107899216f" providerId="ADAL" clId="{E85BDD1D-A512-6841-B116-14FA0B7AD93F}" dt="2022-08-01T20:03:45.068" v="1062" actId="20577"/>
          <ac:spMkLst>
            <pc:docMk/>
            <pc:sldMk cId="4004656197" sldId="257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8:47:17.081" v="5062" actId="5793"/>
          <ac:spMkLst>
            <pc:docMk/>
            <pc:sldMk cId="4004656197" sldId="257"/>
            <ac:spMk id="3" creationId="{A569B2A6-A41D-D338-7C66-90F44287D964}"/>
          </ac:spMkLst>
        </pc:spChg>
      </pc:sldChg>
      <pc:sldChg chg="addSp delSp modSp add mod">
        <pc:chgData name="Niederhuth, Chad" userId="dc65ded4-7150-447e-a49f-d8107899216f" providerId="ADAL" clId="{E85BDD1D-A512-6841-B116-14FA0B7AD93F}" dt="2022-08-03T15:18:53.526" v="3422" actId="14100"/>
        <pc:sldMkLst>
          <pc:docMk/>
          <pc:sldMk cId="2356972055" sldId="258"/>
        </pc:sldMkLst>
        <pc:spChg chg="mod">
          <ac:chgData name="Niederhuth, Chad" userId="dc65ded4-7150-447e-a49f-d8107899216f" providerId="ADAL" clId="{E85BDD1D-A512-6841-B116-14FA0B7AD93F}" dt="2022-08-01T19:08:18.661" v="10" actId="20577"/>
          <ac:spMkLst>
            <pc:docMk/>
            <pc:sldMk cId="2356972055" sldId="258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5:18:53.526" v="3422" actId="14100"/>
          <ac:spMkLst>
            <pc:docMk/>
            <pc:sldMk cId="2356972055" sldId="258"/>
            <ac:spMk id="3" creationId="{A569B2A6-A41D-D338-7C66-90F44287D964}"/>
          </ac:spMkLst>
        </pc:spChg>
        <pc:picChg chg="add del mod">
          <ac:chgData name="Niederhuth, Chad" userId="dc65ded4-7150-447e-a49f-d8107899216f" providerId="ADAL" clId="{E85BDD1D-A512-6841-B116-14FA0B7AD93F}" dt="2022-08-03T15:13:34.758" v="3148" actId="478"/>
          <ac:picMkLst>
            <pc:docMk/>
            <pc:sldMk cId="2356972055" sldId="258"/>
            <ac:picMk id="5" creationId="{937AAC11-8472-CC39-08DE-C108875898C6}"/>
          </ac:picMkLst>
        </pc:picChg>
        <pc:picChg chg="add mod">
          <ac:chgData name="Niederhuth, Chad" userId="dc65ded4-7150-447e-a49f-d8107899216f" providerId="ADAL" clId="{E85BDD1D-A512-6841-B116-14FA0B7AD93F}" dt="2022-08-03T15:18:47.614" v="3420" actId="14100"/>
          <ac:picMkLst>
            <pc:docMk/>
            <pc:sldMk cId="2356972055" sldId="258"/>
            <ac:picMk id="7" creationId="{3636ADC2-AD15-3F0A-BB36-AA6D4F12D1E6}"/>
          </ac:picMkLst>
        </pc:picChg>
        <pc:picChg chg="add mod">
          <ac:chgData name="Niederhuth, Chad" userId="dc65ded4-7150-447e-a49f-d8107899216f" providerId="ADAL" clId="{E85BDD1D-A512-6841-B116-14FA0B7AD93F}" dt="2022-08-03T15:18:50.590" v="3421" actId="14100"/>
          <ac:picMkLst>
            <pc:docMk/>
            <pc:sldMk cId="2356972055" sldId="258"/>
            <ac:picMk id="9" creationId="{BA79A3C3-719A-FC0A-6D82-1A1DED4B991F}"/>
          </ac:picMkLst>
        </pc:picChg>
      </pc:sldChg>
      <pc:sldChg chg="addSp delSp modSp add mod">
        <pc:chgData name="Niederhuth, Chad" userId="dc65ded4-7150-447e-a49f-d8107899216f" providerId="ADAL" clId="{E85BDD1D-A512-6841-B116-14FA0B7AD93F}" dt="2022-08-03T19:27:25.022" v="9009" actId="27636"/>
        <pc:sldMkLst>
          <pc:docMk/>
          <pc:sldMk cId="2696242264" sldId="259"/>
        </pc:sldMkLst>
        <pc:spChg chg="mod">
          <ac:chgData name="Niederhuth, Chad" userId="dc65ded4-7150-447e-a49f-d8107899216f" providerId="ADAL" clId="{E85BDD1D-A512-6841-B116-14FA0B7AD93F}" dt="2022-08-01T19:52:26.578" v="576" actId="20577"/>
          <ac:spMkLst>
            <pc:docMk/>
            <pc:sldMk cId="2696242264" sldId="259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27:25.022" v="9009" actId="27636"/>
          <ac:spMkLst>
            <pc:docMk/>
            <pc:sldMk cId="2696242264" sldId="259"/>
            <ac:spMk id="3" creationId="{A569B2A6-A41D-D338-7C66-90F44287D964}"/>
          </ac:spMkLst>
        </pc:spChg>
        <pc:spChg chg="add mod">
          <ac:chgData name="Niederhuth, Chad" userId="dc65ded4-7150-447e-a49f-d8107899216f" providerId="ADAL" clId="{E85BDD1D-A512-6841-B116-14FA0B7AD93F}" dt="2022-08-01T19:53:17.661" v="659" actId="1076"/>
          <ac:spMkLst>
            <pc:docMk/>
            <pc:sldMk cId="2696242264" sldId="259"/>
            <ac:spMk id="6" creationId="{9F977507-9B7F-65ED-A57A-FB47A0D0302F}"/>
          </ac:spMkLst>
        </pc:spChg>
        <pc:picChg chg="add del mod">
          <ac:chgData name="Niederhuth, Chad" userId="dc65ded4-7150-447e-a49f-d8107899216f" providerId="ADAL" clId="{E85BDD1D-A512-6841-B116-14FA0B7AD93F}" dt="2022-08-03T19:25:30.858" v="8875" actId="478"/>
          <ac:picMkLst>
            <pc:docMk/>
            <pc:sldMk cId="2696242264" sldId="259"/>
            <ac:picMk id="5" creationId="{230F9FA3-D5FE-9412-0841-8E6D2A2950FC}"/>
          </ac:picMkLst>
        </pc:picChg>
        <pc:picChg chg="add mod">
          <ac:chgData name="Niederhuth, Chad" userId="dc65ded4-7150-447e-a49f-d8107899216f" providerId="ADAL" clId="{E85BDD1D-A512-6841-B116-14FA0B7AD93F}" dt="2022-08-03T19:25:51.128" v="8880" actId="1076"/>
          <ac:picMkLst>
            <pc:docMk/>
            <pc:sldMk cId="2696242264" sldId="259"/>
            <ac:picMk id="7" creationId="{E6405DB7-9BBC-CDFB-0792-EDD8B20E2455}"/>
          </ac:picMkLst>
        </pc:picChg>
      </pc:sldChg>
      <pc:sldChg chg="delSp modSp new mod">
        <pc:chgData name="Niederhuth, Chad" userId="dc65ded4-7150-447e-a49f-d8107899216f" providerId="ADAL" clId="{E85BDD1D-A512-6841-B116-14FA0B7AD93F}" dt="2022-08-03T15:29:01.581" v="3425" actId="478"/>
        <pc:sldMkLst>
          <pc:docMk/>
          <pc:sldMk cId="598981761" sldId="260"/>
        </pc:sldMkLst>
        <pc:spChg chg="mod">
          <ac:chgData name="Niederhuth, Chad" userId="dc65ded4-7150-447e-a49f-d8107899216f" providerId="ADAL" clId="{E85BDD1D-A512-6841-B116-14FA0B7AD93F}" dt="2022-08-01T19:58:23.205" v="890" actId="20577"/>
          <ac:spMkLst>
            <pc:docMk/>
            <pc:sldMk cId="598981761" sldId="260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9:01.581" v="3425" actId="478"/>
          <ac:spMkLst>
            <pc:docMk/>
            <pc:sldMk cId="598981761" sldId="260"/>
            <ac:spMk id="3" creationId="{E6BCF6E3-786C-9B14-DC32-48A512F8D797}"/>
          </ac:spMkLst>
        </pc:spChg>
      </pc:sldChg>
      <pc:sldChg chg="new del">
        <pc:chgData name="Niederhuth, Chad" userId="dc65ded4-7150-447e-a49f-d8107899216f" providerId="ADAL" clId="{E85BDD1D-A512-6841-B116-14FA0B7AD93F}" dt="2022-08-01T19:58:11.467" v="869" actId="2696"/>
        <pc:sldMkLst>
          <pc:docMk/>
          <pc:sldMk cId="876205213" sldId="260"/>
        </pc:sldMkLst>
      </pc:sldChg>
      <pc:sldChg chg="modSp new mod">
        <pc:chgData name="Niederhuth, Chad" userId="dc65ded4-7150-447e-a49f-d8107899216f" providerId="ADAL" clId="{E85BDD1D-A512-6841-B116-14FA0B7AD93F}" dt="2022-08-03T19:16:42.536" v="8377" actId="14100"/>
        <pc:sldMkLst>
          <pc:docMk/>
          <pc:sldMk cId="702464004" sldId="261"/>
        </pc:sldMkLst>
        <pc:spChg chg="mod">
          <ac:chgData name="Niederhuth, Chad" userId="dc65ded4-7150-447e-a49f-d8107899216f" providerId="ADAL" clId="{E85BDD1D-A512-6841-B116-14FA0B7AD93F}" dt="2022-08-01T19:59:07.292" v="983" actId="20577"/>
          <ac:spMkLst>
            <pc:docMk/>
            <pc:sldMk cId="702464004" sldId="261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6:42.536" v="8377" actId="14100"/>
          <ac:spMkLst>
            <pc:docMk/>
            <pc:sldMk cId="702464004" sldId="261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E85BDD1D-A512-6841-B116-14FA0B7AD93F}" dt="2022-08-03T19:17:06.784" v="8378" actId="20577"/>
        <pc:sldMkLst>
          <pc:docMk/>
          <pc:sldMk cId="2241267872" sldId="262"/>
        </pc:sldMkLst>
        <pc:spChg chg="mod">
          <ac:chgData name="Niederhuth, Chad" userId="dc65ded4-7150-447e-a49f-d8107899216f" providerId="ADAL" clId="{E85BDD1D-A512-6841-B116-14FA0B7AD93F}" dt="2022-08-03T19:15:44.851" v="8269" actId="20577"/>
          <ac:spMkLst>
            <pc:docMk/>
            <pc:sldMk cId="2241267872" sldId="262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7:06.784" v="8378" actId="20577"/>
          <ac:spMkLst>
            <pc:docMk/>
            <pc:sldMk cId="2241267872" sldId="262"/>
            <ac:spMk id="3" creationId="{451C78D1-4E0E-5ACE-ED98-8B3FD2C0E21B}"/>
          </ac:spMkLst>
        </pc:spChg>
      </pc:sldChg>
      <pc:sldChg chg="delSp modSp add mod">
        <pc:chgData name="Niederhuth, Chad" userId="dc65ded4-7150-447e-a49f-d8107899216f" providerId="ADAL" clId="{E85BDD1D-A512-6841-B116-14FA0B7AD93F}" dt="2022-08-03T15:28:56.541" v="3423" actId="478"/>
        <pc:sldMkLst>
          <pc:docMk/>
          <pc:sldMk cId="1119975433" sldId="263"/>
        </pc:sldMkLst>
        <pc:spChg chg="mod">
          <ac:chgData name="Niederhuth, Chad" userId="dc65ded4-7150-447e-a49f-d8107899216f" providerId="ADAL" clId="{E85BDD1D-A512-6841-B116-14FA0B7AD93F}" dt="2022-08-01T20:03:57.570" v="1086" actId="20577"/>
          <ac:spMkLst>
            <pc:docMk/>
            <pc:sldMk cId="1119975433" sldId="263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8:56.541" v="3423" actId="478"/>
          <ac:spMkLst>
            <pc:docMk/>
            <pc:sldMk cId="1119975433" sldId="263"/>
            <ac:spMk id="3" creationId="{E6BCF6E3-786C-9B14-DC32-48A512F8D797}"/>
          </ac:spMkLst>
        </pc:spChg>
      </pc:sldChg>
      <pc:sldChg chg="delSp modSp add mod">
        <pc:chgData name="Niederhuth, Chad" userId="dc65ded4-7150-447e-a49f-d8107899216f" providerId="ADAL" clId="{E85BDD1D-A512-6841-B116-14FA0B7AD93F}" dt="2022-08-03T15:28:58.386" v="3424" actId="478"/>
        <pc:sldMkLst>
          <pc:docMk/>
          <pc:sldMk cId="1352159887" sldId="264"/>
        </pc:sldMkLst>
        <pc:spChg chg="mod">
          <ac:chgData name="Niederhuth, Chad" userId="dc65ded4-7150-447e-a49f-d8107899216f" providerId="ADAL" clId="{E85BDD1D-A512-6841-B116-14FA0B7AD93F}" dt="2022-08-01T20:04:10.909" v="1121" actId="20577"/>
          <ac:spMkLst>
            <pc:docMk/>
            <pc:sldMk cId="1352159887" sldId="264"/>
            <ac:spMk id="2" creationId="{8086BB20-548B-595B-E512-5A615B471CF7}"/>
          </ac:spMkLst>
        </pc:spChg>
        <pc:spChg chg="del">
          <ac:chgData name="Niederhuth, Chad" userId="dc65ded4-7150-447e-a49f-d8107899216f" providerId="ADAL" clId="{E85BDD1D-A512-6841-B116-14FA0B7AD93F}" dt="2022-08-03T15:28:58.386" v="3424" actId="478"/>
          <ac:spMkLst>
            <pc:docMk/>
            <pc:sldMk cId="1352159887" sldId="264"/>
            <ac:spMk id="3" creationId="{E6BCF6E3-786C-9B14-DC32-48A512F8D797}"/>
          </ac:spMkLst>
        </pc:spChg>
      </pc:sldChg>
      <pc:sldChg chg="addSp delSp modSp new mod">
        <pc:chgData name="Niederhuth, Chad" userId="dc65ded4-7150-447e-a49f-d8107899216f" providerId="ADAL" clId="{E85BDD1D-A512-6841-B116-14FA0B7AD93F}" dt="2022-08-03T15:16:19.436" v="3348" actId="1076"/>
        <pc:sldMkLst>
          <pc:docMk/>
          <pc:sldMk cId="1898318596" sldId="265"/>
        </pc:sldMkLst>
        <pc:spChg chg="mod">
          <ac:chgData name="Niederhuth, Chad" userId="dc65ded4-7150-447e-a49f-d8107899216f" providerId="ADAL" clId="{E85BDD1D-A512-6841-B116-14FA0B7AD93F}" dt="2022-08-03T12:59:26.091" v="1638" actId="20577"/>
          <ac:spMkLst>
            <pc:docMk/>
            <pc:sldMk cId="1898318596" sldId="265"/>
            <ac:spMk id="2" creationId="{7FB6B268-FF9E-7F5A-7338-5513B95C2015}"/>
          </ac:spMkLst>
        </pc:spChg>
        <pc:spChg chg="add del mod">
          <ac:chgData name="Niederhuth, Chad" userId="dc65ded4-7150-447e-a49f-d8107899216f" providerId="ADAL" clId="{E85BDD1D-A512-6841-B116-14FA0B7AD93F}" dt="2022-08-03T15:11:55.381" v="2939" actId="20577"/>
          <ac:spMkLst>
            <pc:docMk/>
            <pc:sldMk cId="1898318596" sldId="265"/>
            <ac:spMk id="3" creationId="{D8AFE0EE-3D6A-F908-0C88-0A79CF19084A}"/>
          </ac:spMkLst>
        </pc:spChg>
        <pc:spChg chg="add del">
          <ac:chgData name="Niederhuth, Chad" userId="dc65ded4-7150-447e-a49f-d8107899216f" providerId="ADAL" clId="{E85BDD1D-A512-6841-B116-14FA0B7AD93F}" dt="2022-08-01T20:05:18.019" v="1125" actId="22"/>
          <ac:spMkLst>
            <pc:docMk/>
            <pc:sldMk cId="1898318596" sldId="265"/>
            <ac:spMk id="5" creationId="{50B60C97-B75D-1BC0-BF13-AEDDAAAFCD5B}"/>
          </ac:spMkLst>
        </pc:spChg>
        <pc:spChg chg="add mod">
          <ac:chgData name="Niederhuth, Chad" userId="dc65ded4-7150-447e-a49f-d8107899216f" providerId="ADAL" clId="{E85BDD1D-A512-6841-B116-14FA0B7AD93F}" dt="2022-08-03T15:16:16.561" v="3347" actId="1076"/>
          <ac:spMkLst>
            <pc:docMk/>
            <pc:sldMk cId="1898318596" sldId="265"/>
            <ac:spMk id="10" creationId="{BE73F982-C2F1-BD39-31D5-CB9A8CF37405}"/>
          </ac:spMkLst>
        </pc:spChg>
        <pc:picChg chg="add del mod">
          <ac:chgData name="Niederhuth, Chad" userId="dc65ded4-7150-447e-a49f-d8107899216f" providerId="ADAL" clId="{E85BDD1D-A512-6841-B116-14FA0B7AD93F}" dt="2022-08-01T20:06:53.411" v="1154"/>
          <ac:picMkLst>
            <pc:docMk/>
            <pc:sldMk cId="1898318596" sldId="265"/>
            <ac:picMk id="7" creationId="{7F304FCE-4531-4CDB-D776-67DDFD5BB0E0}"/>
          </ac:picMkLst>
        </pc:picChg>
        <pc:picChg chg="add mod">
          <ac:chgData name="Niederhuth, Chad" userId="dc65ded4-7150-447e-a49f-d8107899216f" providerId="ADAL" clId="{E85BDD1D-A512-6841-B116-14FA0B7AD93F}" dt="2022-08-01T20:08:18.283" v="1250" actId="1076"/>
          <ac:picMkLst>
            <pc:docMk/>
            <pc:sldMk cId="1898318596" sldId="265"/>
            <ac:picMk id="9" creationId="{57AC4C55-D50E-1AA9-BDC9-051DB5094B8B}"/>
          </ac:picMkLst>
        </pc:picChg>
        <pc:picChg chg="add mod">
          <ac:chgData name="Niederhuth, Chad" userId="dc65ded4-7150-447e-a49f-d8107899216f" providerId="ADAL" clId="{E85BDD1D-A512-6841-B116-14FA0B7AD93F}" dt="2022-08-03T15:16:19.436" v="3348" actId="1076"/>
          <ac:picMkLst>
            <pc:docMk/>
            <pc:sldMk cId="1898318596" sldId="265"/>
            <ac:picMk id="1026" creationId="{5C5F03D6-B584-87B9-6A70-6658AB3E6AF8}"/>
          </ac:picMkLst>
        </pc:picChg>
      </pc:sldChg>
      <pc:sldChg chg="modSp mod">
        <pc:chgData name="Niederhuth, Chad" userId="dc65ded4-7150-447e-a49f-d8107899216f" providerId="ADAL" clId="{E85BDD1D-A512-6841-B116-14FA0B7AD93F}" dt="2022-08-03T19:55:13.799" v="11938" actId="207"/>
        <pc:sldMkLst>
          <pc:docMk/>
          <pc:sldMk cId="4029259220" sldId="266"/>
        </pc:sldMkLst>
        <pc:spChg chg="mod">
          <ac:chgData name="Niederhuth, Chad" userId="dc65ded4-7150-447e-a49f-d8107899216f" providerId="ADAL" clId="{E85BDD1D-A512-6841-B116-14FA0B7AD93F}" dt="2022-08-03T19:55:13.799" v="11938" actId="207"/>
          <ac:spMkLst>
            <pc:docMk/>
            <pc:sldMk cId="4029259220" sldId="266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E85BDD1D-A512-6841-B116-14FA0B7AD93F}" dt="2022-08-03T19:53:28.129" v="11817" actId="20577"/>
        <pc:sldMkLst>
          <pc:docMk/>
          <pc:sldMk cId="2193329759" sldId="267"/>
        </pc:sldMkLst>
        <pc:spChg chg="mod">
          <ac:chgData name="Niederhuth, Chad" userId="dc65ded4-7150-447e-a49f-d8107899216f" providerId="ADAL" clId="{E85BDD1D-A512-6841-B116-14FA0B7AD93F}" dt="2022-08-03T18:45:32.618" v="4970" actId="20577"/>
          <ac:spMkLst>
            <pc:docMk/>
            <pc:sldMk cId="2193329759" sldId="267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53:28.129" v="11817" actId="20577"/>
          <ac:spMkLst>
            <pc:docMk/>
            <pc:sldMk cId="2193329759" sldId="267"/>
            <ac:spMk id="3" creationId="{451C78D1-4E0E-5ACE-ED98-8B3FD2C0E21B}"/>
          </ac:spMkLst>
        </pc:spChg>
      </pc:sldChg>
      <pc:sldChg chg="modSp mod">
        <pc:chgData name="Niederhuth, Chad" userId="dc65ded4-7150-447e-a49f-d8107899216f" providerId="ADAL" clId="{E85BDD1D-A512-6841-B116-14FA0B7AD93F}" dt="2022-08-03T13:34:24.611" v="2445" actId="20577"/>
        <pc:sldMkLst>
          <pc:docMk/>
          <pc:sldMk cId="1914649349" sldId="268"/>
        </pc:sldMkLst>
        <pc:spChg chg="mod">
          <ac:chgData name="Niederhuth, Chad" userId="dc65ded4-7150-447e-a49f-d8107899216f" providerId="ADAL" clId="{E85BDD1D-A512-6841-B116-14FA0B7AD93F}" dt="2022-08-03T13:34:24.611" v="2445" actId="20577"/>
          <ac:spMkLst>
            <pc:docMk/>
            <pc:sldMk cId="1914649349" sldId="268"/>
            <ac:spMk id="3" creationId="{451C78D1-4E0E-5ACE-ED98-8B3FD2C0E21B}"/>
          </ac:spMkLst>
        </pc:spChg>
      </pc:sldChg>
      <pc:sldChg chg="modSp add mod">
        <pc:chgData name="Niederhuth, Chad" userId="dc65ded4-7150-447e-a49f-d8107899216f" providerId="ADAL" clId="{E85BDD1D-A512-6841-B116-14FA0B7AD93F}" dt="2022-08-03T19:15:30.092" v="8249" actId="20577"/>
        <pc:sldMkLst>
          <pc:docMk/>
          <pc:sldMk cId="1791919831" sldId="269"/>
        </pc:sldMkLst>
        <pc:spChg chg="mod">
          <ac:chgData name="Niederhuth, Chad" userId="dc65ded4-7150-447e-a49f-d8107899216f" providerId="ADAL" clId="{E85BDD1D-A512-6841-B116-14FA0B7AD93F}" dt="2022-08-03T19:15:16.065" v="8243" actId="20577"/>
          <ac:spMkLst>
            <pc:docMk/>
            <pc:sldMk cId="1791919831" sldId="269"/>
            <ac:spMk id="2" creationId="{EF143DB6-2B8E-FAA6-D5BE-E45694F103DF}"/>
          </ac:spMkLst>
        </pc:spChg>
        <pc:spChg chg="mod">
          <ac:chgData name="Niederhuth, Chad" userId="dc65ded4-7150-447e-a49f-d8107899216f" providerId="ADAL" clId="{E85BDD1D-A512-6841-B116-14FA0B7AD93F}" dt="2022-08-03T19:15:30.092" v="8249" actId="20577"/>
          <ac:spMkLst>
            <pc:docMk/>
            <pc:sldMk cId="1791919831" sldId="269"/>
            <ac:spMk id="3" creationId="{451C78D1-4E0E-5ACE-ED98-8B3FD2C0E21B}"/>
          </ac:spMkLst>
        </pc:spChg>
      </pc:sldChg>
      <pc:sldChg chg="new del">
        <pc:chgData name="Niederhuth, Chad" userId="dc65ded4-7150-447e-a49f-d8107899216f" providerId="ADAL" clId="{E85BDD1D-A512-6841-B116-14FA0B7AD93F}" dt="2022-08-03T15:29:19.620" v="3427" actId="680"/>
        <pc:sldMkLst>
          <pc:docMk/>
          <pc:sldMk cId="185368033" sldId="270"/>
        </pc:sldMkLst>
      </pc:sldChg>
      <pc:sldChg chg="modSp new mod">
        <pc:chgData name="Niederhuth, Chad" userId="dc65ded4-7150-447e-a49f-d8107899216f" providerId="ADAL" clId="{E85BDD1D-A512-6841-B116-14FA0B7AD93F}" dt="2022-08-03T18:45:00.360" v="4964" actId="14100"/>
        <pc:sldMkLst>
          <pc:docMk/>
          <pc:sldMk cId="3530290452" sldId="270"/>
        </pc:sldMkLst>
        <pc:spChg chg="mod">
          <ac:chgData name="Niederhuth, Chad" userId="dc65ded4-7150-447e-a49f-d8107899216f" providerId="ADAL" clId="{E85BDD1D-A512-6841-B116-14FA0B7AD93F}" dt="2022-08-03T18:36:44.159" v="4508" actId="20577"/>
          <ac:spMkLst>
            <pc:docMk/>
            <pc:sldMk cId="3530290452" sldId="270"/>
            <ac:spMk id="2" creationId="{27E26446-9003-BDAB-0055-BBAB59A092E2}"/>
          </ac:spMkLst>
        </pc:spChg>
        <pc:spChg chg="mod">
          <ac:chgData name="Niederhuth, Chad" userId="dc65ded4-7150-447e-a49f-d8107899216f" providerId="ADAL" clId="{E85BDD1D-A512-6841-B116-14FA0B7AD93F}" dt="2022-08-03T18:45:00.360" v="4964" actId="14100"/>
          <ac:spMkLst>
            <pc:docMk/>
            <pc:sldMk cId="3530290452" sldId="270"/>
            <ac:spMk id="3" creationId="{99CC09D7-53FA-5EF1-AAC2-32229E11281A}"/>
          </ac:spMkLst>
        </pc:spChg>
      </pc:sldChg>
      <pc:sldChg chg="modSp add mod">
        <pc:chgData name="Niederhuth, Chad" userId="dc65ded4-7150-447e-a49f-d8107899216f" providerId="ADAL" clId="{E85BDD1D-A512-6841-B116-14FA0B7AD93F}" dt="2022-08-03T19:23:28.362" v="8742" actId="20577"/>
        <pc:sldMkLst>
          <pc:docMk/>
          <pc:sldMk cId="1353823044" sldId="271"/>
        </pc:sldMkLst>
        <pc:spChg chg="mod">
          <ac:chgData name="Niederhuth, Chad" userId="dc65ded4-7150-447e-a49f-d8107899216f" providerId="ADAL" clId="{E85BDD1D-A512-6841-B116-14FA0B7AD93F}" dt="2022-08-03T18:47:41.636" v="5117" actId="20577"/>
          <ac:spMkLst>
            <pc:docMk/>
            <pc:sldMk cId="1353823044" sldId="271"/>
            <ac:spMk id="2" creationId="{27E26446-9003-BDAB-0055-BBAB59A092E2}"/>
          </ac:spMkLst>
        </pc:spChg>
        <pc:spChg chg="mod">
          <ac:chgData name="Niederhuth, Chad" userId="dc65ded4-7150-447e-a49f-d8107899216f" providerId="ADAL" clId="{E85BDD1D-A512-6841-B116-14FA0B7AD93F}" dt="2022-08-03T19:23:28.362" v="8742" actId="20577"/>
          <ac:spMkLst>
            <pc:docMk/>
            <pc:sldMk cId="1353823044" sldId="271"/>
            <ac:spMk id="3" creationId="{99CC09D7-53FA-5EF1-AAC2-32229E11281A}"/>
          </ac:spMkLst>
        </pc:spChg>
      </pc:sldChg>
      <pc:sldChg chg="modSp new mod">
        <pc:chgData name="Niederhuth, Chad" userId="dc65ded4-7150-447e-a49f-d8107899216f" providerId="ADAL" clId="{E85BDD1D-A512-6841-B116-14FA0B7AD93F}" dt="2022-08-03T19:42:01.912" v="10520" actId="14100"/>
        <pc:sldMkLst>
          <pc:docMk/>
          <pc:sldMk cId="75199031" sldId="272"/>
        </pc:sldMkLst>
        <pc:spChg chg="mod">
          <ac:chgData name="Niederhuth, Chad" userId="dc65ded4-7150-447e-a49f-d8107899216f" providerId="ADAL" clId="{E85BDD1D-A512-6841-B116-14FA0B7AD93F}" dt="2022-08-03T19:31:32.974" v="9528" actId="20577"/>
          <ac:spMkLst>
            <pc:docMk/>
            <pc:sldMk cId="75199031" sldId="272"/>
            <ac:spMk id="2" creationId="{843FF514-E936-E62A-E5C3-D75B345489A4}"/>
          </ac:spMkLst>
        </pc:spChg>
        <pc:spChg chg="mod">
          <ac:chgData name="Niederhuth, Chad" userId="dc65ded4-7150-447e-a49f-d8107899216f" providerId="ADAL" clId="{E85BDD1D-A512-6841-B116-14FA0B7AD93F}" dt="2022-08-03T19:42:01.536" v="10519" actId="14100"/>
          <ac:spMkLst>
            <pc:docMk/>
            <pc:sldMk cId="75199031" sldId="272"/>
            <ac:spMk id="3" creationId="{AC2F433B-5536-D228-6018-D6CC6E698130}"/>
          </ac:spMkLst>
        </pc:spChg>
        <pc:spChg chg="mod">
          <ac:chgData name="Niederhuth, Chad" userId="dc65ded4-7150-447e-a49f-d8107899216f" providerId="ADAL" clId="{E85BDD1D-A512-6841-B116-14FA0B7AD93F}" dt="2022-08-03T19:42:01.912" v="10520" actId="14100"/>
          <ac:spMkLst>
            <pc:docMk/>
            <pc:sldMk cId="75199031" sldId="272"/>
            <ac:spMk id="4" creationId="{E910C037-91A2-F738-31F4-BEF6EDB1D350}"/>
          </ac:spMkLst>
        </pc:spChg>
      </pc:sldChg>
      <pc:sldChg chg="modSp add del mod">
        <pc:chgData name="Niederhuth, Chad" userId="dc65ded4-7150-447e-a49f-d8107899216f" providerId="ADAL" clId="{E85BDD1D-A512-6841-B116-14FA0B7AD93F}" dt="2022-08-03T18:58:10.257" v="6367" actId="2696"/>
        <pc:sldMkLst>
          <pc:docMk/>
          <pc:sldMk cId="2964512609" sldId="272"/>
        </pc:sldMkLst>
        <pc:spChg chg="mod">
          <ac:chgData name="Niederhuth, Chad" userId="dc65ded4-7150-447e-a49f-d8107899216f" providerId="ADAL" clId="{E85BDD1D-A512-6841-B116-14FA0B7AD93F}" dt="2022-08-03T18:57:49.659" v="6357" actId="20577"/>
          <ac:spMkLst>
            <pc:docMk/>
            <pc:sldMk cId="2964512609" sldId="272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8:58:07.466" v="6366" actId="207"/>
          <ac:spMkLst>
            <pc:docMk/>
            <pc:sldMk cId="2964512609" sldId="272"/>
            <ac:spMk id="3" creationId="{A569B2A6-A41D-D338-7C66-90F44287D964}"/>
          </ac:spMkLst>
        </pc:spChg>
      </pc:sldChg>
      <pc:sldChg chg="modSp add del mod">
        <pc:chgData name="Niederhuth, Chad" userId="dc65ded4-7150-447e-a49f-d8107899216f" providerId="ADAL" clId="{E85BDD1D-A512-6841-B116-14FA0B7AD93F}" dt="2022-08-03T18:37:33.638" v="4556" actId="2696"/>
        <pc:sldMkLst>
          <pc:docMk/>
          <pc:sldMk cId="3111063536" sldId="272"/>
        </pc:sldMkLst>
        <pc:spChg chg="mod">
          <ac:chgData name="Niederhuth, Chad" userId="dc65ded4-7150-447e-a49f-d8107899216f" providerId="ADAL" clId="{E85BDD1D-A512-6841-B116-14FA0B7AD93F}" dt="2022-08-03T18:37:28.695" v="4555" actId="20577"/>
          <ac:spMkLst>
            <pc:docMk/>
            <pc:sldMk cId="3111063536" sldId="272"/>
            <ac:spMk id="2" creationId="{27E26446-9003-BDAB-0055-BBAB59A092E2}"/>
          </ac:spMkLst>
        </pc:spChg>
      </pc:sldChg>
      <pc:sldChg chg="addSp delSp modSp add mod">
        <pc:chgData name="Niederhuth, Chad" userId="dc65ded4-7150-447e-a49f-d8107899216f" providerId="ADAL" clId="{E85BDD1D-A512-6841-B116-14FA0B7AD93F}" dt="2022-08-03T19:27:32.490" v="9011" actId="14100"/>
        <pc:sldMkLst>
          <pc:docMk/>
          <pc:sldMk cId="4186278274" sldId="273"/>
        </pc:sldMkLst>
        <pc:spChg chg="mod">
          <ac:chgData name="Niederhuth, Chad" userId="dc65ded4-7150-447e-a49f-d8107899216f" providerId="ADAL" clId="{E85BDD1D-A512-6841-B116-14FA0B7AD93F}" dt="2022-08-03T19:27:15.299" v="9006" actId="20577"/>
          <ac:spMkLst>
            <pc:docMk/>
            <pc:sldMk cId="4186278274" sldId="273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27:32.490" v="9011" actId="14100"/>
          <ac:spMkLst>
            <pc:docMk/>
            <pc:sldMk cId="4186278274" sldId="273"/>
            <ac:spMk id="3" creationId="{A569B2A6-A41D-D338-7C66-90F44287D964}"/>
          </ac:spMkLst>
        </pc:spChg>
        <pc:picChg chg="add mod">
          <ac:chgData name="Niederhuth, Chad" userId="dc65ded4-7150-447e-a49f-d8107899216f" providerId="ADAL" clId="{E85BDD1D-A512-6841-B116-14FA0B7AD93F}" dt="2022-08-03T19:25:57.787" v="8884"/>
          <ac:picMkLst>
            <pc:docMk/>
            <pc:sldMk cId="4186278274" sldId="273"/>
            <ac:picMk id="4" creationId="{57F2B2DB-0204-156C-B95C-758832244881}"/>
          </ac:picMkLst>
        </pc:picChg>
        <pc:picChg chg="del">
          <ac:chgData name="Niederhuth, Chad" userId="dc65ded4-7150-447e-a49f-d8107899216f" providerId="ADAL" clId="{E85BDD1D-A512-6841-B116-14FA0B7AD93F}" dt="2022-08-03T19:25:56.877" v="8883" actId="478"/>
          <ac:picMkLst>
            <pc:docMk/>
            <pc:sldMk cId="4186278274" sldId="273"/>
            <ac:picMk id="5" creationId="{230F9FA3-D5FE-9412-0841-8E6D2A2950FC}"/>
          </ac:picMkLst>
        </pc:picChg>
      </pc:sldChg>
      <pc:sldChg chg="addSp delSp modSp add mod">
        <pc:chgData name="Niederhuth, Chad" userId="dc65ded4-7150-447e-a49f-d8107899216f" providerId="ADAL" clId="{E85BDD1D-A512-6841-B116-14FA0B7AD93F}" dt="2022-08-03T19:30:28.787" v="9442" actId="207"/>
        <pc:sldMkLst>
          <pc:docMk/>
          <pc:sldMk cId="774578944" sldId="274"/>
        </pc:sldMkLst>
        <pc:spChg chg="mod">
          <ac:chgData name="Niederhuth, Chad" userId="dc65ded4-7150-447e-a49f-d8107899216f" providerId="ADAL" clId="{E85BDD1D-A512-6841-B116-14FA0B7AD93F}" dt="2022-08-03T19:26:55.439" v="8975" actId="20577"/>
          <ac:spMkLst>
            <pc:docMk/>
            <pc:sldMk cId="774578944" sldId="274"/>
            <ac:spMk id="2" creationId="{0B57138D-63A5-B2C9-4C54-C6BCB447622C}"/>
          </ac:spMkLst>
        </pc:spChg>
        <pc:spChg chg="mod">
          <ac:chgData name="Niederhuth, Chad" userId="dc65ded4-7150-447e-a49f-d8107899216f" providerId="ADAL" clId="{E85BDD1D-A512-6841-B116-14FA0B7AD93F}" dt="2022-08-03T19:30:28.787" v="9442" actId="207"/>
          <ac:spMkLst>
            <pc:docMk/>
            <pc:sldMk cId="774578944" sldId="274"/>
            <ac:spMk id="3" creationId="{A569B2A6-A41D-D338-7C66-90F44287D964}"/>
          </ac:spMkLst>
        </pc:spChg>
        <pc:picChg chg="add mod">
          <ac:chgData name="Niederhuth, Chad" userId="dc65ded4-7150-447e-a49f-d8107899216f" providerId="ADAL" clId="{E85BDD1D-A512-6841-B116-14FA0B7AD93F}" dt="2022-08-03T19:25:54.681" v="8882"/>
          <ac:picMkLst>
            <pc:docMk/>
            <pc:sldMk cId="774578944" sldId="274"/>
            <ac:picMk id="4" creationId="{089267F0-6883-A179-B1A1-BA36944AD911}"/>
          </ac:picMkLst>
        </pc:picChg>
        <pc:picChg chg="del">
          <ac:chgData name="Niederhuth, Chad" userId="dc65ded4-7150-447e-a49f-d8107899216f" providerId="ADAL" clId="{E85BDD1D-A512-6841-B116-14FA0B7AD93F}" dt="2022-08-03T19:25:53.892" v="8881" actId="478"/>
          <ac:picMkLst>
            <pc:docMk/>
            <pc:sldMk cId="774578944" sldId="274"/>
            <ac:picMk id="5" creationId="{230F9FA3-D5FE-9412-0841-8E6D2A2950FC}"/>
          </ac:picMkLst>
        </pc:picChg>
      </pc:sldChg>
      <pc:sldChg chg="modSp new del mod">
        <pc:chgData name="Niederhuth, Chad" userId="dc65ded4-7150-447e-a49f-d8107899216f" providerId="ADAL" clId="{E85BDD1D-A512-6841-B116-14FA0B7AD93F}" dt="2022-08-03T19:33:30.983" v="9678" actId="2696"/>
        <pc:sldMkLst>
          <pc:docMk/>
          <pc:sldMk cId="2902994530" sldId="275"/>
        </pc:sldMkLst>
        <pc:spChg chg="mod">
          <ac:chgData name="Niederhuth, Chad" userId="dc65ded4-7150-447e-a49f-d8107899216f" providerId="ADAL" clId="{E85BDD1D-A512-6841-B116-14FA0B7AD93F}" dt="2022-08-03T19:31:26.548" v="9525" actId="20577"/>
          <ac:spMkLst>
            <pc:docMk/>
            <pc:sldMk cId="2902994530" sldId="275"/>
            <ac:spMk id="2" creationId="{EBDADC7F-6DEE-019D-9660-EB6F655E48F6}"/>
          </ac:spMkLst>
        </pc:spChg>
        <pc:spChg chg="mod">
          <ac:chgData name="Niederhuth, Chad" userId="dc65ded4-7150-447e-a49f-d8107899216f" providerId="ADAL" clId="{E85BDD1D-A512-6841-B116-14FA0B7AD93F}" dt="2022-08-03T19:32:16.865" v="9588" actId="20577"/>
          <ac:spMkLst>
            <pc:docMk/>
            <pc:sldMk cId="2902994530" sldId="275"/>
            <ac:spMk id="3" creationId="{35104A52-F62E-898A-222C-305F169B9830}"/>
          </ac:spMkLst>
        </pc:spChg>
      </pc:sldChg>
      <pc:sldChg chg="addSp delSp modSp new mod">
        <pc:chgData name="Niederhuth, Chad" userId="dc65ded4-7150-447e-a49f-d8107899216f" providerId="ADAL" clId="{E85BDD1D-A512-6841-B116-14FA0B7AD93F}" dt="2022-08-03T19:39:40.217" v="10380" actId="1076"/>
        <pc:sldMkLst>
          <pc:docMk/>
          <pc:sldMk cId="3016977755" sldId="276"/>
        </pc:sldMkLst>
        <pc:spChg chg="mod">
          <ac:chgData name="Niederhuth, Chad" userId="dc65ded4-7150-447e-a49f-d8107899216f" providerId="ADAL" clId="{E85BDD1D-A512-6841-B116-14FA0B7AD93F}" dt="2022-08-03T19:31:46.609" v="9554" actId="20577"/>
          <ac:spMkLst>
            <pc:docMk/>
            <pc:sldMk cId="3016977755" sldId="276"/>
            <ac:spMk id="2" creationId="{6C4B33FC-820F-C268-A513-B6253C4EE97D}"/>
          </ac:spMkLst>
        </pc:spChg>
        <pc:spChg chg="add del mod">
          <ac:chgData name="Niederhuth, Chad" userId="dc65ded4-7150-447e-a49f-d8107899216f" providerId="ADAL" clId="{E85BDD1D-A512-6841-B116-14FA0B7AD93F}" dt="2022-08-03T19:39:28.091" v="10376" actId="478"/>
          <ac:spMkLst>
            <pc:docMk/>
            <pc:sldMk cId="3016977755" sldId="276"/>
            <ac:spMk id="3" creationId="{530760A2-E436-43DB-97C8-3D0ACC22EC4E}"/>
          </ac:spMkLst>
        </pc:spChg>
        <pc:spChg chg="add del mod">
          <ac:chgData name="Niederhuth, Chad" userId="dc65ded4-7150-447e-a49f-d8107899216f" providerId="ADAL" clId="{E85BDD1D-A512-6841-B116-14FA0B7AD93F}" dt="2022-08-03T19:39:30.988" v="10377" actId="478"/>
          <ac:spMkLst>
            <pc:docMk/>
            <pc:sldMk cId="3016977755" sldId="276"/>
            <ac:spMk id="9" creationId="{C86AE29A-4347-B496-A8B8-BB468B578287}"/>
          </ac:spMkLst>
        </pc:spChg>
        <pc:picChg chg="add del mod">
          <ac:chgData name="Niederhuth, Chad" userId="dc65ded4-7150-447e-a49f-d8107899216f" providerId="ADAL" clId="{E85BDD1D-A512-6841-B116-14FA0B7AD93F}" dt="2022-08-03T19:39:13.863" v="10368"/>
          <ac:picMkLst>
            <pc:docMk/>
            <pc:sldMk cId="3016977755" sldId="276"/>
            <ac:picMk id="5" creationId="{BF450BBE-F364-D881-A2B3-CB37C283908F}"/>
          </ac:picMkLst>
        </pc:picChg>
        <pc:picChg chg="add mod">
          <ac:chgData name="Niederhuth, Chad" userId="dc65ded4-7150-447e-a49f-d8107899216f" providerId="ADAL" clId="{E85BDD1D-A512-6841-B116-14FA0B7AD93F}" dt="2022-08-03T19:39:40.217" v="10380" actId="1076"/>
          <ac:picMkLst>
            <pc:docMk/>
            <pc:sldMk cId="3016977755" sldId="276"/>
            <ac:picMk id="7" creationId="{E5E8E2A0-6B39-3A14-BF98-4CAF9EFBCD65}"/>
          </ac:picMkLst>
        </pc:picChg>
      </pc:sldChg>
      <pc:sldChg chg="add del">
        <pc:chgData name="Niederhuth, Chad" userId="dc65ded4-7150-447e-a49f-d8107899216f" providerId="ADAL" clId="{E85BDD1D-A512-6841-B116-14FA0B7AD93F}" dt="2022-08-03T19:31:36.200" v="9530"/>
        <pc:sldMkLst>
          <pc:docMk/>
          <pc:sldMk cId="3448337649" sldId="276"/>
        </pc:sldMkLst>
      </pc:sldChg>
      <pc:sldChg chg="modSp add mod">
        <pc:chgData name="Niederhuth, Chad" userId="dc65ded4-7150-447e-a49f-d8107899216f" providerId="ADAL" clId="{E85BDD1D-A512-6841-B116-14FA0B7AD93F}" dt="2022-08-03T19:40:49.528" v="10415" actId="20577"/>
        <pc:sldMkLst>
          <pc:docMk/>
          <pc:sldMk cId="642397335" sldId="277"/>
        </pc:sldMkLst>
        <pc:spChg chg="mod">
          <ac:chgData name="Niederhuth, Chad" userId="dc65ded4-7150-447e-a49f-d8107899216f" providerId="ADAL" clId="{E85BDD1D-A512-6841-B116-14FA0B7AD93F}" dt="2022-08-03T19:33:11.422" v="9677" actId="20577"/>
          <ac:spMkLst>
            <pc:docMk/>
            <pc:sldMk cId="642397335" sldId="277"/>
            <ac:spMk id="2" creationId="{6C4B33FC-820F-C268-A513-B6253C4EE97D}"/>
          </ac:spMkLst>
        </pc:spChg>
        <pc:spChg chg="mod">
          <ac:chgData name="Niederhuth, Chad" userId="dc65ded4-7150-447e-a49f-d8107899216f" providerId="ADAL" clId="{E85BDD1D-A512-6841-B116-14FA0B7AD93F}" dt="2022-08-03T19:40:49.528" v="10415" actId="20577"/>
          <ac:spMkLst>
            <pc:docMk/>
            <pc:sldMk cId="642397335" sldId="277"/>
            <ac:spMk id="3" creationId="{530760A2-E436-43DB-97C8-3D0ACC22EC4E}"/>
          </ac:spMkLst>
        </pc:spChg>
      </pc:sldChg>
      <pc:sldChg chg="delSp add del mod">
        <pc:chgData name="Niederhuth, Chad" userId="dc65ded4-7150-447e-a49f-d8107899216f" providerId="ADAL" clId="{E85BDD1D-A512-6841-B116-14FA0B7AD93F}" dt="2022-08-03T19:39:51.420" v="10383" actId="2696"/>
        <pc:sldMkLst>
          <pc:docMk/>
          <pc:sldMk cId="748478342" sldId="278"/>
        </pc:sldMkLst>
        <pc:picChg chg="del">
          <ac:chgData name="Niederhuth, Chad" userId="dc65ded4-7150-447e-a49f-d8107899216f" providerId="ADAL" clId="{E85BDD1D-A512-6841-B116-14FA0B7AD93F}" dt="2022-08-03T19:39:48.644" v="10382" actId="478"/>
          <ac:picMkLst>
            <pc:docMk/>
            <pc:sldMk cId="748478342" sldId="278"/>
            <ac:picMk id="7" creationId="{E5E8E2A0-6B39-3A14-BF98-4CAF9EFBCD65}"/>
          </ac:picMkLst>
        </pc:picChg>
      </pc:sldChg>
      <pc:sldChg chg="modSp new mod">
        <pc:chgData name="Niederhuth, Chad" userId="dc65ded4-7150-447e-a49f-d8107899216f" providerId="ADAL" clId="{E85BDD1D-A512-6841-B116-14FA0B7AD93F}" dt="2022-08-03T19:52:56.278" v="11816" actId="207"/>
        <pc:sldMkLst>
          <pc:docMk/>
          <pc:sldMk cId="2977268479" sldId="278"/>
        </pc:sldMkLst>
        <pc:spChg chg="mod">
          <ac:chgData name="Niederhuth, Chad" userId="dc65ded4-7150-447e-a49f-d8107899216f" providerId="ADAL" clId="{E85BDD1D-A512-6841-B116-14FA0B7AD93F}" dt="2022-08-03T19:46:01.191" v="10906" actId="20577"/>
          <ac:spMkLst>
            <pc:docMk/>
            <pc:sldMk cId="2977268479" sldId="278"/>
            <ac:spMk id="2" creationId="{419E8C89-06A8-E5E6-1605-743B428E240A}"/>
          </ac:spMkLst>
        </pc:spChg>
        <pc:spChg chg="mod">
          <ac:chgData name="Niederhuth, Chad" userId="dc65ded4-7150-447e-a49f-d8107899216f" providerId="ADAL" clId="{E85BDD1D-A512-6841-B116-14FA0B7AD93F}" dt="2022-08-03T19:52:56.278" v="11816" actId="207"/>
          <ac:spMkLst>
            <pc:docMk/>
            <pc:sldMk cId="2977268479" sldId="278"/>
            <ac:spMk id="3" creationId="{F2E41BD1-8721-346D-42AC-534D579BBCDF}"/>
          </ac:spMkLst>
        </pc:spChg>
      </pc:sldChg>
      <pc:sldChg chg="modSp add mod">
        <pc:chgData name="Niederhuth, Chad" userId="dc65ded4-7150-447e-a49f-d8107899216f" providerId="ADAL" clId="{E85BDD1D-A512-6841-B116-14FA0B7AD93F}" dt="2022-08-03T20:01:04.398" v="12457" actId="14100"/>
        <pc:sldMkLst>
          <pc:docMk/>
          <pc:sldMk cId="1292749324" sldId="279"/>
        </pc:sldMkLst>
        <pc:spChg chg="mod">
          <ac:chgData name="Niederhuth, Chad" userId="dc65ded4-7150-447e-a49f-d8107899216f" providerId="ADAL" clId="{E85BDD1D-A512-6841-B116-14FA0B7AD93F}" dt="2022-08-03T19:58:23.135" v="11951" actId="20577"/>
          <ac:spMkLst>
            <pc:docMk/>
            <pc:sldMk cId="1292749324" sldId="279"/>
            <ac:spMk id="2" creationId="{419E8C89-06A8-E5E6-1605-743B428E240A}"/>
          </ac:spMkLst>
        </pc:spChg>
        <pc:spChg chg="mod">
          <ac:chgData name="Niederhuth, Chad" userId="dc65ded4-7150-447e-a49f-d8107899216f" providerId="ADAL" clId="{E85BDD1D-A512-6841-B116-14FA0B7AD93F}" dt="2022-08-03T20:01:04.398" v="12457" actId="14100"/>
          <ac:spMkLst>
            <pc:docMk/>
            <pc:sldMk cId="1292749324" sldId="279"/>
            <ac:spMk id="3" creationId="{F2E41BD1-8721-346D-42AC-534D579BBC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661A9-87D1-A242-9685-D4672A9807B3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4998-7359-E446-A02C-AC5BFC9A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2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24998-7359-E446-A02C-AC5BFC9AF1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9191-9FB5-0175-07F4-D1A24E493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C155-264E-FE21-684C-5BBAB47F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9682-D7D6-705E-9BCF-D1B257A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7811-47C5-97EF-D5EE-28B3FBF6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7E21-48CA-7229-3289-B3BF355B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089-70B1-09AA-7ABD-5CE15A65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1006-FD8E-DCAA-7005-8A326095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C327-5C1E-3BDE-681B-0007988A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0A1B-BE3E-B4BE-CF68-569A873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6F61-35F1-C72E-4D7B-ABBDD42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5692-E36E-B1E3-9B25-20C4BA5A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5F64E-AF77-FFC4-7200-C9AB0048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2ACD-BDB7-B43F-7602-D9543539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322-9E11-1F0D-3725-AD3D6D42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2694-D93E-9C29-EF26-4B0028DC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025-FB9D-B585-D15E-D76C5B5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6906-55CF-A160-9E5F-72214B13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2AE6-CD13-CA2D-F649-93AB1A7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2D4-011B-AA6F-BCCC-4164E4C9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D8EA-AB2D-C3B3-A984-0C9AE185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68D3-57E6-731C-B361-07D882B0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5F97-52BD-AD0B-C467-C2325C40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2EEF-234C-0FAF-2206-F7E90757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6574-47C7-FC80-8D9E-4446F62C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FDDD-32B5-91DD-38D3-6F84516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275-3BDC-1B6C-0889-71BDB077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D9C1-75EE-F9D4-74D1-A762A2A85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96AF-56E0-3873-6799-E901B334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8AA9-4DBA-986C-4A79-89D02DA3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4595-14A8-09C1-ED3C-F963AAE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B8AA-6571-62BA-460D-E8461BEE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515A-272A-AF33-D257-FD75BF88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EE3AE-AD11-4E17-5582-79DDFA1C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BF2CF-652F-B899-585E-9C3B17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53529-B123-9480-5338-C7B215362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7B55-688D-CEFC-08EE-C7DF0298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6556D-C6E3-0501-ACCC-B3D3B8BA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78A5-A442-D59E-B47D-54F186EB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E0772-FFE1-E5D2-229F-0D44DCB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1318-D216-3988-5A01-D0748D54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AF3C9-0BB8-1320-A0DF-6DA3B593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46FB-9796-8168-EFF4-F9196C0E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C4A6-D4B5-26DA-FDF2-FF08159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1A838-1EF6-6BA8-6BAC-B741424A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5C0B5-11AA-04A7-4E3E-65FEC6A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307E-F200-E854-59ED-B4839766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5A6-3C8F-02EC-AAE1-1977A0A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BF6-947A-A772-9FD0-D11ACC1E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EC8C9-6A90-1C14-ACC6-BFDD120B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53037-D8A9-2E81-41AD-1D31802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3338-1635-0B64-0801-76D6144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016C-7A19-383C-6004-F71CA0A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7DC-D5A2-FEB1-4F8A-3981CDD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F559A-1567-705B-8C2F-8DEB0701D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2EA-ACD3-1AC6-6E48-61549A59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14BF-DFC2-15C9-7825-41A15807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CF55-8B25-82D8-3755-B1F8152B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6212-70CE-3E73-B7AE-0819C327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54E4D-5040-95D1-BB18-97242585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18DA-14E3-58EF-B416-09B26180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043-A581-73BF-3D84-CC48796B8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E666-6773-E14E-98F4-43CEF85D231C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A949-F92C-ED1B-FBCD-CAC35B061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D2F8-CED5-21EF-0295-152B8A40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D63A-E100-E146-AF24-71B5E23B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cer.msu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cer.msu.edu/How_to_find_and_load_software_modul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hyperlink" Target="https://docs.conda.io/en/late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projects/conda/en/latest/command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github-git-cheat-sheet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name%3e/PLB8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m2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tty.org/" TargetMode="External"/><Relationship Id="rId4" Type="http://schemas.openxmlformats.org/officeDocument/2006/relationships/hyperlink" Target="https://cygwi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rs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delmar.edu/Courses/ITSC1358/eBooks/Unix%28CommandsCheatSheet%29.pdf" TargetMode="External"/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tag/chmod-command-linux-file-permissions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nvironment-variables-in-linux-uni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C60E-00BD-12E8-273F-57CAF1D3C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UNIX, Clusters, &amp; Data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0A3C7-653E-BB09-4D28-250B96932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PLB 812</a:t>
            </a:r>
          </a:p>
        </p:txBody>
      </p:sp>
    </p:spTree>
    <p:extLst>
      <p:ext uri="{BB962C8B-B14F-4D97-AF65-F5344CB8AC3E}">
        <p14:creationId xmlns:p14="http://schemas.microsoft.com/office/powerpoint/2010/main" val="106845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C89-06A8-E5E6-1605-743B428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BD1-8721-346D-42AC-534D579B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599998"/>
          </a:xfrm>
        </p:spPr>
        <p:txBody>
          <a:bodyPr>
            <a:normAutofit/>
          </a:bodyPr>
          <a:lstStyle/>
          <a:p>
            <a:r>
              <a:rPr lang="en-US" dirty="0" err="1"/>
              <a:t>bashrc</a:t>
            </a:r>
            <a:r>
              <a:rPr lang="en-US" dirty="0"/>
              <a:t> file can be used to customize your </a:t>
            </a:r>
            <a:r>
              <a:rPr lang="en-US" dirty="0" err="1"/>
              <a:t>unix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Set frequently used environmental variables</a:t>
            </a:r>
          </a:p>
          <a:p>
            <a:pPr lvl="1"/>
            <a:r>
              <a:rPr lang="en-US" dirty="0"/>
              <a:t>Add aliases</a:t>
            </a:r>
          </a:p>
          <a:p>
            <a:pPr lvl="2"/>
            <a:r>
              <a:rPr lang="en-US" dirty="0"/>
              <a:t>aliases can be used to create custom commands</a:t>
            </a:r>
          </a:p>
          <a:p>
            <a:r>
              <a:rPr lang="en-US" dirty="0"/>
              <a:t>Hidden file</a:t>
            </a:r>
          </a:p>
          <a:p>
            <a:pPr lvl="1"/>
            <a:r>
              <a:rPr lang="en-US" dirty="0"/>
              <a:t>begins with a period, makes file invisible unless you use </a:t>
            </a:r>
            <a:r>
              <a:rPr lang="en-US" dirty="0">
                <a:solidFill>
                  <a:srgbClr val="FF0000"/>
                </a:solidFill>
              </a:rPr>
              <a:t>ls -a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vim .</a:t>
            </a:r>
            <a:r>
              <a:rPr lang="en-US" dirty="0" err="1">
                <a:solidFill>
                  <a:srgbClr val="FF0000"/>
                </a:solidFill>
              </a:rPr>
              <a:t>bashrc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Remote Clusters</a:t>
            </a:r>
          </a:p>
        </p:txBody>
      </p:sp>
    </p:spTree>
    <p:extLst>
      <p:ext uri="{BB962C8B-B14F-4D97-AF65-F5344CB8AC3E}">
        <p14:creationId xmlns:p14="http://schemas.microsoft.com/office/powerpoint/2010/main" val="135215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268-FF9E-7F5A-7338-5513B95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&amp;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E0EE-3D6A-F908-0C88-0A79CF19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544845" cy="4486275"/>
          </a:xfrm>
        </p:spPr>
        <p:txBody>
          <a:bodyPr/>
          <a:lstStyle/>
          <a:p>
            <a:r>
              <a:rPr lang="en-US" dirty="0"/>
              <a:t>Provide immense computing power</a:t>
            </a:r>
          </a:p>
          <a:p>
            <a:r>
              <a:rPr lang="en-US" dirty="0"/>
              <a:t>Clusters – array of computers &amp; servers</a:t>
            </a:r>
          </a:p>
          <a:p>
            <a:pPr lvl="1"/>
            <a:r>
              <a:rPr lang="en-US" dirty="0"/>
              <a:t>Can be accessed remotely</a:t>
            </a:r>
          </a:p>
          <a:p>
            <a:pPr lvl="1"/>
            <a:r>
              <a:rPr lang="en-US" dirty="0"/>
              <a:t>Each server constitutes a “node”</a:t>
            </a:r>
          </a:p>
          <a:p>
            <a:r>
              <a:rPr lang="en-US" dirty="0"/>
              <a:t>The Cloud – array of computers &amp; servers </a:t>
            </a:r>
          </a:p>
          <a:p>
            <a:pPr lvl="1"/>
            <a:r>
              <a:rPr lang="en-US" dirty="0"/>
              <a:t>Even bigger clusters made available on demand through the internet</a:t>
            </a:r>
          </a:p>
          <a:p>
            <a:pPr lvl="1"/>
            <a:endParaRPr lang="en-US" dirty="0"/>
          </a:p>
        </p:txBody>
      </p:sp>
      <p:pic>
        <p:nvPicPr>
          <p:cNvPr id="1026" name="Picture 2" descr="Picture of HPCC server room">
            <a:extLst>
              <a:ext uri="{FF2B5EF4-FFF2-40B4-BE49-F238E27FC236}">
                <a16:creationId xmlns:a16="http://schemas.microsoft.com/office/drawing/2014/main" id="{5C5F03D6-B584-87B9-6A70-6658AB3E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9" y="1125834"/>
            <a:ext cx="4973876" cy="15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C4C55-D50E-1AA9-BDC9-051DB509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89" y="2898487"/>
            <a:ext cx="4973876" cy="3608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73F982-C2F1-BD39-31D5-CB9A8CF37405}"/>
              </a:ext>
            </a:extLst>
          </p:cNvPr>
          <p:cNvSpPr txBox="1"/>
          <p:nvPr/>
        </p:nvSpPr>
        <p:spPr>
          <a:xfrm>
            <a:off x="7428425" y="686163"/>
            <a:ext cx="414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MSU High Performance Computing Center</a:t>
            </a:r>
          </a:p>
        </p:txBody>
      </p:sp>
    </p:spTree>
    <p:extLst>
      <p:ext uri="{BB962C8B-B14F-4D97-AF65-F5344CB8AC3E}">
        <p14:creationId xmlns:p14="http://schemas.microsoft.com/office/powerpoint/2010/main" val="18983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HPCC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336323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https://docs.icer.msu.edu</a:t>
            </a:r>
            <a:r>
              <a:rPr lang="en-US" dirty="0"/>
              <a:t> </a:t>
            </a:r>
          </a:p>
          <a:p>
            <a:r>
              <a:rPr lang="en-US" dirty="0"/>
              <a:t>Login with </a:t>
            </a:r>
            <a:r>
              <a:rPr lang="en-US" dirty="0" err="1"/>
              <a:t>ssh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&lt;username&gt;@</a:t>
            </a:r>
            <a:r>
              <a:rPr lang="en-US" dirty="0" err="1">
                <a:solidFill>
                  <a:srgbClr val="FF0000"/>
                </a:solidFill>
              </a:rPr>
              <a:t>gateway.hpcc.msu.edu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Starts in the “Head Node”</a:t>
            </a:r>
          </a:p>
          <a:p>
            <a:pPr lvl="1"/>
            <a:r>
              <a:rPr lang="en-US" dirty="0"/>
              <a:t>Not for running analyses!</a:t>
            </a:r>
          </a:p>
          <a:p>
            <a:pPr lvl="1"/>
            <a:r>
              <a:rPr lang="en-US" dirty="0"/>
              <a:t>Should only be used for navigating</a:t>
            </a:r>
          </a:p>
          <a:p>
            <a:r>
              <a:rPr lang="en-US" dirty="0"/>
              <a:t>Development/Interactive nodes </a:t>
            </a:r>
          </a:p>
          <a:p>
            <a:pPr lvl="1"/>
            <a:r>
              <a:rPr lang="en-US" dirty="0"/>
              <a:t>Can work on interactively</a:t>
            </a:r>
          </a:p>
          <a:p>
            <a:pPr lvl="1"/>
            <a:r>
              <a:rPr lang="en-US" dirty="0"/>
              <a:t>Can be used for computation</a:t>
            </a:r>
          </a:p>
          <a:p>
            <a:pPr lvl="1"/>
            <a:r>
              <a:rPr lang="en-US" dirty="0"/>
              <a:t>Primarily for developing code</a:t>
            </a:r>
          </a:p>
          <a:p>
            <a:pPr lvl="1"/>
            <a:r>
              <a:rPr lang="en-US" dirty="0"/>
              <a:t>Login to development nodes with </a:t>
            </a:r>
            <a:r>
              <a:rPr lang="en-US" dirty="0" err="1"/>
              <a:t>ssh</a:t>
            </a:r>
            <a:r>
              <a:rPr lang="en-US" dirty="0"/>
              <a:t>: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dev-amd20-v100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6ADC2-AD15-3F0A-BB36-AA6D4F12D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845" y="597877"/>
            <a:ext cx="4528187" cy="3807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9A3C3-719A-FC0A-6D82-1A1DED4B9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845" y="4836551"/>
            <a:ext cx="4528188" cy="1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Installed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HPCC has a lot of installed software</a:t>
            </a:r>
          </a:p>
          <a:p>
            <a:pPr lvl="1"/>
            <a:r>
              <a:rPr lang="en-US" dirty="0"/>
              <a:t>Advantage: Installed with all dependencies</a:t>
            </a:r>
          </a:p>
          <a:p>
            <a:pPr lvl="1"/>
            <a:r>
              <a:rPr lang="en-US" dirty="0"/>
              <a:t>Disadvantage: Not always the most up to date</a:t>
            </a:r>
          </a:p>
          <a:p>
            <a:pPr lvl="1"/>
            <a:r>
              <a:rPr lang="en-US" dirty="0"/>
              <a:t>Disadvantage: Can’t export/share the environment for reproducibility</a:t>
            </a:r>
          </a:p>
          <a:p>
            <a:r>
              <a:rPr lang="en-US" dirty="0"/>
              <a:t>Installed software can be used with the module loading system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https://docs.icer.msu.edu/How_to_find_and_load_software_modules/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spider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endParaRPr lang="en-US" dirty="0"/>
          </a:p>
          <a:p>
            <a:pPr lvl="2"/>
            <a:r>
              <a:rPr lang="en-US" dirty="0"/>
              <a:t>Search for modules with “</a:t>
            </a:r>
            <a:r>
              <a:rPr lang="en-US" dirty="0" err="1"/>
              <a:t>sra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load SRA-Toolkit/2.10.7-centos_linux64</a:t>
            </a:r>
            <a:endParaRPr lang="en-US" dirty="0"/>
          </a:p>
          <a:p>
            <a:pPr lvl="2"/>
            <a:r>
              <a:rPr lang="en-US" dirty="0"/>
              <a:t>Load the SRA Toolkit module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unload SRA-Toolkit/2.10.7-centos_linux64</a:t>
            </a:r>
            <a:endParaRPr lang="en-US" dirty="0"/>
          </a:p>
          <a:p>
            <a:pPr lvl="2"/>
            <a:r>
              <a:rPr lang="en-US" dirty="0"/>
              <a:t>Unload the SRA Toolkit module</a:t>
            </a:r>
          </a:p>
        </p:txBody>
      </p:sp>
    </p:spTree>
    <p:extLst>
      <p:ext uri="{BB962C8B-B14F-4D97-AF65-F5344CB8AC3E}">
        <p14:creationId xmlns:p14="http://schemas.microsoft.com/office/powerpoint/2010/main" val="219332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-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Conda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https://docs.conda.io/en/latest/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Package manager</a:t>
            </a:r>
          </a:p>
          <a:p>
            <a:pPr lvl="1"/>
            <a:r>
              <a:rPr lang="en-US" dirty="0"/>
              <a:t>Handles installation, version control, &amp; dependencies</a:t>
            </a:r>
          </a:p>
          <a:p>
            <a:pPr lvl="1"/>
            <a:r>
              <a:rPr lang="en-US" dirty="0"/>
              <a:t>Enables reproducibility</a:t>
            </a:r>
          </a:p>
          <a:p>
            <a:pPr lvl="1"/>
            <a:r>
              <a:rPr lang="en-US" dirty="0"/>
              <a:t>Create different self-contained environments for different programs, program versions, and dependencies</a:t>
            </a:r>
          </a:p>
          <a:p>
            <a:r>
              <a:rPr lang="en-US" dirty="0"/>
              <a:t>Anaconda</a:t>
            </a:r>
          </a:p>
          <a:p>
            <a:pPr lvl="1"/>
            <a:r>
              <a:rPr lang="en-US" dirty="0"/>
              <a:t>Full version of 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/>
              <a:t>Comes with lots of interactive apps</a:t>
            </a:r>
          </a:p>
          <a:p>
            <a:pPr lvl="2"/>
            <a:r>
              <a:rPr lang="en-US" dirty="0"/>
              <a:t>These wont work on the cluster, so just hogs memory</a:t>
            </a:r>
          </a:p>
          <a:p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/>
              <a:t>Stripped down version of </a:t>
            </a:r>
            <a:r>
              <a:rPr lang="en-US" dirty="0" err="1"/>
              <a:t>Conda</a:t>
            </a:r>
            <a:r>
              <a:rPr lang="en-US" dirty="0"/>
              <a:t>, basics only</a:t>
            </a:r>
          </a:p>
          <a:p>
            <a:pPr lvl="2"/>
            <a:r>
              <a:rPr lang="en-US" dirty="0"/>
              <a:t>Good for the cluster</a:t>
            </a:r>
          </a:p>
          <a:p>
            <a:pPr lvl="1"/>
            <a:r>
              <a:rPr lang="en-US" dirty="0"/>
              <a:t>Download: </a:t>
            </a:r>
            <a:r>
              <a:rPr lang="en-US" dirty="0" err="1">
                <a:solidFill>
                  <a:srgbClr val="FF0000"/>
                </a:solidFill>
              </a:rPr>
              <a:t>wget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https://repo.anaconda.com/miniconda/Miniconda3-latest-Linux-x86_64.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Install: </a:t>
            </a:r>
            <a:r>
              <a:rPr lang="en-US" dirty="0">
                <a:solidFill>
                  <a:srgbClr val="FF0000"/>
                </a:solidFill>
              </a:rPr>
              <a:t>bash Miniconda3-latest-Linux-x86_64.sh</a:t>
            </a:r>
          </a:p>
        </p:txBody>
      </p:sp>
    </p:spTree>
    <p:extLst>
      <p:ext uri="{BB962C8B-B14F-4D97-AF65-F5344CB8AC3E}">
        <p14:creationId xmlns:p14="http://schemas.microsoft.com/office/powerpoint/2010/main" val="402925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-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5140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Conda</a:t>
            </a:r>
            <a:r>
              <a:rPr lang="en-US" dirty="0"/>
              <a:t> commands </a:t>
            </a:r>
            <a:r>
              <a:rPr lang="en-US" dirty="0">
                <a:hlinkClick r:id="rId2"/>
              </a:rPr>
              <a:t>https://docs.conda.io/projects/conda/en/latest/commands.html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See protocol from my lab “</a:t>
            </a:r>
            <a:r>
              <a:rPr lang="en-US" dirty="0" err="1"/>
              <a:t>Using_Conda_on_the_HPCC.pdf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create –n plb812</a:t>
            </a:r>
            <a:endParaRPr lang="en-US" dirty="0"/>
          </a:p>
          <a:p>
            <a:pPr lvl="2"/>
            <a:r>
              <a:rPr lang="en-US" dirty="0"/>
              <a:t>Create an “environment” for the class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activate plb812</a:t>
            </a:r>
            <a:endParaRPr lang="en-US" dirty="0"/>
          </a:p>
          <a:p>
            <a:pPr lvl="2"/>
            <a:r>
              <a:rPr lang="en-US" dirty="0"/>
              <a:t>Activate the environment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config --show-sources</a:t>
            </a:r>
            <a:endParaRPr lang="en-US" dirty="0"/>
          </a:p>
          <a:p>
            <a:pPr lvl="2"/>
            <a:r>
              <a:rPr lang="en-US" dirty="0"/>
              <a:t>Show the channels available to install from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config --add channels 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-forge</a:t>
            </a:r>
            <a:endParaRPr lang="en-US" dirty="0"/>
          </a:p>
          <a:p>
            <a:pPr lvl="2"/>
            <a:r>
              <a:rPr lang="en-US" dirty="0"/>
              <a:t>Add the channel </a:t>
            </a:r>
            <a:r>
              <a:rPr lang="en-US" dirty="0" err="1"/>
              <a:t>conda</a:t>
            </a:r>
            <a:r>
              <a:rPr lang="en-US" dirty="0"/>
              <a:t>-forge to list of channels to always use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search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endParaRPr lang="en-US" dirty="0"/>
          </a:p>
          <a:p>
            <a:pPr lvl="2"/>
            <a:r>
              <a:rPr lang="en-US" dirty="0"/>
              <a:t>Search for the SRA toolkit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sra</a:t>
            </a:r>
            <a:r>
              <a:rPr lang="en-US" dirty="0">
                <a:solidFill>
                  <a:srgbClr val="FF0000"/>
                </a:solidFill>
              </a:rPr>
              <a:t>-tools</a:t>
            </a:r>
            <a:endParaRPr lang="en-US" dirty="0"/>
          </a:p>
          <a:p>
            <a:pPr lvl="2"/>
            <a:r>
              <a:rPr lang="en-US" dirty="0"/>
              <a:t>Install the SRA toolkit package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 deactivate</a:t>
            </a:r>
            <a:endParaRPr lang="en-US" dirty="0"/>
          </a:p>
          <a:p>
            <a:pPr lvl="2"/>
            <a:r>
              <a:rPr lang="en-US" dirty="0"/>
              <a:t>Deactivate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91464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97982"/>
            <a:ext cx="4426258" cy="5135732"/>
          </a:xfrm>
        </p:spPr>
        <p:txBody>
          <a:bodyPr>
            <a:normAutofit/>
          </a:bodyPr>
          <a:lstStyle/>
          <a:p>
            <a:r>
              <a:rPr lang="en-US" dirty="0"/>
              <a:t>Processed from top to bottom in order</a:t>
            </a:r>
          </a:p>
          <a:p>
            <a:r>
              <a:rPr lang="en-US" dirty="0"/>
              <a:t>Hashtags</a:t>
            </a:r>
          </a:p>
          <a:p>
            <a:pPr lvl="1"/>
            <a:r>
              <a:rPr lang="en-US" dirty="0"/>
              <a:t>Header lines – for job submission</a:t>
            </a:r>
          </a:p>
          <a:p>
            <a:pPr lvl="1"/>
            <a:r>
              <a:rPr lang="en-US" dirty="0"/>
              <a:t>Comments – ignored when running program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Used by computing cluster to request resources &amp; set variables</a:t>
            </a:r>
          </a:p>
          <a:p>
            <a:pPr lvl="1"/>
            <a:r>
              <a:rPr lang="en-US" dirty="0"/>
              <a:t>Must begin with “#!/bin/bash”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05DB7-9BBC-CDFB-0792-EDD8B20E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18082"/>
            <a:ext cx="4426258" cy="521563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#SBATCH --time=168:00:00</a:t>
            </a:r>
          </a:p>
          <a:p>
            <a:pPr lvl="1"/>
            <a:r>
              <a:rPr lang="en-US" dirty="0"/>
              <a:t>Amount of time requested</a:t>
            </a:r>
          </a:p>
          <a:p>
            <a:pPr lvl="1"/>
            <a:r>
              <a:rPr lang="en-US" dirty="0" err="1"/>
              <a:t>hours:mins:secs</a:t>
            </a:r>
            <a:endParaRPr lang="en-US" dirty="0"/>
          </a:p>
          <a:p>
            <a:pPr lvl="1"/>
            <a:r>
              <a:rPr lang="en-US" dirty="0"/>
              <a:t>Max 168 hours on cluster</a:t>
            </a:r>
          </a:p>
          <a:p>
            <a:r>
              <a:rPr lang="en-US" dirty="0">
                <a:solidFill>
                  <a:srgbClr val="FF0000"/>
                </a:solidFill>
              </a:rPr>
              <a:t>#SBATCH --nodes=1</a:t>
            </a:r>
          </a:p>
          <a:p>
            <a:pPr lvl="1"/>
            <a:r>
              <a:rPr lang="en-US" dirty="0"/>
              <a:t>number of servers</a:t>
            </a:r>
          </a:p>
          <a:p>
            <a:pPr lvl="1"/>
            <a:r>
              <a:rPr lang="en-US" dirty="0"/>
              <a:t>if program is not MPI, set to 1</a:t>
            </a:r>
          </a:p>
          <a:p>
            <a:r>
              <a:rPr lang="en-US" dirty="0">
                <a:solidFill>
                  <a:srgbClr val="FF0000"/>
                </a:solidFill>
              </a:rPr>
              <a:t>#SBATCH --</a:t>
            </a:r>
            <a:r>
              <a:rPr lang="en-US" dirty="0" err="1">
                <a:solidFill>
                  <a:srgbClr val="FF0000"/>
                </a:solidFill>
              </a:rPr>
              <a:t>ntasks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pPr lvl="1"/>
            <a:r>
              <a:rPr lang="en-US" dirty="0"/>
              <a:t>Number of tasks</a:t>
            </a:r>
          </a:p>
          <a:p>
            <a:pPr lvl="1"/>
            <a:r>
              <a:rPr lang="en-US" dirty="0"/>
              <a:t>Applies to MPI, for most apps, set to 1</a:t>
            </a:r>
          </a:p>
          <a:p>
            <a:r>
              <a:rPr lang="en-US" dirty="0">
                <a:solidFill>
                  <a:srgbClr val="FF0000"/>
                </a:solidFill>
              </a:rPr>
              <a:t>#SBATCH --</a:t>
            </a:r>
            <a:r>
              <a:rPr lang="en-US" dirty="0" err="1">
                <a:solidFill>
                  <a:srgbClr val="FF0000"/>
                </a:solidFill>
              </a:rPr>
              <a:t>cpus</a:t>
            </a:r>
            <a:r>
              <a:rPr lang="en-US" dirty="0">
                <a:solidFill>
                  <a:srgbClr val="FF0000"/>
                </a:solidFill>
              </a:rPr>
              <a:t>-per-task=1</a:t>
            </a:r>
          </a:p>
          <a:p>
            <a:pPr lvl="1"/>
            <a:r>
              <a:rPr lang="en-US" dirty="0"/>
              <a:t>How many CPUS to request</a:t>
            </a:r>
          </a:p>
          <a:p>
            <a:pPr lvl="1"/>
            <a:r>
              <a:rPr lang="en-US" dirty="0"/>
              <a:t>For multi-threaded programs number should </a:t>
            </a:r>
            <a:r>
              <a:rPr lang="en-US" dirty="0" err="1"/>
              <a:t>eqaul</a:t>
            </a:r>
            <a:r>
              <a:rPr lang="en-US" dirty="0"/>
              <a:t> number of threads used</a:t>
            </a:r>
          </a:p>
          <a:p>
            <a:r>
              <a:rPr lang="en-US" dirty="0">
                <a:solidFill>
                  <a:srgbClr val="FF0000"/>
                </a:solidFill>
              </a:rPr>
              <a:t>#SBATCH --mem=100GB</a:t>
            </a:r>
          </a:p>
          <a:p>
            <a:pPr lvl="1"/>
            <a:r>
              <a:rPr lang="en-US" dirty="0"/>
              <a:t>How much RAM do you need?</a:t>
            </a:r>
          </a:p>
          <a:p>
            <a:r>
              <a:rPr lang="en-US" dirty="0">
                <a:solidFill>
                  <a:srgbClr val="FF0000"/>
                </a:solidFill>
              </a:rPr>
              <a:t>#SBATCH --job-name </a:t>
            </a:r>
            <a:r>
              <a:rPr lang="en-US" dirty="0" err="1">
                <a:solidFill>
                  <a:srgbClr val="FF0000"/>
                </a:solidFill>
              </a:rPr>
              <a:t>download_sra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Job Name</a:t>
            </a:r>
          </a:p>
          <a:p>
            <a:r>
              <a:rPr lang="en-US" dirty="0">
                <a:solidFill>
                  <a:srgbClr val="FF0000"/>
                </a:solidFill>
              </a:rPr>
              <a:t>#SBATCH --output=%x-%</a:t>
            </a:r>
            <a:r>
              <a:rPr lang="en-US" dirty="0" err="1">
                <a:solidFill>
                  <a:srgbClr val="FF0000"/>
                </a:solidFill>
              </a:rPr>
              <a:t>j.SLURMout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Combined output file anything printed to screen &amp;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267F0-6883-A179-B1A1-BA36944A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Scripts -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690688"/>
            <a:ext cx="4426258" cy="5043025"/>
          </a:xfrm>
        </p:spPr>
        <p:txBody>
          <a:bodyPr>
            <a:normAutofit/>
          </a:bodyPr>
          <a:lstStyle/>
          <a:p>
            <a:r>
              <a:rPr lang="en-US" dirty="0"/>
              <a:t>If using HPCC installed programs</a:t>
            </a:r>
          </a:p>
          <a:p>
            <a:pPr lvl="1"/>
            <a:r>
              <a:rPr lang="en-US" dirty="0"/>
              <a:t>Code must include commands to load relevant modules</a:t>
            </a:r>
          </a:p>
          <a:p>
            <a:r>
              <a:rPr lang="en-US" dirty="0"/>
              <a:t>If using </a:t>
            </a:r>
            <a:r>
              <a:rPr lang="en-US" dirty="0" err="1"/>
              <a:t>Conda</a:t>
            </a:r>
            <a:r>
              <a:rPr lang="en-US" dirty="0"/>
              <a:t> installed programs</a:t>
            </a:r>
          </a:p>
          <a:p>
            <a:pPr lvl="1"/>
            <a:r>
              <a:rPr lang="en-US" dirty="0"/>
              <a:t>Need to add the </a:t>
            </a:r>
            <a:r>
              <a:rPr lang="en-US" dirty="0" err="1"/>
              <a:t>conda</a:t>
            </a:r>
            <a:r>
              <a:rPr lang="en-US" dirty="0"/>
              <a:t> env to the environmental variables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and </a:t>
            </a:r>
            <a:r>
              <a:rPr lang="en-US" dirty="0">
                <a:solidFill>
                  <a:srgbClr val="FF0000"/>
                </a:solidFill>
              </a:rPr>
              <a:t>“LD_LIBRARY_PATH</a:t>
            </a:r>
            <a:r>
              <a:rPr lang="en-US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77507-9B7F-65ED-A57A-FB47A0D0302F}"/>
              </a:ext>
            </a:extLst>
          </p:cNvPr>
          <p:cNvSpPr txBox="1"/>
          <p:nvPr/>
        </p:nvSpPr>
        <p:spPr>
          <a:xfrm>
            <a:off x="7339899" y="84324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Example_Job_Script.sh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B2DB-0204-156C-B95C-75883224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31" y="1212572"/>
            <a:ext cx="6289633" cy="56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&amp;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1997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20-548B-595B-E512-5A615B4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59898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7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All relevant details about the data</a:t>
            </a:r>
          </a:p>
          <a:p>
            <a:pPr lvl="1"/>
            <a:r>
              <a:rPr lang="en-US" dirty="0"/>
              <a:t>More details the better</a:t>
            </a:r>
          </a:p>
          <a:p>
            <a:r>
              <a:rPr lang="en-US" dirty="0"/>
              <a:t>Make Code &amp; Software Available</a:t>
            </a:r>
          </a:p>
          <a:p>
            <a:pPr lvl="1"/>
            <a:r>
              <a:rPr lang="en-US" dirty="0"/>
              <a:t>Software Version</a:t>
            </a:r>
          </a:p>
          <a:p>
            <a:pPr lvl="1"/>
            <a:r>
              <a:rPr lang="en-US" dirty="0"/>
              <a:t>Arguments and Parameters Used</a:t>
            </a:r>
          </a:p>
          <a:p>
            <a:pPr lvl="1"/>
            <a:r>
              <a:rPr lang="en-US" dirty="0"/>
              <a:t>Share environment (e.g.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envs</a:t>
            </a:r>
            <a:r>
              <a:rPr lang="en-US" dirty="0"/>
              <a:t>) if possible</a:t>
            </a:r>
          </a:p>
          <a:p>
            <a:r>
              <a:rPr lang="en-US" dirty="0"/>
              <a:t>Raw Data</a:t>
            </a:r>
          </a:p>
          <a:p>
            <a:pPr lvl="1"/>
            <a:r>
              <a:rPr lang="en-US" dirty="0"/>
              <a:t>Processed data may propagate errors</a:t>
            </a:r>
          </a:p>
          <a:p>
            <a:pPr lvl="1"/>
            <a:r>
              <a:rPr lang="en-US" dirty="0"/>
              <a:t>Enables new research questions to be addressed</a:t>
            </a:r>
          </a:p>
          <a:p>
            <a:pPr lvl="1"/>
            <a:r>
              <a:rPr lang="en-US" dirty="0"/>
              <a:t>Permits new methods to be used on old data</a:t>
            </a:r>
          </a:p>
          <a:p>
            <a:r>
              <a:rPr lang="en-US" dirty="0"/>
              <a:t>Long-term Storage and Distribution</a:t>
            </a:r>
          </a:p>
          <a:p>
            <a:pPr lvl="1"/>
            <a:r>
              <a:rPr lang="en-US" dirty="0"/>
              <a:t>NCBI &amp; Genomics Databases</a:t>
            </a:r>
          </a:p>
          <a:p>
            <a:pPr lvl="1"/>
            <a:r>
              <a:rPr lang="en-US" dirty="0"/>
              <a:t>Supplementary Data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6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15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/>
              <a:t>Command line cheat sheet: </a:t>
            </a:r>
            <a:r>
              <a:rPr lang="en-US" dirty="0">
                <a:hlinkClick r:id="rId3"/>
              </a:rPr>
              <a:t>https://training.github.com/downloads/github-git-cheat-sheet/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Create a personal access token: </a:t>
            </a:r>
            <a:r>
              <a:rPr lang="en-US" dirty="0">
                <a:hlinkClick r:id="rId4"/>
              </a:rPr>
              <a:t>https://docs.github.com/en/authentication/keeping-your-account-and-data-secure/creating-a-personal-access-token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First Repository</a:t>
            </a:r>
          </a:p>
          <a:p>
            <a:pPr lvl="1"/>
            <a:r>
              <a:rPr lang="en-US" dirty="0"/>
              <a:t>Fork Repository PLB812</a:t>
            </a:r>
          </a:p>
        </p:txBody>
      </p:sp>
    </p:spTree>
    <p:extLst>
      <p:ext uri="{BB962C8B-B14F-4D97-AF65-F5344CB8AC3E}">
        <p14:creationId xmlns:p14="http://schemas.microsoft.com/office/powerpoint/2010/main" val="2241267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3DB6-2B8E-FAA6-D5BE-E45694F1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78D1-4E0E-5ACE-ED98-8B3FD2C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https://github.com/&lt;username&gt;/PLB812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Clones the repository PLB812 to your computer</a:t>
            </a:r>
          </a:p>
          <a:p>
            <a:r>
              <a:rPr lang="en-US" dirty="0">
                <a:solidFill>
                  <a:srgbClr val="FF0000"/>
                </a:solidFill>
              </a:rPr>
              <a:t>git add –all</a:t>
            </a:r>
          </a:p>
          <a:p>
            <a:pPr lvl="1"/>
            <a:r>
              <a:rPr lang="en-US" dirty="0"/>
              <a:t>Add all the changes made</a:t>
            </a:r>
          </a:p>
          <a:p>
            <a:r>
              <a:rPr lang="en-US" dirty="0">
                <a:solidFill>
                  <a:srgbClr val="FF0000"/>
                </a:solidFill>
              </a:rPr>
              <a:t>git commit –m ‘My first commit’</a:t>
            </a:r>
          </a:p>
          <a:p>
            <a:pPr lvl="1"/>
            <a:r>
              <a:rPr lang="en-US" dirty="0"/>
              <a:t>Commit those changes</a:t>
            </a:r>
          </a:p>
          <a:p>
            <a:pPr lvl="1"/>
            <a:r>
              <a:rPr lang="en-US" dirty="0"/>
              <a:t>Not necessary to add a message in command line, but if you don’t you will be prompted to</a:t>
            </a:r>
          </a:p>
          <a:p>
            <a:pPr lvl="1"/>
            <a:r>
              <a:rPr lang="en-US" dirty="0"/>
              <a:t>Messages can be used to track changes with each commit</a:t>
            </a:r>
          </a:p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  <a:p>
            <a:pPr lvl="1"/>
            <a:r>
              <a:rPr lang="en-US" dirty="0"/>
              <a:t>Pushes changes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  <a:p>
            <a:pPr lvl="1"/>
            <a:r>
              <a:rPr lang="en-US" dirty="0"/>
              <a:t>pull the latest version of the repository to your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179191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446-9003-BDAB-0055-BBAB59A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&amp;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09D7-53FA-5EF1-AAC2-32229E1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8"/>
            <a:ext cx="9619695" cy="49570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UNIX</a:t>
            </a:r>
          </a:p>
          <a:p>
            <a:pPr lvl="1"/>
            <a:r>
              <a:rPr lang="en-US" dirty="0"/>
              <a:t>Open-source operating system</a:t>
            </a:r>
          </a:p>
          <a:p>
            <a:pPr lvl="2"/>
            <a:r>
              <a:rPr lang="en-US" dirty="0"/>
              <a:t>Apple/Mac is a derivative</a:t>
            </a:r>
          </a:p>
          <a:p>
            <a:pPr lvl="1"/>
            <a:r>
              <a:rPr lang="en-US" dirty="0"/>
              <a:t>Most common operating system used on large-computing clusters</a:t>
            </a:r>
          </a:p>
          <a:p>
            <a:pPr lvl="2"/>
            <a:r>
              <a:rPr lang="en-US" dirty="0"/>
              <a:t>Vast majority bioinformatics operate on UNIX</a:t>
            </a:r>
          </a:p>
          <a:p>
            <a:pPr lvl="1"/>
            <a:r>
              <a:rPr lang="en-US" dirty="0"/>
              <a:t>Powerful commands for manipulating text</a:t>
            </a:r>
          </a:p>
          <a:p>
            <a:r>
              <a:rPr lang="en-US" dirty="0"/>
              <a:t>Command Line</a:t>
            </a:r>
          </a:p>
          <a:p>
            <a:pPr lvl="1"/>
            <a:r>
              <a:rPr lang="en-US" dirty="0"/>
              <a:t>Text-based user interface</a:t>
            </a:r>
          </a:p>
          <a:p>
            <a:pPr lvl="2"/>
            <a:r>
              <a:rPr lang="en-US" dirty="0"/>
              <a:t>Contrast to “graphical user interface” or GUI</a:t>
            </a:r>
          </a:p>
          <a:p>
            <a:r>
              <a:rPr lang="en-US" dirty="0"/>
              <a:t>Access on your computer</a:t>
            </a:r>
          </a:p>
          <a:p>
            <a:pPr lvl="1"/>
            <a:r>
              <a:rPr lang="en-US" dirty="0"/>
              <a:t>Apple/Mac </a:t>
            </a:r>
          </a:p>
          <a:p>
            <a:pPr lvl="2"/>
            <a:r>
              <a:rPr lang="en-US" dirty="0"/>
              <a:t>Built in Terminal app</a:t>
            </a:r>
          </a:p>
          <a:p>
            <a:pPr lvl="2"/>
            <a:r>
              <a:rPr lang="en-US" dirty="0"/>
              <a:t>I prefer iterm2: </a:t>
            </a:r>
            <a:r>
              <a:rPr lang="en-US" dirty="0">
                <a:hlinkClick r:id="rId3"/>
              </a:rPr>
              <a:t>https://iterm2.com</a:t>
            </a:r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Cygwin: </a:t>
            </a:r>
            <a:r>
              <a:rPr lang="en-US" dirty="0">
                <a:hlinkClick r:id="rId4"/>
              </a:rPr>
              <a:t>https://cygwin.com</a:t>
            </a:r>
            <a:endParaRPr lang="en-US" dirty="0"/>
          </a:p>
          <a:p>
            <a:pPr lvl="2"/>
            <a:r>
              <a:rPr lang="en-US" dirty="0"/>
              <a:t>PuTTY: </a:t>
            </a:r>
            <a:r>
              <a:rPr lang="en-US" dirty="0">
                <a:hlinkClick r:id="rId5"/>
              </a:rPr>
              <a:t>https://putty.org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9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446-9003-BDAB-0055-BBAB59A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09D7-53FA-5EF1-AAC2-32229E1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2"/>
            <a:ext cx="10515600" cy="51756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the manual!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man &lt;program&gt;</a:t>
            </a:r>
          </a:p>
          <a:p>
            <a:pPr lvl="2"/>
            <a:r>
              <a:rPr lang="en-US" dirty="0"/>
              <a:t>Can access the manual of many programs with the “man” command, followed by the program name, e.g. </a:t>
            </a:r>
            <a:r>
              <a:rPr lang="en-US" dirty="0">
                <a:solidFill>
                  <a:srgbClr val="FF0000"/>
                </a:solidFill>
              </a:rPr>
              <a:t>man bowtie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-h or --help</a:t>
            </a:r>
          </a:p>
          <a:p>
            <a:pPr lvl="2"/>
            <a:r>
              <a:rPr lang="en-US" dirty="0"/>
              <a:t>Less detailed instructions can often be accessed by running the program with either –h or –help arguments, e.g. </a:t>
            </a:r>
            <a:r>
              <a:rPr lang="en-US" dirty="0">
                <a:solidFill>
                  <a:srgbClr val="FF0000"/>
                </a:solidFill>
              </a:rPr>
              <a:t>bowtie -h</a:t>
            </a:r>
          </a:p>
          <a:p>
            <a:r>
              <a:rPr lang="en-US" dirty="0"/>
              <a:t>The internet</a:t>
            </a:r>
          </a:p>
          <a:p>
            <a:pPr lvl="1"/>
            <a:r>
              <a:rPr lang="en-US" dirty="0"/>
              <a:t>Stack Overflow: </a:t>
            </a:r>
            <a:r>
              <a:rPr lang="en-US" dirty="0">
                <a:hlinkClick r:id="rId2"/>
              </a:rPr>
              <a:t>https://stackoverflow.com</a:t>
            </a:r>
            <a:endParaRPr lang="en-US" dirty="0"/>
          </a:p>
          <a:p>
            <a:pPr lvl="2"/>
            <a:r>
              <a:rPr lang="en-US" dirty="0"/>
              <a:t>Not bioinformatics specific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https://www.biostars.org</a:t>
            </a:r>
            <a:endParaRPr lang="en-US" dirty="0"/>
          </a:p>
          <a:p>
            <a:pPr lvl="2"/>
            <a:r>
              <a:rPr lang="en-US" dirty="0"/>
              <a:t>Especially good for bioinformatics questions</a:t>
            </a:r>
          </a:p>
          <a:p>
            <a:r>
              <a:rPr lang="en-US" u="sng" dirty="0"/>
              <a:t>Learn how to phrase questions!</a:t>
            </a:r>
          </a:p>
          <a:p>
            <a:pPr lvl="1"/>
            <a:r>
              <a:rPr lang="en-US" dirty="0"/>
              <a:t>Describe what you are trying to do clearly</a:t>
            </a:r>
          </a:p>
          <a:p>
            <a:pPr lvl="1"/>
            <a:r>
              <a:rPr lang="en-US" dirty="0"/>
              <a:t>Provide the code and arguments used</a:t>
            </a:r>
          </a:p>
          <a:p>
            <a:pPr lvl="1"/>
            <a:r>
              <a:rPr lang="en-US" dirty="0"/>
              <a:t>Provide example data</a:t>
            </a:r>
          </a:p>
          <a:p>
            <a:pPr lvl="1"/>
            <a:r>
              <a:rPr lang="en-US" dirty="0"/>
              <a:t>If you get an error, provide as much information as possible</a:t>
            </a:r>
          </a:p>
        </p:txBody>
      </p:sp>
    </p:spTree>
    <p:extLst>
      <p:ext uri="{BB962C8B-B14F-4D97-AF65-F5344CB8AC3E}">
        <p14:creationId xmlns:p14="http://schemas.microsoft.com/office/powerpoint/2010/main" val="13538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38D-63A5-B2C9-4C54-C6BCB44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B2A6-A41D-D338-7C66-90F44287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Bootcamp </a:t>
            </a:r>
          </a:p>
          <a:p>
            <a:pPr lvl="1"/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pPr lvl="1"/>
            <a:r>
              <a:rPr lang="en-US" dirty="0"/>
              <a:t>Excellent introduction to basics</a:t>
            </a:r>
          </a:p>
          <a:p>
            <a:r>
              <a:rPr lang="en-US" dirty="0"/>
              <a:t>Fairly comprehensive cheat sheet</a:t>
            </a:r>
          </a:p>
          <a:p>
            <a:pPr lvl="1"/>
            <a:r>
              <a:rPr lang="en-US" dirty="0">
                <a:hlinkClick r:id="rId3"/>
              </a:rPr>
              <a:t>http://academy.delmar.edu/Courses/ITSC1358/eBooks/Unix%28CommandsCheatSheet%29.pdf</a:t>
            </a:r>
            <a:endParaRPr lang="en-US" dirty="0"/>
          </a:p>
          <a:p>
            <a:pPr lvl="1"/>
            <a:r>
              <a:rPr lang="en-US" dirty="0"/>
              <a:t>I have also provided this as a pdf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F514-E936-E62A-E5C3-D75B3454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Commands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433B-5536-D228-6018-D6CC6E698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470"/>
            <a:ext cx="5181600" cy="5069149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cd &lt;directory&gt;</a:t>
            </a:r>
          </a:p>
          <a:p>
            <a:pPr lvl="1"/>
            <a:r>
              <a:rPr lang="en-US" dirty="0"/>
              <a:t>change to directory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cd ../ </a:t>
            </a:r>
            <a:r>
              <a:rPr lang="en-US" dirty="0"/>
              <a:t>: move up to higher directory</a:t>
            </a:r>
          </a:p>
          <a:p>
            <a:r>
              <a:rPr lang="en-US" dirty="0">
                <a:solidFill>
                  <a:srgbClr val="FF0000"/>
                </a:solidFill>
              </a:rPr>
              <a:t>ls</a:t>
            </a:r>
          </a:p>
          <a:p>
            <a:pPr lvl="1"/>
            <a:r>
              <a:rPr lang="en-US" dirty="0"/>
              <a:t>list contents of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pwd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show path of working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dir_name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make a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rmdir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err="1">
                <a:solidFill>
                  <a:srgbClr val="FF0000"/>
                </a:solidFill>
              </a:rPr>
              <a:t>dir_name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remove an empty directory</a:t>
            </a:r>
          </a:p>
          <a:p>
            <a:r>
              <a:rPr lang="en-US" dirty="0">
                <a:solidFill>
                  <a:srgbClr val="FF0000"/>
                </a:solidFill>
              </a:rPr>
              <a:t>touch &lt;file&gt;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if file exists, modify the timestamp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rm &lt;file&gt;</a:t>
            </a:r>
          </a:p>
          <a:p>
            <a:pPr lvl="1"/>
            <a:r>
              <a:rPr lang="en-US" dirty="0"/>
              <a:t>remove a file</a:t>
            </a:r>
          </a:p>
          <a:p>
            <a:pPr lvl="1"/>
            <a:r>
              <a:rPr lang="en-US" dirty="0"/>
              <a:t>rm –R &lt;directory&gt; will remove a non-empty directory</a:t>
            </a:r>
          </a:p>
          <a:p>
            <a:pPr lvl="1"/>
            <a:r>
              <a:rPr lang="en-US" b="1" u="sng" dirty="0"/>
              <a:t>BE VERY CAREFUL WITH rm!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C037-91A2-F738-31F4-BEF6EDB1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94093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echo “Hello World”</a:t>
            </a:r>
          </a:p>
          <a:p>
            <a:pPr lvl="1"/>
            <a:r>
              <a:rPr lang="en-US" dirty="0"/>
              <a:t>prints “Hello </a:t>
            </a:r>
            <a:r>
              <a:rPr lang="en-US" dirty="0" err="1"/>
              <a:t>Wold</a:t>
            </a:r>
            <a:r>
              <a:rPr lang="en-US" dirty="0"/>
              <a:t>” to the screen</a:t>
            </a:r>
          </a:p>
          <a:p>
            <a:r>
              <a:rPr lang="en-US" dirty="0">
                <a:solidFill>
                  <a:srgbClr val="FF0000"/>
                </a:solidFill>
              </a:rPr>
              <a:t>head &lt;file&gt;</a:t>
            </a:r>
          </a:p>
          <a:p>
            <a:pPr lvl="1"/>
            <a:r>
              <a:rPr lang="en-US" dirty="0"/>
              <a:t>show first N lines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tail &lt;file&gt;</a:t>
            </a:r>
          </a:p>
          <a:p>
            <a:pPr lvl="1"/>
            <a:r>
              <a:rPr lang="en-US" dirty="0"/>
              <a:t>show last N lines of a file</a:t>
            </a:r>
          </a:p>
          <a:p>
            <a:r>
              <a:rPr lang="en-US" dirty="0">
                <a:solidFill>
                  <a:srgbClr val="FF0000"/>
                </a:solidFill>
              </a:rPr>
              <a:t>more &lt;file&gt;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less &lt;file&gt;</a:t>
            </a:r>
          </a:p>
          <a:p>
            <a:pPr lvl="1"/>
            <a:r>
              <a:rPr lang="en-US" dirty="0"/>
              <a:t>will print a file to your screen line by line (more) or page by page (less)</a:t>
            </a:r>
          </a:p>
          <a:p>
            <a:r>
              <a:rPr lang="en-US" dirty="0">
                <a:solidFill>
                  <a:srgbClr val="FF0000"/>
                </a:solidFill>
              </a:rPr>
              <a:t>cat &lt;file&gt;</a:t>
            </a:r>
          </a:p>
          <a:p>
            <a:pPr lvl="1"/>
            <a:r>
              <a:rPr lang="en-US" dirty="0"/>
              <a:t>will print entire file to screen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concatanate</a:t>
            </a:r>
            <a:r>
              <a:rPr lang="en-US" dirty="0"/>
              <a:t>” can combine files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file1 file2</a:t>
            </a:r>
            <a:r>
              <a:rPr lang="en-US" dirty="0"/>
              <a:t>: print file 1 followed by file 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file1 file2 &gt; file3</a:t>
            </a:r>
            <a:r>
              <a:rPr lang="en-US" dirty="0"/>
              <a:t>:  “&gt;” redirects contents, combining file1 &amp; file2 in file3</a:t>
            </a:r>
          </a:p>
          <a:p>
            <a:r>
              <a:rPr lang="en-US" dirty="0">
                <a:solidFill>
                  <a:srgbClr val="FF0000"/>
                </a:solidFill>
              </a:rPr>
              <a:t>vim &lt;file&gt;</a:t>
            </a:r>
          </a:p>
          <a:p>
            <a:pPr lvl="1"/>
            <a:r>
              <a:rPr lang="en-US" dirty="0"/>
              <a:t>open a file with the text editor vim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Used to change the permissions for files and directories</a:t>
            </a:r>
          </a:p>
          <a:p>
            <a:pPr lvl="1"/>
            <a:r>
              <a:rPr lang="en-US" dirty="0"/>
              <a:t>Determines who can access!</a:t>
            </a:r>
          </a:p>
          <a:p>
            <a:pPr lvl="1"/>
            <a:r>
              <a:rPr lang="en-US" dirty="0"/>
              <a:t>Good intro: </a:t>
            </a:r>
            <a:r>
              <a:rPr lang="en-US" dirty="0">
                <a:hlinkClick r:id="rId2"/>
              </a:rPr>
              <a:t>https://www.makeuseof.com/tag/chmod-command-linux-file-permissions/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33FC-820F-C268-A513-B6253C4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and Manipulating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60A2-E436-43DB-97C8-3D0ACC22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50513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Will revisit these in next lab</a:t>
            </a:r>
          </a:p>
          <a:p>
            <a:r>
              <a:rPr lang="en-US" dirty="0">
                <a:solidFill>
                  <a:srgbClr val="FF0000"/>
                </a:solidFill>
              </a:rPr>
              <a:t>grep</a:t>
            </a:r>
          </a:p>
          <a:p>
            <a:pPr lvl="1"/>
            <a:r>
              <a:rPr lang="en-US" dirty="0"/>
              <a:t>Powerful search tool</a:t>
            </a:r>
          </a:p>
          <a:p>
            <a:r>
              <a:rPr lang="en-US" dirty="0">
                <a:solidFill>
                  <a:srgbClr val="FF0000"/>
                </a:solidFill>
              </a:rPr>
              <a:t>awk</a:t>
            </a:r>
          </a:p>
          <a:p>
            <a:pPr lvl="1"/>
            <a:r>
              <a:rPr lang="en-US" dirty="0"/>
              <a:t>All around </a:t>
            </a:r>
            <a:r>
              <a:rPr lang="en-US" dirty="0" err="1"/>
              <a:t>swiss</a:t>
            </a:r>
            <a:r>
              <a:rPr lang="en-US" dirty="0"/>
              <a:t>-army knife</a:t>
            </a:r>
          </a:p>
          <a:p>
            <a:pPr lvl="1"/>
            <a:r>
              <a:rPr lang="en-US" dirty="0"/>
              <a:t>Can search, manipulate, extract, and perform calculations</a:t>
            </a:r>
          </a:p>
          <a:p>
            <a:r>
              <a:rPr lang="en-US" dirty="0">
                <a:solidFill>
                  <a:srgbClr val="FF0000"/>
                </a:solidFill>
              </a:rPr>
              <a:t>sed</a:t>
            </a:r>
          </a:p>
          <a:p>
            <a:pPr lvl="1"/>
            <a:r>
              <a:rPr lang="en-US" dirty="0"/>
              <a:t>Text manipulation</a:t>
            </a:r>
          </a:p>
          <a:p>
            <a:pPr lvl="1"/>
            <a:r>
              <a:rPr lang="en-US" dirty="0"/>
              <a:t>Can perform search &amp; replace functions</a:t>
            </a:r>
          </a:p>
          <a:p>
            <a:r>
              <a:rPr lang="en-US" dirty="0">
                <a:solidFill>
                  <a:srgbClr val="FF0000"/>
                </a:solidFill>
              </a:rPr>
              <a:t>cut</a:t>
            </a:r>
          </a:p>
          <a:p>
            <a:pPr lvl="1"/>
            <a:r>
              <a:rPr lang="en-US" dirty="0"/>
              <a:t>Used to extract columns from a file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</a:p>
          <a:p>
            <a:pPr lvl="1"/>
            <a:r>
              <a:rPr lang="en-US" dirty="0"/>
              <a:t>Can sort files in various ways</a:t>
            </a:r>
          </a:p>
          <a:p>
            <a:r>
              <a:rPr lang="en-US" dirty="0">
                <a:solidFill>
                  <a:srgbClr val="FF0000"/>
                </a:solidFill>
              </a:rPr>
              <a:t>tr</a:t>
            </a:r>
          </a:p>
          <a:p>
            <a:pPr lvl="1"/>
            <a:r>
              <a:rPr lang="en-US" dirty="0"/>
              <a:t>translate or delete characters</a:t>
            </a:r>
          </a:p>
          <a:p>
            <a:pPr lvl="1"/>
            <a:r>
              <a:rPr lang="en-US" dirty="0"/>
              <a:t>Somewhat </a:t>
            </a:r>
            <a:r>
              <a:rPr lang="en-US" dirty="0" err="1"/>
              <a:t>analagous</a:t>
            </a:r>
            <a:r>
              <a:rPr lang="en-US" dirty="0"/>
              <a:t> to sed</a:t>
            </a:r>
          </a:p>
          <a:p>
            <a:pPr lvl="1"/>
            <a:r>
              <a:rPr lang="en-US" dirty="0"/>
              <a:t>Better at handling some conversions (like tab-delimited files) than sed</a:t>
            </a:r>
          </a:p>
        </p:txBody>
      </p:sp>
    </p:spTree>
    <p:extLst>
      <p:ext uri="{BB962C8B-B14F-4D97-AF65-F5344CB8AC3E}">
        <p14:creationId xmlns:p14="http://schemas.microsoft.com/office/powerpoint/2010/main" val="6423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33FC-820F-C268-A513-B6253C4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8E2A0-6B39-3A14-BF98-4CAF9EFB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2" y="1530890"/>
            <a:ext cx="9498955" cy="50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C89-06A8-E5E6-1605-743B428E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1BD1-8721-346D-42AC-534D579B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51756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Define many different aspects of how your working environment operates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env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Lists current environmental variables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PATH</a:t>
            </a:r>
          </a:p>
          <a:p>
            <a:pPr lvl="2"/>
            <a:r>
              <a:rPr lang="en-US" dirty="0"/>
              <a:t>environmental variable listing locations to look for installed programs</a:t>
            </a:r>
          </a:p>
          <a:p>
            <a:pPr lvl="2"/>
            <a:r>
              <a:rPr lang="en-US" dirty="0"/>
              <a:t>exists as a colon separated list</a:t>
            </a:r>
          </a:p>
          <a:p>
            <a:pPr lvl="2"/>
            <a:r>
              <a:rPr lang="en-US" dirty="0"/>
              <a:t>UNIX looks in the first directory listed for program, then moves down the list sequentially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LD_LIBRARY_PATH</a:t>
            </a:r>
          </a:p>
          <a:p>
            <a:pPr lvl="2"/>
            <a:r>
              <a:rPr lang="en-US" dirty="0"/>
              <a:t>environmental variable listing locations of installed libraries used by programs</a:t>
            </a:r>
          </a:p>
          <a:p>
            <a:pPr lvl="2"/>
            <a:r>
              <a:rPr lang="en-US" dirty="0"/>
              <a:t>exists as a colon separated list</a:t>
            </a:r>
          </a:p>
          <a:p>
            <a:r>
              <a:rPr lang="en-US" dirty="0"/>
              <a:t>Specific variables be accessed using dollar sign with variable name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rgbClr val="FF0000"/>
                </a:solidFill>
              </a:rPr>
              <a:t>$PATH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echo $PATH</a:t>
            </a:r>
            <a:r>
              <a:rPr lang="en-US" dirty="0"/>
              <a:t>: prints PATH variable to screen</a:t>
            </a:r>
          </a:p>
          <a:p>
            <a:r>
              <a:rPr lang="en-US" dirty="0"/>
              <a:t>Variables can be set by typing &lt;</a:t>
            </a:r>
            <a:r>
              <a:rPr lang="en-US" dirty="0" err="1"/>
              <a:t>variable_name</a:t>
            </a:r>
            <a:r>
              <a:rPr lang="en-US" dirty="0"/>
              <a:t>&gt;=&lt;</a:t>
            </a:r>
            <a:r>
              <a:rPr lang="en-US" dirty="0" err="1"/>
              <a:t>variable_value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MYVARIABLE=7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echo $MYVARIABLE</a:t>
            </a:r>
          </a:p>
          <a:p>
            <a:r>
              <a:rPr lang="en-US" dirty="0"/>
              <a:t>Can add to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LD_LIBRARY_PATH </a:t>
            </a:r>
            <a:r>
              <a:rPr lang="en-US" dirty="0"/>
              <a:t>variable by setting the path with “=” sign and including  “$PATH” or “$LD_LIBRARY_PATH” as a colon separated value with a dollar sign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PATH=/path/to/new/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:$PATH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LD_LIBRARY_PATH=/path/to/new/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>
                <a:solidFill>
                  <a:srgbClr val="FF0000"/>
                </a:solidFill>
              </a:rPr>
              <a:t>:$LD_LIBRARY_PATH </a:t>
            </a:r>
          </a:p>
          <a:p>
            <a:r>
              <a:rPr lang="en-US" dirty="0"/>
              <a:t>Further explanation: </a:t>
            </a:r>
            <a:r>
              <a:rPr lang="en-US" dirty="0">
                <a:hlinkClick r:id="rId2"/>
              </a:rPr>
              <a:t>https://www.geeksforgeeks.org/environment-variables-in-linux-unix/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6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1741</Words>
  <Application>Microsoft Macintosh PowerPoint</Application>
  <PresentationFormat>Widescreen</PresentationFormat>
  <Paragraphs>273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Lab 1: UNIX, Clusters, &amp; Data Reproducibility</vt:lpstr>
      <vt:lpstr>Unix &amp; The Command Line</vt:lpstr>
      <vt:lpstr>UNIX &amp; The Command Line</vt:lpstr>
      <vt:lpstr>Getting Answers</vt:lpstr>
      <vt:lpstr>UNIX Resources</vt:lpstr>
      <vt:lpstr>Common UNIX Commands - Basics</vt:lpstr>
      <vt:lpstr>Working and Manipulating Files</vt:lpstr>
      <vt:lpstr>Environmental Variables</vt:lpstr>
      <vt:lpstr>Environmental Variables</vt:lpstr>
      <vt:lpstr>bashrc</vt:lpstr>
      <vt:lpstr>Working on Remote Clusters</vt:lpstr>
      <vt:lpstr>Clusters &amp; Clouds</vt:lpstr>
      <vt:lpstr>MSU HPCC</vt:lpstr>
      <vt:lpstr>HPCC Installed Software</vt:lpstr>
      <vt:lpstr>Installing Software - Conda</vt:lpstr>
      <vt:lpstr>Installing Software - Conda</vt:lpstr>
      <vt:lpstr>Job Scripts</vt:lpstr>
      <vt:lpstr>Header Lines</vt:lpstr>
      <vt:lpstr>Job Scripts - Software</vt:lpstr>
      <vt:lpstr>Data Reproducibility</vt:lpstr>
      <vt:lpstr>Reproducible Research in Genomics</vt:lpstr>
      <vt:lpstr>Github – Getting Started</vt:lpstr>
      <vt:lpstr>Github – basic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UNIX, Clusters, &amp; Data Reproducibility</dc:title>
  <dc:creator>Niederhuth, Chad</dc:creator>
  <cp:lastModifiedBy>Niederhuth, Chad</cp:lastModifiedBy>
  <cp:revision>1</cp:revision>
  <dcterms:created xsi:type="dcterms:W3CDTF">2022-07-25T13:27:48Z</dcterms:created>
  <dcterms:modified xsi:type="dcterms:W3CDTF">2022-08-03T20:01:07Z</dcterms:modified>
</cp:coreProperties>
</file>