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3" r:id="rId4"/>
    <p:sldId id="275" r:id="rId5"/>
    <p:sldId id="258" r:id="rId6"/>
    <p:sldId id="267" r:id="rId7"/>
    <p:sldId id="261" r:id="rId8"/>
    <p:sldId id="263" r:id="rId9"/>
    <p:sldId id="264" r:id="rId10"/>
    <p:sldId id="265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image" Target="../media/image1.jpe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.jpe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0.xml"/><Relationship Id="rId6" Type="http://schemas.openxmlformats.org/officeDocument/2006/relationships/image" Target="../media/image1.jpeg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0.xml"/><Relationship Id="rId5" Type="http://schemas.openxmlformats.org/officeDocument/2006/relationships/image" Target="../media/image1.jpeg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TextBox 12"/>
          <p:cNvSpPr txBox="1"/>
          <p:nvPr/>
        </p:nvSpPr>
        <p:spPr>
          <a:xfrm>
            <a:off x="4406220" y="4957575"/>
            <a:ext cx="3148965" cy="25146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汇报人：聂恒阳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时间：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05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日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1859" y="4002249"/>
            <a:ext cx="4188279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仅供参考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81430" y="1806575"/>
            <a:ext cx="9629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开发中整理的一些东西</a:t>
            </a:r>
            <a:endParaRPr lang="zh-CN" altLang="en-US" sz="600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>
            <a:spLocks noChangeAspect="1"/>
          </p:cNvSpPr>
          <p:nvPr/>
        </p:nvSpPr>
        <p:spPr bwMode="auto">
          <a:xfrm>
            <a:off x="2173791" y="2678810"/>
            <a:ext cx="784441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zh-CN" sz="3000" noProof="1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4406220" y="4957575"/>
            <a:ext cx="3194050" cy="251460"/>
          </a:xfrm>
          <a:prstGeom prst="rect">
            <a:avLst/>
          </a:prstGeom>
          <a:solidFill>
            <a:srgbClr val="3B3838"/>
          </a:solidFill>
        </p:spPr>
        <p:txBody>
          <a:bodyPr wrap="none" lIns="68445" tIns="34223" rIns="68445" bIns="34223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汇报人：聂恒阳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 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时间：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2019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05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日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01859" y="4002249"/>
            <a:ext cx="4188279" cy="53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仅供参考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4477" y="1570814"/>
            <a:ext cx="37630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Source Han Serif SC" panose="02020400000000000000" pitchFamily="18" charset="-122"/>
              </a:rPr>
              <a:t>谢谢观看</a:t>
            </a:r>
            <a:endParaRPr lang="zh-CN" altLang="en-US" sz="66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标题 1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00774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主要内容</a:t>
            </a:r>
            <a:endParaRPr lang="zh-CN" altLang="en-US" dirty="0" smtClean="0"/>
          </a:p>
        </p:txBody>
      </p:sp>
      <p:sp>
        <p:nvSpPr>
          <p:cNvPr id="5" name="文本占位符 12"/>
          <p:cNvSpPr txBox="1"/>
          <p:nvPr>
            <p:custDataLst>
              <p:tags r:id="rId3"/>
            </p:custDataLst>
          </p:nvPr>
        </p:nvSpPr>
        <p:spPr>
          <a:xfrm>
            <a:off x="963295" y="1487805"/>
            <a:ext cx="9812655" cy="22447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/>
              <a:t>前端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	1.页面传参方式选择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2.动态绑定表单数组并分别验证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3.页面组件化</a:t>
            </a:r>
            <a:endParaRPr lang="en-US" altLang="zh-CN" dirty="0" smtClean="0"/>
          </a:p>
        </p:txBody>
      </p:sp>
      <p:sp>
        <p:nvSpPr>
          <p:cNvPr id="11" name="文本占位符 14"/>
          <p:cNvSpPr txBox="1"/>
          <p:nvPr>
            <p:custDataLst>
              <p:tags r:id="rId4"/>
            </p:custDataLst>
          </p:nvPr>
        </p:nvSpPr>
        <p:spPr>
          <a:xfrm>
            <a:off x="963295" y="3876675"/>
            <a:ext cx="9812020" cy="232664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 anchorCtr="0">
            <a:normAutofit lnSpcReduction="20000"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/>
              <a:t>后台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	1.trait的使用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2.数据优雅的数据操作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3.scope</a:t>
            </a:r>
            <a:r>
              <a:rPr lang="zh-CN" altLang="en-US" dirty="0" smtClean="0"/>
              <a:t>作用域的使用</a:t>
            </a:r>
            <a:endParaRPr lang="zh-CN" altLang="en-US" dirty="0" smtClean="0"/>
          </a:p>
          <a:p>
            <a:pPr algn="l"/>
            <a:r>
              <a:rPr lang="en-US" altLang="zh-CN" dirty="0" smtClean="0"/>
              <a:t>	4.</a:t>
            </a:r>
            <a:r>
              <a:rPr lang="zh-CN" altLang="en-US" dirty="0" smtClean="0"/>
              <a:t>默认值的使用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2" name="标题 1"/>
          <p:cNvSpPr txBox="1"/>
          <p:nvPr>
            <p:custDataLst>
              <p:tags r:id="rId2"/>
            </p:custDataLst>
          </p:nvPr>
        </p:nvSpPr>
        <p:spPr>
          <a:xfrm>
            <a:off x="838200" y="351155"/>
            <a:ext cx="10515600" cy="11449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sym typeface="+mn-ea"/>
              </a:rPr>
              <a:t>页面传参方式选择</a:t>
            </a:r>
            <a:endParaRPr lang="en-US" altLang="zh-CN" dirty="0" smtClean="0">
              <a:sym typeface="+mn-ea"/>
            </a:endParaRPr>
          </a:p>
          <a:p>
            <a:endParaRPr lang="zh-CN" altLang="en-US" dirty="0" smtClean="0"/>
          </a:p>
        </p:txBody>
      </p:sp>
      <p:sp>
        <p:nvSpPr>
          <p:cNvPr id="10" name="对角圆角矩形 9"/>
          <p:cNvSpPr/>
          <p:nvPr>
            <p:custDataLst>
              <p:tags r:id="rId3"/>
            </p:custDataLst>
          </p:nvPr>
        </p:nvSpPr>
        <p:spPr>
          <a:xfrm>
            <a:off x="838200" y="2285884"/>
            <a:ext cx="682357" cy="682357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3" name="文本占位符 12"/>
          <p:cNvSpPr txBox="1"/>
          <p:nvPr>
            <p:custDataLst>
              <p:tags r:id="rId4"/>
            </p:custDataLst>
          </p:nvPr>
        </p:nvSpPr>
        <p:spPr>
          <a:xfrm>
            <a:off x="1693545" y="1814830"/>
            <a:ext cx="8869680" cy="1625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持续型：</a:t>
            </a:r>
            <a:endParaRPr lang="zh-CN" altLang="en-US" dirty="0" smtClean="0"/>
          </a:p>
          <a:p>
            <a:r>
              <a:rPr lang="zh-CN" altLang="en-US" dirty="0" smtClean="0"/>
              <a:t>this.$router.push({name: '</a:t>
            </a:r>
            <a:r>
              <a:rPr lang="en-US" altLang="zh-CN" dirty="0" smtClean="0"/>
              <a:t>pageName</a:t>
            </a:r>
            <a:r>
              <a:rPr lang="zh-CN" altLang="en-US" dirty="0" smtClean="0"/>
              <a:t>',</a:t>
            </a:r>
            <a:r>
              <a:rPr lang="en-US" altLang="zh-CN" dirty="0" smtClean="0"/>
              <a:t>	</a:t>
            </a:r>
            <a:r>
              <a:rPr lang="zh-CN" altLang="en-US" dirty="0" smtClean="0"/>
              <a:t>query: {  id: id    }})</a:t>
            </a:r>
            <a:endParaRPr lang="zh-CN" altLang="en-US" dirty="0" smtClean="0"/>
          </a:p>
          <a:p>
            <a:r>
              <a:rPr lang="zh-CN" altLang="en-US" dirty="0" smtClean="0"/>
              <a:t>页面刷新后参数任存在。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5"/>
            </p:custDataLst>
          </p:nvPr>
        </p:nvSpPr>
        <p:spPr>
          <a:xfrm>
            <a:off x="838141" y="4255135"/>
            <a:ext cx="682357" cy="682357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4" name="文本占位符 14"/>
          <p:cNvSpPr txBox="1"/>
          <p:nvPr>
            <p:custDataLst>
              <p:tags r:id="rId6"/>
            </p:custDataLst>
          </p:nvPr>
        </p:nvSpPr>
        <p:spPr>
          <a:xfrm>
            <a:off x="1693545" y="3759200"/>
            <a:ext cx="8870315" cy="1673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一次型：</a:t>
            </a:r>
            <a:endParaRPr lang="zh-CN" altLang="en-US" dirty="0" smtClean="0"/>
          </a:p>
          <a:p>
            <a:r>
              <a:rPr lang="zh-CN" altLang="en-US" dirty="0" smtClean="0"/>
              <a:t>this.$router.push({name: </a:t>
            </a:r>
            <a:r>
              <a:rPr lang="en-US" altLang="zh-CN" dirty="0" smtClean="0"/>
              <a:t>pageName</a:t>
            </a:r>
            <a:r>
              <a:rPr lang="zh-CN" altLang="en-US" dirty="0" smtClean="0"/>
              <a:t>, params: {   id: id    }})</a:t>
            </a:r>
            <a:endParaRPr lang="zh-CN" altLang="en-US" dirty="0" smtClean="0"/>
          </a:p>
          <a:p>
            <a:r>
              <a:rPr lang="zh-CN" altLang="en-US" dirty="0" smtClean="0"/>
              <a:t>页面刷新后参数将消失。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 txBox="1"/>
          <p:nvPr>
            <p:custDataLst>
              <p:tags r:id="rId1"/>
            </p:custDataLst>
          </p:nvPr>
        </p:nvSpPr>
        <p:spPr>
          <a:xfrm>
            <a:off x="1693545" y="1814830"/>
            <a:ext cx="8869680" cy="1625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持续型：</a:t>
            </a:r>
            <a:endParaRPr lang="zh-CN" altLang="en-US" dirty="0" smtClean="0"/>
          </a:p>
          <a:p>
            <a:r>
              <a:rPr lang="zh-CN" altLang="en-US" dirty="0" smtClean="0"/>
              <a:t>this.$router.push({name: '</a:t>
            </a:r>
            <a:r>
              <a:rPr lang="en-US" altLang="zh-CN" dirty="0" smtClean="0"/>
              <a:t>pageName</a:t>
            </a:r>
            <a:r>
              <a:rPr lang="zh-CN" altLang="en-US" dirty="0" smtClean="0"/>
              <a:t>',</a:t>
            </a:r>
            <a:r>
              <a:rPr lang="en-US" altLang="zh-CN" dirty="0" smtClean="0"/>
              <a:t>	</a:t>
            </a:r>
            <a:r>
              <a:rPr lang="zh-CN" altLang="en-US" dirty="0" smtClean="0"/>
              <a:t>query: {  id: id    }})</a:t>
            </a:r>
            <a:endParaRPr lang="zh-CN" altLang="en-US" dirty="0" smtClean="0"/>
          </a:p>
          <a:p>
            <a:r>
              <a:rPr lang="zh-CN" altLang="en-US" dirty="0" smtClean="0"/>
              <a:t>页面刷新后参数任存在。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2"/>
            </p:custDataLst>
          </p:nvPr>
        </p:nvSpPr>
        <p:spPr>
          <a:xfrm>
            <a:off x="1693545" y="3759200"/>
            <a:ext cx="8870315" cy="1673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一次型：</a:t>
            </a:r>
            <a:endParaRPr lang="zh-CN" altLang="en-US" dirty="0" smtClean="0"/>
          </a:p>
          <a:p>
            <a:r>
              <a:rPr lang="zh-CN" altLang="en-US" dirty="0" smtClean="0"/>
              <a:t>this.$router.push({name: </a:t>
            </a:r>
            <a:r>
              <a:rPr lang="en-US" altLang="zh-CN" dirty="0" smtClean="0"/>
              <a:t>pageName</a:t>
            </a:r>
            <a:r>
              <a:rPr lang="zh-CN" altLang="en-US" dirty="0" smtClean="0"/>
              <a:t>, params: {   id: id    }})</a:t>
            </a:r>
            <a:endParaRPr lang="zh-CN" altLang="en-US" dirty="0" smtClean="0"/>
          </a:p>
          <a:p>
            <a:r>
              <a:rPr lang="zh-CN" altLang="en-US" dirty="0" smtClean="0"/>
              <a:t>页面刷新后参数将消失。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3"/>
            </p:custDataLst>
          </p:nvPr>
        </p:nvSpPr>
        <p:spPr>
          <a:xfrm>
            <a:off x="838141" y="4255135"/>
            <a:ext cx="682357" cy="682357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0" name="对角圆角矩形 9"/>
          <p:cNvSpPr/>
          <p:nvPr>
            <p:custDataLst>
              <p:tags r:id="rId4"/>
            </p:custDataLst>
          </p:nvPr>
        </p:nvSpPr>
        <p:spPr>
          <a:xfrm>
            <a:off x="838200" y="2285884"/>
            <a:ext cx="682357" cy="682357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>
            <p:custDataLst>
              <p:tags r:id="rId5"/>
            </p:custDataLst>
          </p:nvPr>
        </p:nvSpPr>
        <p:spPr>
          <a:xfrm>
            <a:off x="838200" y="351155"/>
            <a:ext cx="10515600" cy="11449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zh-CN" dirty="0" smtClean="0">
                <a:sym typeface="+mn-ea"/>
              </a:rPr>
              <a:t>页面传参方式选择</a:t>
            </a:r>
            <a:endParaRPr lang="en-US" altLang="zh-CN" dirty="0" smtClean="0">
              <a:sym typeface="+mn-ea"/>
            </a:endParaRPr>
          </a:p>
          <a:p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 txBox="1"/>
          <p:nvPr>
            <p:custDataLst>
              <p:tags r:id="rId7"/>
            </p:custDataLst>
          </p:nvPr>
        </p:nvSpPr>
        <p:spPr>
          <a:xfrm>
            <a:off x="838200" y="337185"/>
            <a:ext cx="10515600" cy="11283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动态绑定表单数组并分别验证</a:t>
            </a:r>
            <a:endParaRPr lang="zh-CN" altLang="en-US" dirty="0" smtClean="0"/>
          </a:p>
        </p:txBody>
      </p:sp>
      <p:sp>
        <p:nvSpPr>
          <p:cNvPr id="4" name="对角圆角矩形 3"/>
          <p:cNvSpPr/>
          <p:nvPr>
            <p:custDataLst>
              <p:tags r:id="rId8"/>
            </p:custDataLst>
          </p:nvPr>
        </p:nvSpPr>
        <p:spPr>
          <a:xfrm>
            <a:off x="772160" y="208788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5" name="文本占位符 12"/>
          <p:cNvSpPr txBox="1"/>
          <p:nvPr>
            <p:custDataLst>
              <p:tags r:id="rId9"/>
            </p:custDataLst>
          </p:nvPr>
        </p:nvSpPr>
        <p:spPr>
          <a:xfrm>
            <a:off x="1772920" y="1797050"/>
            <a:ext cx="9622790" cy="12439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ym typeface="+mn-ea"/>
              </a:rPr>
              <a:t>数据结构：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data:[{data1: 1,name: '***', data2:[{key: '**',value: '**'}]}]</a:t>
            </a:r>
            <a:endParaRPr lang="zh-CN" altLang="en-US" dirty="0" smtClean="0"/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772160" y="349377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7" name="文本占位符 14"/>
          <p:cNvSpPr txBox="1"/>
          <p:nvPr>
            <p:custDataLst>
              <p:tags r:id="rId11"/>
            </p:custDataLst>
          </p:nvPr>
        </p:nvSpPr>
        <p:spPr>
          <a:xfrm>
            <a:off x="1772920" y="3217545"/>
            <a:ext cx="9622790" cy="12153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ym typeface="+mn-ea"/>
              </a:rPr>
              <a:t>绑定：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:prop="'array.'+index+'.parameter'"</a:t>
            </a:r>
            <a:r>
              <a:rPr lang="en-US" altLang="zh-CN" dirty="0" smtClean="0">
                <a:sym typeface="+mn-ea"/>
              </a:rPr>
              <a:t>	  </a:t>
            </a:r>
            <a:r>
              <a:rPr lang="zh-CN" altLang="en-US" dirty="0" smtClean="0">
                <a:sym typeface="+mn-ea"/>
              </a:rPr>
              <a:t>:rules="rules.parameter"</a:t>
            </a:r>
            <a:endParaRPr lang="zh-CN" altLang="en-US" dirty="0" smtClean="0"/>
          </a:p>
        </p:txBody>
      </p:sp>
      <p:sp>
        <p:nvSpPr>
          <p:cNvPr id="8" name="对角圆角矩形 7"/>
          <p:cNvSpPr/>
          <p:nvPr>
            <p:custDataLst>
              <p:tags r:id="rId12"/>
            </p:custDataLst>
          </p:nvPr>
        </p:nvSpPr>
        <p:spPr>
          <a:xfrm>
            <a:off x="772160" y="501523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7" name="文本占位符 3"/>
          <p:cNvSpPr txBox="1"/>
          <p:nvPr>
            <p:custDataLst>
              <p:tags r:id="rId13"/>
            </p:custDataLst>
          </p:nvPr>
        </p:nvSpPr>
        <p:spPr>
          <a:xfrm>
            <a:off x="1772920" y="4631055"/>
            <a:ext cx="9622790" cy="1209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ym typeface="+mn-ea"/>
              </a:rPr>
              <a:t>规则：</a:t>
            </a:r>
            <a:r>
              <a:rPr lang="en-US" altLang="zh-CN" dirty="0" smtClean="0">
                <a:sym typeface="+mn-ea"/>
              </a:rPr>
              <a:t>rules:{paramter:[{****}]}</a:t>
            </a:r>
            <a:endParaRPr lang="zh-CN" altLang="en-US" dirty="0" smtClean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 txBox="1"/>
          <p:nvPr>
            <p:custDataLst>
              <p:tags r:id="rId1"/>
            </p:custDataLst>
          </p:nvPr>
        </p:nvSpPr>
        <p:spPr>
          <a:xfrm>
            <a:off x="1772920" y="1797050"/>
            <a:ext cx="9622790" cy="12439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ym typeface="+mn-ea"/>
              </a:rPr>
              <a:t>数据结构：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data:[{data1: 1,name: '***', data2:[{key: '**',value: '**'}]}]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2"/>
            </p:custDataLst>
          </p:nvPr>
        </p:nvSpPr>
        <p:spPr>
          <a:xfrm>
            <a:off x="1772920" y="3217545"/>
            <a:ext cx="9622790" cy="12153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zh-CN" altLang="en-US" dirty="0" smtClean="0">
                <a:sym typeface="+mn-ea"/>
              </a:rPr>
              <a:t>绑定：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:prop="'array.'+index+'.parameter'"</a:t>
            </a:r>
            <a:r>
              <a:rPr lang="en-US" altLang="zh-CN" dirty="0" smtClean="0">
                <a:sym typeface="+mn-ea"/>
              </a:rPr>
              <a:t>	  </a:t>
            </a:r>
            <a:r>
              <a:rPr lang="zh-CN" altLang="en-US" dirty="0" smtClean="0">
                <a:sym typeface="+mn-ea"/>
              </a:rPr>
              <a:t>:rules="rules.parameter"</a:t>
            </a:r>
            <a:endParaRPr lang="zh-CN" altLang="en-US" dirty="0" smtClean="0"/>
          </a:p>
        </p:txBody>
      </p:sp>
      <p:sp>
        <p:nvSpPr>
          <p:cNvPr id="15" name="文本占位符 3"/>
          <p:cNvSpPr txBox="1"/>
          <p:nvPr>
            <p:custDataLst>
              <p:tags r:id="rId3"/>
            </p:custDataLst>
          </p:nvPr>
        </p:nvSpPr>
        <p:spPr>
          <a:xfrm>
            <a:off x="1772920" y="4631055"/>
            <a:ext cx="9622790" cy="1209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>
                <a:sym typeface="+mn-ea"/>
              </a:rPr>
              <a:t>规则：</a:t>
            </a:r>
            <a:r>
              <a:rPr lang="en-US" altLang="zh-CN" dirty="0" smtClean="0">
                <a:sym typeface="+mn-ea"/>
              </a:rPr>
              <a:t>rules:{paramter:[{****}]}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4"/>
            </p:custDataLst>
          </p:nvPr>
        </p:nvSpPr>
        <p:spPr>
          <a:xfrm>
            <a:off x="772160" y="349377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0" name="对角圆角矩形 9"/>
          <p:cNvSpPr/>
          <p:nvPr>
            <p:custDataLst>
              <p:tags r:id="rId5"/>
            </p:custDataLst>
          </p:nvPr>
        </p:nvSpPr>
        <p:spPr>
          <a:xfrm>
            <a:off x="772160" y="208788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1" name="对角圆角矩形 10"/>
          <p:cNvSpPr/>
          <p:nvPr>
            <p:custDataLst>
              <p:tags r:id="rId6"/>
            </p:custDataLst>
          </p:nvPr>
        </p:nvSpPr>
        <p:spPr>
          <a:xfrm>
            <a:off x="772160" y="5015230"/>
            <a:ext cx="662305" cy="662305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2" name="标题 1"/>
          <p:cNvSpPr txBox="1"/>
          <p:nvPr>
            <p:custDataLst>
              <p:tags r:id="rId7"/>
            </p:custDataLst>
          </p:nvPr>
        </p:nvSpPr>
        <p:spPr>
          <a:xfrm>
            <a:off x="838200" y="337185"/>
            <a:ext cx="10515600" cy="11283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动态绑定表单数组并分别验证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 txBox="1"/>
          <p:nvPr>
            <p:custDataLst>
              <p:tags r:id="rId9"/>
            </p:custDataLst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页面组件化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对角圆角矩形 3"/>
          <p:cNvSpPr/>
          <p:nvPr>
            <p:custDataLst>
              <p:tags r:id="rId10"/>
            </p:custDataLst>
          </p:nvPr>
        </p:nvSpPr>
        <p:spPr>
          <a:xfrm>
            <a:off x="772160" y="1582135"/>
            <a:ext cx="798458" cy="798458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5" name="对角圆角矩形 4"/>
          <p:cNvSpPr/>
          <p:nvPr>
            <p:custDataLst>
              <p:tags r:id="rId11"/>
            </p:custDataLst>
          </p:nvPr>
        </p:nvSpPr>
        <p:spPr>
          <a:xfrm>
            <a:off x="838000" y="4086225"/>
            <a:ext cx="798458" cy="798458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6" name="文本占位符 12"/>
          <p:cNvSpPr txBox="1"/>
          <p:nvPr>
            <p:custDataLst>
              <p:tags r:id="rId12"/>
            </p:custDataLst>
          </p:nvPr>
        </p:nvSpPr>
        <p:spPr>
          <a:xfrm>
            <a:off x="1795780" y="1524000"/>
            <a:ext cx="9320530" cy="1106170"/>
          </a:xfrm>
          <a:prstGeom prst="rect">
            <a:avLst/>
          </a:prstGeom>
          <a:ln w="12700" cmpd="sng"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（1）首先将一个功能（例如：表格，分页）封装到单独的文件。</a:t>
            </a:r>
            <a:endParaRPr lang="zh-CN" altLang="en-US" dirty="0" smtClean="0"/>
          </a:p>
          <a:p>
            <a:r>
              <a:rPr lang="zh-CN" altLang="en-US" dirty="0" smtClean="0"/>
              <a:t>Table.vue；Paginate.vue</a:t>
            </a:r>
            <a:endParaRPr lang="zh-CN" altLang="en-US" dirty="0" smtClean="0"/>
          </a:p>
        </p:txBody>
      </p:sp>
      <p:sp>
        <p:nvSpPr>
          <p:cNvPr id="7" name="文本占位符 14"/>
          <p:cNvSpPr txBox="1"/>
          <p:nvPr>
            <p:custDataLst>
              <p:tags r:id="rId13"/>
            </p:custDataLst>
          </p:nvPr>
        </p:nvSpPr>
        <p:spPr>
          <a:xfrm>
            <a:off x="1795780" y="2919730"/>
            <a:ext cx="9319895" cy="3319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（2）再将这些文件注册成组件import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from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文件地址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r>
              <a:rPr lang="zh-CN" altLang="en-US" dirty="0" smtClean="0"/>
              <a:t>Vue.component('组建名',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)（全局注册）</a:t>
            </a:r>
            <a:endParaRPr lang="zh-CN" altLang="en-US" dirty="0" smtClean="0"/>
          </a:p>
          <a:p>
            <a:r>
              <a:rPr lang="zh-CN" altLang="en-US" dirty="0" smtClean="0"/>
              <a:t>components: { '组建名':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}（局部注册）</a:t>
            </a:r>
            <a:endParaRPr lang="zh-CN" altLang="en-US" dirty="0" smtClean="0"/>
          </a:p>
          <a:p>
            <a:r>
              <a:rPr lang="zh-CN" altLang="en-US" dirty="0" smtClean="0"/>
              <a:t>例：   import Breadcrumb from "../Breadcrumb"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Vue.component('bread-crumb', Breadcrumb)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components: { 'component-a': ComponentA, 'component-b': ComponentB }</a:t>
            </a:r>
            <a:endParaRPr lang="zh-CN" altLang="en-US" dirty="0" smtClean="0"/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 txBox="1"/>
          <p:nvPr>
            <p:custDataLst>
              <p:tags r:id="rId1"/>
            </p:custDataLst>
          </p:nvPr>
        </p:nvSpPr>
        <p:spPr>
          <a:xfrm>
            <a:off x="1795780" y="1524000"/>
            <a:ext cx="9320530" cy="1106170"/>
          </a:xfrm>
          <a:prstGeom prst="rect">
            <a:avLst/>
          </a:prstGeom>
          <a:ln w="12700" cmpd="sng"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（1）首先将一个功能（例如：表格，分页）封装到单独的文件。</a:t>
            </a:r>
            <a:endParaRPr lang="zh-CN" altLang="en-US" dirty="0" smtClean="0"/>
          </a:p>
          <a:p>
            <a:r>
              <a:rPr lang="zh-CN" altLang="en-US" dirty="0" smtClean="0"/>
              <a:t>Table.vue；Paginate.vue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2"/>
            </p:custDataLst>
          </p:nvPr>
        </p:nvSpPr>
        <p:spPr>
          <a:xfrm>
            <a:off x="1795780" y="2919730"/>
            <a:ext cx="9319895" cy="3319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（2）再将这些文件注册成组件import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from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文件地址</a:t>
            </a:r>
            <a:r>
              <a:rPr lang="en-US" altLang="zh-CN" dirty="0" smtClean="0"/>
              <a:t>’</a:t>
            </a:r>
            <a:endParaRPr lang="en-US" altLang="zh-CN" dirty="0" smtClean="0"/>
          </a:p>
          <a:p>
            <a:r>
              <a:rPr lang="zh-CN" altLang="en-US" dirty="0" smtClean="0"/>
              <a:t>Vue.component('组建名',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)（全局注册）</a:t>
            </a:r>
            <a:endParaRPr lang="zh-CN" altLang="en-US" dirty="0" smtClean="0"/>
          </a:p>
          <a:p>
            <a:r>
              <a:rPr lang="zh-CN" altLang="en-US" dirty="0" smtClean="0"/>
              <a:t>components: { '组建名': </a:t>
            </a:r>
            <a:r>
              <a:rPr lang="en-US" altLang="zh-CN" dirty="0" smtClean="0"/>
              <a:t>‘</a:t>
            </a:r>
            <a:r>
              <a:rPr lang="zh-CN" altLang="en-US" dirty="0" smtClean="0">
                <a:sym typeface="+mn-ea"/>
              </a:rPr>
              <a:t>引导名</a:t>
            </a:r>
            <a:r>
              <a:rPr lang="en-US" altLang="zh-CN" dirty="0" smtClean="0"/>
              <a:t>’</a:t>
            </a:r>
            <a:r>
              <a:rPr lang="zh-CN" altLang="en-US" dirty="0" smtClean="0"/>
              <a:t>}（局部注册）</a:t>
            </a:r>
            <a:endParaRPr lang="zh-CN" altLang="en-US" dirty="0" smtClean="0"/>
          </a:p>
          <a:p>
            <a:r>
              <a:rPr lang="zh-CN" altLang="en-US" dirty="0" smtClean="0"/>
              <a:t>例：   import Breadcrumb from "../Breadcrumb"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Vue.component('bread-crumb', Breadcrumb)</a:t>
            </a:r>
            <a:endParaRPr lang="zh-CN" altLang="en-US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components: { 'component-a': ComponentA, 'component-b': ComponentB }</a:t>
            </a:r>
            <a:endParaRPr lang="zh-CN" altLang="en-US" dirty="0" smtClean="0"/>
          </a:p>
        </p:txBody>
      </p:sp>
      <p:sp>
        <p:nvSpPr>
          <p:cNvPr id="9" name="对角圆角矩形 8"/>
          <p:cNvSpPr/>
          <p:nvPr>
            <p:custDataLst>
              <p:tags r:id="rId3"/>
            </p:custDataLst>
          </p:nvPr>
        </p:nvSpPr>
        <p:spPr>
          <a:xfrm>
            <a:off x="838000" y="4086225"/>
            <a:ext cx="798458" cy="798458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0" name="对角圆角矩形 9"/>
          <p:cNvSpPr/>
          <p:nvPr>
            <p:custDataLst>
              <p:tags r:id="rId4"/>
            </p:custDataLst>
          </p:nvPr>
        </p:nvSpPr>
        <p:spPr>
          <a:xfrm>
            <a:off x="772160" y="1582135"/>
            <a:ext cx="798458" cy="798458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12" name="标题 1"/>
          <p:cNvSpPr txBox="1"/>
          <p:nvPr>
            <p:custDataLst>
              <p:tags r:id="rId5"/>
            </p:custDataLst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页面组件化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814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ym typeface="+mn-ea"/>
              </a:rPr>
              <a:t>trait的使用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95425" y="1366520"/>
            <a:ext cx="93008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model是随着项目的推移会慢慢的变得肥大难以维护，因为传统的方式是将数据库访问逻辑都写在这里面，而laravel 的模型里除了数据访问的逻辑还会有数据表之间的关联关系，访问器，修改器，监视的字段，白名单，黑名单等等。我们只需要创建一个trait，将数据访问的所有方法全部移动到这个trait中，然后在原来的模型中 use 这个trait就可以了，这样就方便的实现了代码的分离。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495425" y="4811395"/>
            <a:ext cx="8994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	</a:t>
            </a:r>
            <a:r>
              <a:rPr lang="zh-CN" altLang="en-US" sz="2800"/>
              <a:t>定义：Trait oneTrait{public $exception;}   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引入：class way{ use oneTrait;} 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相当于：</a:t>
            </a:r>
            <a:r>
              <a:rPr lang="en-US" altLang="zh-CN" sz="2800"/>
              <a:t>class way{ </a:t>
            </a:r>
            <a:r>
              <a:rPr lang="zh-CN" altLang="en-US" sz="2800">
                <a:sym typeface="+mn-ea"/>
              </a:rPr>
              <a:t>public $exception;</a:t>
            </a:r>
            <a:r>
              <a:rPr lang="en-US" altLang="zh-CN" sz="2800"/>
              <a:t>}</a:t>
            </a:r>
            <a:endParaRPr lang="zh-CN" altLang="en-US" sz="280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070"/>
          </a:xfrm>
        </p:spPr>
        <p:txBody>
          <a:bodyPr/>
          <a:p>
            <a:pPr algn="ctr"/>
            <a:r>
              <a:rPr lang="en-US" altLang="zh-CN" dirty="0" smtClean="0">
                <a:sym typeface="+mn-ea"/>
              </a:rPr>
              <a:t>trait的使用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95425" y="1366520"/>
            <a:ext cx="93008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	</a:t>
            </a:r>
            <a:r>
              <a:rPr lang="zh-CN" altLang="en-US" sz="2800"/>
              <a:t>model是随着项目的推移会慢慢的变得肥大难以维护，因为传统的方式是将数据库访问逻辑都写在这里面，而laravel 的模型里除了数据访问的逻辑还会有数据表之间的关联关系，访问器，修改器，监视的字段，白名单，黑名单等等。我们只需要创建一个trait，将数据访问的所有方法全部移动到这个trait中，然后在原来的模型中 use 这个trait就可以了，这样就方便的实现了代码的分离。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495425" y="4811395"/>
            <a:ext cx="8994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	</a:t>
            </a:r>
            <a:r>
              <a:rPr lang="zh-CN" altLang="en-US" sz="2800"/>
              <a:t>定义：Trait oneTrait{public $exception;}   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引入：class way{ use oneTrait;} 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相当于：</a:t>
            </a:r>
            <a:r>
              <a:rPr lang="en-US" altLang="zh-CN" sz="2800"/>
              <a:t>class way{ </a:t>
            </a:r>
            <a:r>
              <a:rPr lang="zh-CN" altLang="en-US" sz="2800">
                <a:sym typeface="+mn-ea"/>
              </a:rPr>
              <a:t>public $exception;</a:t>
            </a:r>
            <a:r>
              <a:rPr lang="en-US" altLang="zh-CN" sz="2800"/>
              <a:t>}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9" name="标题 1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13119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数据优雅的数据操作</a:t>
            </a:r>
            <a:endParaRPr lang="zh-CN" altLang="en-US" dirty="0" smtClean="0"/>
          </a:p>
        </p:txBody>
      </p:sp>
      <p:sp>
        <p:nvSpPr>
          <p:cNvPr id="10" name="文本占位符 12"/>
          <p:cNvSpPr txBox="1"/>
          <p:nvPr>
            <p:custDataLst>
              <p:tags r:id="rId3"/>
            </p:custDataLst>
          </p:nvPr>
        </p:nvSpPr>
        <p:spPr>
          <a:xfrm>
            <a:off x="2595046" y="2170523"/>
            <a:ext cx="8021605" cy="106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直接使用model::create($data)创建数据</a:t>
            </a:r>
            <a:endParaRPr lang="zh-CN" altLang="en-US" dirty="0" smtClean="0"/>
          </a:p>
        </p:txBody>
      </p:sp>
      <p:sp>
        <p:nvSpPr>
          <p:cNvPr id="11" name="文本占位符 14"/>
          <p:cNvSpPr txBox="1"/>
          <p:nvPr>
            <p:custDataLst>
              <p:tags r:id="rId4"/>
            </p:custDataLst>
          </p:nvPr>
        </p:nvSpPr>
        <p:spPr>
          <a:xfrm>
            <a:off x="2595245" y="3507105"/>
            <a:ext cx="8021320" cy="1210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也可以使用$dataValue = new model($request-&gt;all());</a:t>
            </a:r>
            <a:endParaRPr lang="zh-CN" altLang="en-US" dirty="0" smtClean="0"/>
          </a:p>
          <a:p>
            <a:r>
              <a:rPr lang="zh-CN" altLang="en-US" dirty="0" smtClean="0"/>
              <a:t>结合$dataValue -&gt;save()创建。</a:t>
            </a:r>
            <a:endParaRPr lang="zh-CN" altLang="en-US" dirty="0" smtClean="0"/>
          </a:p>
        </p:txBody>
      </p:sp>
      <p:sp>
        <p:nvSpPr>
          <p:cNvPr id="12" name="文本占位符 3"/>
          <p:cNvSpPr txBox="1"/>
          <p:nvPr>
            <p:custDataLst>
              <p:tags r:id="rId5"/>
            </p:custDataLst>
          </p:nvPr>
        </p:nvSpPr>
        <p:spPr>
          <a:xfrm>
            <a:off x="2595046" y="4992945"/>
            <a:ext cx="8021605" cy="106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使用model::where('id',$id)-&gt;update($data)方法更新数据。</a:t>
            </a:r>
            <a:endParaRPr lang="zh-CN" altLang="en-US" dirty="0" smtClean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119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数据优雅的数据操作</a:t>
            </a:r>
            <a:endParaRPr lang="zh-CN" altLang="en-US" dirty="0" smtClean="0"/>
          </a:p>
        </p:txBody>
      </p:sp>
      <p:sp>
        <p:nvSpPr>
          <p:cNvPr id="10" name="文本占位符 12"/>
          <p:cNvSpPr txBox="1"/>
          <p:nvPr>
            <p:custDataLst>
              <p:tags r:id="rId2"/>
            </p:custDataLst>
          </p:nvPr>
        </p:nvSpPr>
        <p:spPr>
          <a:xfrm>
            <a:off x="2595046" y="2170523"/>
            <a:ext cx="8021605" cy="106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直接使用model::create($data)创建数据</a:t>
            </a:r>
            <a:endParaRPr lang="zh-CN" altLang="en-US" dirty="0" smtClean="0"/>
          </a:p>
        </p:txBody>
      </p:sp>
      <p:sp>
        <p:nvSpPr>
          <p:cNvPr id="11" name="文本占位符 14"/>
          <p:cNvSpPr txBox="1"/>
          <p:nvPr>
            <p:custDataLst>
              <p:tags r:id="rId3"/>
            </p:custDataLst>
          </p:nvPr>
        </p:nvSpPr>
        <p:spPr>
          <a:xfrm>
            <a:off x="2595245" y="3507105"/>
            <a:ext cx="8021320" cy="12103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也可以使用$dataValue = new model($request-&gt;all());</a:t>
            </a:r>
            <a:endParaRPr lang="zh-CN" altLang="en-US" dirty="0" smtClean="0"/>
          </a:p>
          <a:p>
            <a:r>
              <a:rPr lang="zh-CN" altLang="en-US" dirty="0" smtClean="0"/>
              <a:t>结合$dataValue -&gt;save()创建。</a:t>
            </a:r>
            <a:endParaRPr lang="zh-CN" altLang="en-US" dirty="0" smtClean="0"/>
          </a:p>
        </p:txBody>
      </p:sp>
      <p:sp>
        <p:nvSpPr>
          <p:cNvPr id="12" name="文本占位符 3"/>
          <p:cNvSpPr txBox="1"/>
          <p:nvPr>
            <p:custDataLst>
              <p:tags r:id="rId4"/>
            </p:custDataLst>
          </p:nvPr>
        </p:nvSpPr>
        <p:spPr>
          <a:xfrm>
            <a:off x="2595046" y="4992945"/>
            <a:ext cx="8021605" cy="10607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使用model::where('id',$id)-&gt;update($data)方法更新数据。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ym typeface="+mn-ea"/>
              </a:rPr>
              <a:t>scope</a:t>
            </a:r>
            <a:r>
              <a:rPr lang="zh-CN" altLang="en-US" dirty="0" smtClean="0">
                <a:sym typeface="+mn-ea"/>
              </a:rPr>
              <a:t>作用域的使用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62735" y="2168525"/>
            <a:ext cx="906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</a:t>
            </a:r>
            <a:r>
              <a:rPr lang="zh-CN" altLang="en-US" sz="2800"/>
              <a:t>该方法可以减少控制器中的条件判断代码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6630" y="3106420"/>
            <a:ext cx="103765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	</a:t>
            </a:r>
            <a:r>
              <a:rPr lang="zh-CN" altLang="en-US" sz="2800"/>
              <a:t>在model中定义带scope前缀的方法。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例如：scopeIsroot($query){</a:t>
            </a:r>
            <a:r>
              <a:rPr lang="en-US" altLang="zh-CN" sz="2800"/>
              <a:t>****</a:t>
            </a:r>
            <a:r>
              <a:rPr lang="zh-CN" altLang="en-US" sz="2800"/>
              <a:t>},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使用的时候直接model::isroot()就可以了。</a:t>
            </a:r>
            <a:endParaRPr lang="zh-CN" altLang="en-US" sz="280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dirty="0" smtClean="0">
                <a:sym typeface="+mn-ea"/>
              </a:rPr>
              <a:t>scope</a:t>
            </a:r>
            <a:r>
              <a:rPr lang="zh-CN" altLang="en-US" dirty="0" smtClean="0">
                <a:sym typeface="+mn-ea"/>
              </a:rPr>
              <a:t>作用域的使用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62735" y="2168525"/>
            <a:ext cx="9066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    </a:t>
            </a:r>
            <a:r>
              <a:rPr lang="zh-CN" altLang="en-US" sz="2800"/>
              <a:t>该方法可以减少控制器中的条件判断代码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976630" y="3106420"/>
            <a:ext cx="103765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/>
              <a:t>	</a:t>
            </a:r>
            <a:r>
              <a:rPr lang="zh-CN" altLang="en-US" sz="2800"/>
              <a:t>在model中定义带scope前缀的方法。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例如：scopeIsroot($query){</a:t>
            </a:r>
            <a:r>
              <a:rPr lang="en-US" altLang="zh-CN" sz="2800"/>
              <a:t>****</a:t>
            </a:r>
            <a:r>
              <a:rPr lang="zh-CN" altLang="en-US" sz="2800"/>
              <a:t>},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使用的时候直接model::isroot()就可以了。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2" name="标题 1"/>
          <p:cNvSpPr txBox="1"/>
          <p:nvPr>
            <p:custDataLst>
              <p:tags r:id="rId2"/>
            </p:custDataLst>
          </p:nvPr>
        </p:nvSpPr>
        <p:spPr>
          <a:xfrm>
            <a:off x="838200" y="365125"/>
            <a:ext cx="10515600" cy="9721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ym typeface="+mn-ea"/>
              </a:rPr>
              <a:t>默认值的使用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0" name="对角圆角矩形 9"/>
          <p:cNvSpPr/>
          <p:nvPr>
            <p:custDataLst>
              <p:tags r:id="rId3"/>
            </p:custDataLst>
          </p:nvPr>
        </p:nvSpPr>
        <p:spPr>
          <a:xfrm>
            <a:off x="914400" y="1735136"/>
            <a:ext cx="685306" cy="685306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9" name="对角圆角矩形 8"/>
          <p:cNvSpPr/>
          <p:nvPr>
            <p:custDataLst>
              <p:tags r:id="rId4"/>
            </p:custDataLst>
          </p:nvPr>
        </p:nvSpPr>
        <p:spPr>
          <a:xfrm>
            <a:off x="914604" y="3183816"/>
            <a:ext cx="685306" cy="685306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914394" y="4666656"/>
            <a:ext cx="685306" cy="685306"/>
          </a:xfrm>
          <a:prstGeom prst="round2DiagRect">
            <a:avLst>
              <a:gd name="adj1" fmla="val 16667"/>
              <a:gd name="adj2" fmla="val 182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13" name="文本占位符 12"/>
          <p:cNvSpPr txBox="1"/>
          <p:nvPr>
            <p:custDataLst>
              <p:tags r:id="rId6"/>
            </p:custDataLst>
          </p:nvPr>
        </p:nvSpPr>
        <p:spPr>
          <a:xfrm>
            <a:off x="1844675" y="1555750"/>
            <a:ext cx="9441815" cy="10744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请求数据参数的时候：</a:t>
            </a:r>
            <a:endParaRPr lang="zh-CN" altLang="en-US" dirty="0" smtClean="0"/>
          </a:p>
          <a:p>
            <a:r>
              <a:rPr lang="zh-CN" altLang="en-US" dirty="0" smtClean="0"/>
              <a:t>$adminName = $request-&gt;get("admin_name",false);</a:t>
            </a:r>
            <a:endParaRPr lang="zh-CN" altLang="en-US" dirty="0" smtClean="0"/>
          </a:p>
        </p:txBody>
      </p:sp>
      <p:sp>
        <p:nvSpPr>
          <p:cNvPr id="14" name="文本占位符 14"/>
          <p:cNvSpPr txBox="1"/>
          <p:nvPr>
            <p:custDataLst>
              <p:tags r:id="rId7"/>
            </p:custDataLst>
          </p:nvPr>
        </p:nvSpPr>
        <p:spPr>
          <a:xfrm>
            <a:off x="1844675" y="2847975"/>
            <a:ext cx="9441815" cy="12439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定义方法的时候：</a:t>
            </a:r>
            <a:endParaRPr lang="zh-CN" altLang="en-US" dirty="0" smtClean="0"/>
          </a:p>
          <a:p>
            <a:r>
              <a:rPr lang="zh-CN" altLang="en-US" dirty="0" smtClean="0"/>
              <a:t>function way($id = null,){}</a:t>
            </a:r>
            <a:endParaRPr lang="zh-CN" altLang="en-US" dirty="0" smtClean="0"/>
          </a:p>
        </p:txBody>
      </p:sp>
      <p:sp>
        <p:nvSpPr>
          <p:cNvPr id="15" name="文本占位符 3"/>
          <p:cNvSpPr txBox="1"/>
          <p:nvPr>
            <p:custDataLst>
              <p:tags r:id="rId8"/>
            </p:custDataLst>
          </p:nvPr>
        </p:nvSpPr>
        <p:spPr>
          <a:xfrm>
            <a:off x="1844675" y="4386580"/>
            <a:ext cx="9441180" cy="1244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txBody>
          <a:bodyPr vert="horz" lIns="91440" tIns="45720" rIns="91440" bIns="45720" rtlCol="0" anchor="ctr" anchorCtr="0">
            <a:normAutofit fontScale="90000" lnSpcReduction="10000"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 smtClean="0"/>
              <a:t>数据表设计的时候：</a:t>
            </a:r>
            <a:endParaRPr lang="zh-CN" altLang="en-US" dirty="0" smtClean="0"/>
          </a:p>
          <a:p>
            <a:r>
              <a:rPr lang="zh-CN" altLang="en-US" dirty="0" smtClean="0"/>
              <a:t>$table-&gt;char("gateway_status")-&gt;default('1')-&gt;comment("网关状态：1： 启用 ， 0 ：停用");</a:t>
            </a:r>
            <a:endParaRPr lang="zh-CN" altLang="en-US" dirty="0" smtClean="0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1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1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3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3*m_h_f*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SLIDE_ID" val="150995273"/>
  <p:tag name="KSO_WM_SLIDE_INDEX" val="12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21*318"/>
  <p:tag name="KSO_WM_TEMPLATE_CATEGORY" val="preset"/>
  <p:tag name="KSO_WM_TEMPLATE_INDEX" val="1"/>
  <p:tag name="KSO_WM_TAG_VERSION" val="1.0"/>
  <p:tag name="KSO_WM_DIAGRAM_GROUP_CODE" val="第十组"/>
</p:tagLst>
</file>

<file path=ppt/tags/tag2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3*m_h_f*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3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SLIDE_ID" val="150995273"/>
  <p:tag name="KSO_WM_SLIDE_INDEX" val="12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21*318"/>
  <p:tag name="KSO_WM_TEMPLATE_CATEGORY" val="preset"/>
  <p:tag name="KSO_WM_TEMPLATE_INDEX" val="1"/>
  <p:tag name="KSO_WM_TAG_VERSION" val="1.0"/>
  <p:tag name="KSO_WM_DIAGRAM_GROUP_CODE" val="第十组"/>
</p:tagLst>
</file>

<file path=ppt/tags/tag3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40.xml><?xml version="1.0" encoding="utf-8"?>
<p:tagLst xmlns:p="http://schemas.openxmlformats.org/presentationml/2006/main">
  <p:tag name="KSO_WM_SLIDE_ID" val="150995273"/>
  <p:tag name="KSO_WM_SLIDE_INDEX" val="12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61*142"/>
  <p:tag name="KSO_WM_SLIDE_SIZE" val="821*318"/>
  <p:tag name="KSO_WM_TEMPLATE_CATEGORY" val="preset"/>
  <p:tag name="KSO_WM_TEMPLATE_INDEX" val="1"/>
  <p:tag name="KSO_WM_TAG_VERSION" val="1.0"/>
  <p:tag name="KSO_WM_DIAGRAM_GROUP_CODE" val="第十组"/>
</p:tagLst>
</file>

<file path=ppt/tags/tag4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5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48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0"/>
  <p:tag name="KSO_WM_UNIT_PRESET_TEXT" val="请在此处添加标题"/>
  <p:tag name="KSO_WM_BEAUTIFY_FLAG" val="#wm#"/>
</p:tagLst>
</file>

<file path=ppt/tags/tag4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1_1"/>
  <p:tag name="KSO_WM_UNIT_ID" val="150995248*l_h_f*1_1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2_1"/>
  <p:tag name="KSO_WM_UNIT_ID" val="150995248*l_h_f*1_2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4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l_h_f"/>
  <p:tag name="KSO_WM_UNIT_INDEX" val="1_3_1"/>
  <p:tag name="KSO_WM_UNIT_ID" val="150995248*l_h_f*1_3_1"/>
  <p:tag name="KSO_WM_UNIT_CLEAR" val="1"/>
  <p:tag name="KSO_WM_UNIT_LAYERLEVEL" val="1_1_1"/>
  <p:tag name="KSO_WM_UNIT_VALUE" val="40"/>
  <p:tag name="KSO_WM_UNIT_HIGHLIGHT" val="0"/>
  <p:tag name="KSO_WM_UNIT_COMPATIBLE" val="0"/>
  <p:tag name="KSO_WM_UNIT_PRESET_TEXT" val="请在此处添加文本"/>
  <p:tag name="KSO_WM_BEAUTIFY_FLAG" val="#wm#"/>
  <p:tag name="KSO_WM_DIAGRAM_GROUP_CODE" val="第五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0.xml><?xml version="1.0" encoding="utf-8"?>
<p:tagLst xmlns:p="http://schemas.openxmlformats.org/presentationml/2006/main">
  <p:tag name="KSO_WM_SLIDE_ID" val="150995248"/>
  <p:tag name="KSO_WM_SLIDE_INDEX" val="7"/>
  <p:tag name="KSO_WM_SLIDE_ITEM_CNT" val="3"/>
  <p:tag name="KSO_WM_SLIDE_LAYOUT" val="a_l"/>
  <p:tag name="KSO_WM_SLIDE_LAYOUT_CNT" val="1_1"/>
  <p:tag name="KSO_WM_SLIDE_TYPE" val="contents"/>
  <p:tag name="KSO_WM_BEAUTIFY_FLAG" val="#wm#"/>
  <p:tag name="KSO_WM_TEMPLATE_CATEGORY" val="preset"/>
  <p:tag name="KSO_WM_TEMPLATE_INDEX" val="1"/>
  <p:tag name="KSO_WM_TAG_VERSION" val="1.0"/>
  <p:tag name="KSO_WM_DIAGRAM_GROUP_CODE" val="第五组"/>
</p:tagLst>
</file>

<file path=ppt/tags/tag5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7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2"/>
  <p:tag name="KSO_WM_UNIT_ID" val="150995273*m_i*1_2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4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3"/>
  <p:tag name="KSO_WM_UNIT_ID" val="150995273*m_i*1_3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55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3_1"/>
  <p:tag name="KSO_WM_UNIT_ID" val="150995273*m_h_f*1_3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58.xml><?xml version="1.0" encoding="utf-8"?>
<p:tagLst xmlns:p="http://schemas.openxmlformats.org/presentationml/2006/main">
  <p:tag name="KSO_WM_BEAUTIFY_FLAG" val="#wm#"/>
  <p:tag name="KSO_WM_TEMPLATE_CATEGORY" val="preset"/>
  <p:tag name="KSO_WM_TEMPLATE_INDEX" val="1"/>
</p:tagLst>
</file>

<file path=ppt/tags/tag6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i"/>
  <p:tag name="KSO_WM_UNIT_INDEX" val="1_1"/>
  <p:tag name="KSO_WM_UNIT_ID" val="150995273*m_i*1_1"/>
  <p:tag name="KSO_WM_UNIT_CLEAR" val="1"/>
  <p:tag name="KSO_WM_UNIT_LAYERLEVEL" val="1_1"/>
  <p:tag name="KSO_WM_BEAUTIFY_FLAG" val="#wm#"/>
  <p:tag name="KSO_WM_DIAGRAM_GROUP_CODE" val="第十组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2_1"/>
  <p:tag name="KSO_WM_UNIT_ID" val="150995273*m_h_f*1_2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m_h_f"/>
  <p:tag name="KSO_WM_UNIT_INDEX" val="1_1_1"/>
  <p:tag name="KSO_WM_UNIT_ID" val="150995273*m_h_f*1_1_1"/>
  <p:tag name="KSO_WM_UNIT_CLEAR" val="1"/>
  <p:tag name="KSO_WM_UNIT_LAYERLEVEL" val="1_1_1"/>
  <p:tag name="KSO_WM_UNIT_VALUE" val="63"/>
  <p:tag name="KSO_WM_UNIT_HIGHLIGHT" val="0"/>
  <p:tag name="KSO_WM_UNIT_COMPATIBLE" val="0"/>
  <p:tag name="KSO_WM_UNIT_PRESET_TEXT" val="请在此处添加文本"/>
  <p:tag name="KSO_WM_BEAUTIFY_FLAG" val="#wm#"/>
  <p:tag name="KSO_WM_DIAGRAM_GROUP_CODE" val="第十组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2794</Words>
  <Application>WPS 演示</Application>
  <PresentationFormat>宽屏</PresentationFormat>
  <Paragraphs>191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Source Han Serif SC</vt:lpstr>
      <vt:lpstr>等线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trait的使用</vt:lpstr>
      <vt:lpstr>PowerPoint 演示文稿</vt:lpstr>
      <vt:lpstr>scope作用域的使用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219</cp:revision>
  <dcterms:created xsi:type="dcterms:W3CDTF">2015-05-05T08:02:00Z</dcterms:created>
  <dcterms:modified xsi:type="dcterms:W3CDTF">2019-05-10T06:18:25Z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