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47" r:id="rId6"/>
    <p:sldId id="416" r:id="rId7"/>
    <p:sldId id="423" r:id="rId8"/>
    <p:sldId id="424" r:id="rId9"/>
    <p:sldId id="421" r:id="rId10"/>
    <p:sldId id="425" r:id="rId11"/>
    <p:sldId id="431" r:id="rId12"/>
    <p:sldId id="427" r:id="rId13"/>
    <p:sldId id="428" r:id="rId14"/>
    <p:sldId id="429" r:id="rId15"/>
    <p:sldId id="4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79"/>
    <a:srgbClr val="3D9FC2"/>
    <a:srgbClr val="5F5F5F"/>
    <a:srgbClr val="E6E6E6"/>
    <a:srgbClr val="92DBF3"/>
    <a:srgbClr val="C1A375"/>
    <a:srgbClr val="FFFFFF"/>
    <a:srgbClr val="C0C0C0"/>
    <a:srgbClr val="63A8C3"/>
    <a:srgbClr val="AB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7BD94-CC86-4D9A-93ED-E4A5DA170611}" v="23" dt="2021-09-15T08:25:25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8" autoAdjust="0"/>
    <p:restoredTop sz="94589"/>
  </p:normalViewPr>
  <p:slideViewPr>
    <p:cSldViewPr snapToGrid="0" snapToObjects="1" showGuides="1">
      <p:cViewPr varScale="1">
        <p:scale>
          <a:sx n="162" d="100"/>
          <a:sy n="162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5" d="100"/>
          <a:sy n="115" d="100"/>
        </p:scale>
        <p:origin x="312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k Freriks" userId="8e3f36c4-8f4a-453d-a316-bd9c4889273a" providerId="ADAL" clId="{1D77BD94-CC86-4D9A-93ED-E4A5DA170611}"/>
    <pc:docChg chg="undo custSel addSld delSld modSld sldOrd">
      <pc:chgData name="Niek Freriks" userId="8e3f36c4-8f4a-453d-a316-bd9c4889273a" providerId="ADAL" clId="{1D77BD94-CC86-4D9A-93ED-E4A5DA170611}" dt="2021-09-15T08:27:08.657" v="589" actId="1076"/>
      <pc:docMkLst>
        <pc:docMk/>
      </pc:docMkLst>
      <pc:sldChg chg="modSp mod">
        <pc:chgData name="Niek Freriks" userId="8e3f36c4-8f4a-453d-a316-bd9c4889273a" providerId="ADAL" clId="{1D77BD94-CC86-4D9A-93ED-E4A5DA170611}" dt="2021-09-15T07:57:00.431" v="566" actId="20577"/>
        <pc:sldMkLst>
          <pc:docMk/>
          <pc:sldMk cId="1101746979" sldId="347"/>
        </pc:sldMkLst>
        <pc:spChg chg="mod">
          <ac:chgData name="Niek Freriks" userId="8e3f36c4-8f4a-453d-a316-bd9c4889273a" providerId="ADAL" clId="{1D77BD94-CC86-4D9A-93ED-E4A5DA170611}" dt="2021-09-15T07:57:00.431" v="566" actId="20577"/>
          <ac:spMkLst>
            <pc:docMk/>
            <pc:sldMk cId="1101746979" sldId="347"/>
            <ac:spMk id="5" creationId="{00000000-0000-0000-0000-000000000000}"/>
          </ac:spMkLst>
        </pc:spChg>
      </pc:sldChg>
      <pc:sldChg chg="modSp mod">
        <pc:chgData name="Niek Freriks" userId="8e3f36c4-8f4a-453d-a316-bd9c4889273a" providerId="ADAL" clId="{1D77BD94-CC86-4D9A-93ED-E4A5DA170611}" dt="2021-09-15T07:49:59.040" v="245" actId="207"/>
        <pc:sldMkLst>
          <pc:docMk/>
          <pc:sldMk cId="4287177407" sldId="423"/>
        </pc:sldMkLst>
        <pc:spChg chg="mod">
          <ac:chgData name="Niek Freriks" userId="8e3f36c4-8f4a-453d-a316-bd9c4889273a" providerId="ADAL" clId="{1D77BD94-CC86-4D9A-93ED-E4A5DA170611}" dt="2021-09-15T07:49:59.040" v="245" actId="207"/>
          <ac:spMkLst>
            <pc:docMk/>
            <pc:sldMk cId="4287177407" sldId="423"/>
            <ac:spMk id="3" creationId="{6F75E92C-6ED4-4334-B0B7-17F3884DA2DE}"/>
          </ac:spMkLst>
        </pc:spChg>
      </pc:sldChg>
      <pc:sldChg chg="addSp delSp modSp mod">
        <pc:chgData name="Niek Freriks" userId="8e3f36c4-8f4a-453d-a316-bd9c4889273a" providerId="ADAL" clId="{1D77BD94-CC86-4D9A-93ED-E4A5DA170611}" dt="2021-09-15T07:51:00.332" v="311" actId="207"/>
        <pc:sldMkLst>
          <pc:docMk/>
          <pc:sldMk cId="4027168173" sldId="424"/>
        </pc:sldMkLst>
        <pc:spChg chg="add del mod">
          <ac:chgData name="Niek Freriks" userId="8e3f36c4-8f4a-453d-a316-bd9c4889273a" providerId="ADAL" clId="{1D77BD94-CC86-4D9A-93ED-E4A5DA170611}" dt="2021-09-15T07:50:19.449" v="254"/>
          <ac:spMkLst>
            <pc:docMk/>
            <pc:sldMk cId="4027168173" sldId="424"/>
            <ac:spMk id="3" creationId="{168D9773-3A66-4A31-8A4D-1713ECBCA0FB}"/>
          </ac:spMkLst>
        </pc:spChg>
        <pc:spChg chg="mod">
          <ac:chgData name="Niek Freriks" userId="8e3f36c4-8f4a-453d-a316-bd9c4889273a" providerId="ADAL" clId="{1D77BD94-CC86-4D9A-93ED-E4A5DA170611}" dt="2021-09-15T07:51:00.332" v="311" actId="207"/>
          <ac:spMkLst>
            <pc:docMk/>
            <pc:sldMk cId="4027168173" sldId="424"/>
            <ac:spMk id="13" creationId="{190BB5FE-80B6-424A-A44C-E686DF6C06C7}"/>
          </ac:spMkLst>
        </pc:spChg>
        <pc:spChg chg="mod">
          <ac:chgData name="Niek Freriks" userId="8e3f36c4-8f4a-453d-a316-bd9c4889273a" providerId="ADAL" clId="{1D77BD94-CC86-4D9A-93ED-E4A5DA170611}" dt="2021-09-15T07:51:00.332" v="311" actId="207"/>
          <ac:spMkLst>
            <pc:docMk/>
            <pc:sldMk cId="4027168173" sldId="424"/>
            <ac:spMk id="14" creationId="{D582F502-12AA-4BDD-8626-25D358E66A42}"/>
          </ac:spMkLst>
        </pc:spChg>
        <pc:spChg chg="del">
          <ac:chgData name="Niek Freriks" userId="8e3f36c4-8f4a-453d-a316-bd9c4889273a" providerId="ADAL" clId="{1D77BD94-CC86-4D9A-93ED-E4A5DA170611}" dt="2021-09-15T07:50:24.721" v="255" actId="478"/>
          <ac:spMkLst>
            <pc:docMk/>
            <pc:sldMk cId="4027168173" sldId="424"/>
            <ac:spMk id="15" creationId="{FAD646D0-0B8D-4A3A-9C6E-17A26CB2D15B}"/>
          </ac:spMkLst>
        </pc:spChg>
        <pc:spChg chg="add mod">
          <ac:chgData name="Niek Freriks" userId="8e3f36c4-8f4a-453d-a316-bd9c4889273a" providerId="ADAL" clId="{1D77BD94-CC86-4D9A-93ED-E4A5DA170611}" dt="2021-09-15T07:50:46.548" v="306" actId="404"/>
          <ac:spMkLst>
            <pc:docMk/>
            <pc:sldMk cId="4027168173" sldId="424"/>
            <ac:spMk id="16" creationId="{177A15BC-94AD-4BF9-BF27-927F60B11002}"/>
          </ac:spMkLst>
        </pc:spChg>
      </pc:sldChg>
      <pc:sldChg chg="addSp delSp modSp mod">
        <pc:chgData name="Niek Freriks" userId="8e3f36c4-8f4a-453d-a316-bd9c4889273a" providerId="ADAL" clId="{1D77BD94-CC86-4D9A-93ED-E4A5DA170611}" dt="2021-09-15T07:52:21.273" v="428" actId="20577"/>
        <pc:sldMkLst>
          <pc:docMk/>
          <pc:sldMk cId="1825467708" sldId="425"/>
        </pc:sldMkLst>
        <pc:spChg chg="mod">
          <ac:chgData name="Niek Freriks" userId="8e3f36c4-8f4a-453d-a316-bd9c4889273a" providerId="ADAL" clId="{1D77BD94-CC86-4D9A-93ED-E4A5DA170611}" dt="2021-09-15T07:51:37.856" v="327" actId="20577"/>
          <ac:spMkLst>
            <pc:docMk/>
            <pc:sldMk cId="1825467708" sldId="425"/>
            <ac:spMk id="4" creationId="{0529C74D-79D4-4C9B-A131-B5C560BCEF63}"/>
          </ac:spMkLst>
        </pc:spChg>
        <pc:spChg chg="add mod">
          <ac:chgData name="Niek Freriks" userId="8e3f36c4-8f4a-453d-a316-bd9c4889273a" providerId="ADAL" clId="{1D77BD94-CC86-4D9A-93ED-E4A5DA170611}" dt="2021-09-15T07:52:21.273" v="428" actId="20577"/>
          <ac:spMkLst>
            <pc:docMk/>
            <pc:sldMk cId="1825467708" sldId="425"/>
            <ac:spMk id="7" creationId="{80BA079E-D783-462E-AB3F-84C35D1E09BC}"/>
          </ac:spMkLst>
        </pc:spChg>
        <pc:picChg chg="add mod">
          <ac:chgData name="Niek Freriks" userId="8e3f36c4-8f4a-453d-a316-bd9c4889273a" providerId="ADAL" clId="{1D77BD94-CC86-4D9A-93ED-E4A5DA170611}" dt="2021-09-15T07:52:00.432" v="362" actId="1076"/>
          <ac:picMkLst>
            <pc:docMk/>
            <pc:sldMk cId="1825467708" sldId="425"/>
            <ac:picMk id="5" creationId="{047DC653-9CD6-44D9-AAA8-C9BE24249FE7}"/>
          </ac:picMkLst>
        </pc:picChg>
        <pc:picChg chg="del">
          <ac:chgData name="Niek Freriks" userId="8e3f36c4-8f4a-453d-a316-bd9c4889273a" providerId="ADAL" clId="{1D77BD94-CC86-4D9A-93ED-E4A5DA170611}" dt="2021-09-15T07:51:24.905" v="312" actId="478"/>
          <ac:picMkLst>
            <pc:docMk/>
            <pc:sldMk cId="1825467708" sldId="425"/>
            <ac:picMk id="16" creationId="{C1C9C601-EFF2-46AB-A3F9-553F34458E40}"/>
          </ac:picMkLst>
        </pc:picChg>
      </pc:sldChg>
      <pc:sldChg chg="addSp delSp modSp del mod">
        <pc:chgData name="Niek Freriks" userId="8e3f36c4-8f4a-453d-a316-bd9c4889273a" providerId="ADAL" clId="{1D77BD94-CC86-4D9A-93ED-E4A5DA170611}" dt="2021-09-15T07:56:02.052" v="558" actId="47"/>
        <pc:sldMkLst>
          <pc:docMk/>
          <pc:sldMk cId="2774075182" sldId="426"/>
        </pc:sldMkLst>
        <pc:spChg chg="mod">
          <ac:chgData name="Niek Freriks" userId="8e3f36c4-8f4a-453d-a316-bd9c4889273a" providerId="ADAL" clId="{1D77BD94-CC86-4D9A-93ED-E4A5DA170611}" dt="2021-09-15T07:54:48.471" v="556" actId="20577"/>
          <ac:spMkLst>
            <pc:docMk/>
            <pc:sldMk cId="2774075182" sldId="426"/>
            <ac:spMk id="4" creationId="{0529C74D-79D4-4C9B-A131-B5C560BCEF63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5" creationId="{529FE46D-549E-40A9-BFFD-4254C9067644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6" creationId="{497FDC38-D8E4-458C-901D-291386158F99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7" creationId="{36ACB68E-1E67-451F-88A2-C603F3121715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8" creationId="{6D40FE83-7AF9-4BEC-9FEC-40B747804972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9" creationId="{5E966B70-8CF9-42A9-9074-5B054A41062A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10" creationId="{CD3AD450-9DB6-46F9-829F-D9E3B8D55299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11" creationId="{7B3BA868-E8AE-47EC-A325-D8BCF16BD382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12" creationId="{79AFB219-DDA7-4C0B-8BC2-E39FF0559796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13" creationId="{D33D8DA9-652C-4BCE-AE6B-C0E636DF7E23}"/>
          </ac:spMkLst>
        </pc:spChg>
        <pc:spChg chg="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14" creationId="{DC3098CC-B61E-4209-909F-E1F299D249ED}"/>
          </ac:spMkLst>
        </pc:spChg>
        <pc:spChg chg="add 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15" creationId="{8FE9ABA3-350B-4FFE-B3AF-08F99EB23965}"/>
          </ac:spMkLst>
        </pc:spChg>
        <pc:spChg chg="add del mod">
          <ac:chgData name="Niek Freriks" userId="8e3f36c4-8f4a-453d-a316-bd9c4889273a" providerId="ADAL" clId="{1D77BD94-CC86-4D9A-93ED-E4A5DA170611}" dt="2021-09-15T07:54:50.199" v="557" actId="478"/>
          <ac:spMkLst>
            <pc:docMk/>
            <pc:sldMk cId="2774075182" sldId="426"/>
            <ac:spMk id="16" creationId="{1BD92EEF-8C4D-4CBC-AFA8-24887AF33B94}"/>
          </ac:spMkLst>
        </pc:spChg>
      </pc:sldChg>
      <pc:sldChg chg="addSp modSp mod">
        <pc:chgData name="Niek Freriks" userId="8e3f36c4-8f4a-453d-a316-bd9c4889273a" providerId="ADAL" clId="{1D77BD94-CC86-4D9A-93ED-E4A5DA170611}" dt="2021-09-15T08:27:08.657" v="589" actId="1076"/>
        <pc:sldMkLst>
          <pc:docMk/>
          <pc:sldMk cId="943426166" sldId="427"/>
        </pc:sldMkLst>
        <pc:spChg chg="mod">
          <ac:chgData name="Niek Freriks" userId="8e3f36c4-8f4a-453d-a316-bd9c4889273a" providerId="ADAL" clId="{1D77BD94-CC86-4D9A-93ED-E4A5DA170611}" dt="2021-09-15T07:53:21.311" v="467" actId="20577"/>
          <ac:spMkLst>
            <pc:docMk/>
            <pc:sldMk cId="943426166" sldId="427"/>
            <ac:spMk id="4" creationId="{0529C74D-79D4-4C9B-A131-B5C560BCEF63}"/>
          </ac:spMkLst>
        </pc:spChg>
        <pc:spChg chg="mod">
          <ac:chgData name="Niek Freriks" userId="8e3f36c4-8f4a-453d-a316-bd9c4889273a" providerId="ADAL" clId="{1D77BD94-CC86-4D9A-93ED-E4A5DA170611}" dt="2021-09-15T08:25:25.110" v="578"/>
          <ac:spMkLst>
            <pc:docMk/>
            <pc:sldMk cId="943426166" sldId="427"/>
            <ac:spMk id="15" creationId="{FC3D0C8A-ABBA-41F8-9C96-9606475425B1}"/>
          </ac:spMkLst>
        </pc:spChg>
        <pc:picChg chg="add mod">
          <ac:chgData name="Niek Freriks" userId="8e3f36c4-8f4a-453d-a316-bd9c4889273a" providerId="ADAL" clId="{1D77BD94-CC86-4D9A-93ED-E4A5DA170611}" dt="2021-09-15T08:27:08.657" v="589" actId="1076"/>
          <ac:picMkLst>
            <pc:docMk/>
            <pc:sldMk cId="943426166" sldId="427"/>
            <ac:picMk id="5" creationId="{E94C633C-0FBE-4E0B-AE0D-04CD77D5C4D0}"/>
          </ac:picMkLst>
        </pc:picChg>
        <pc:picChg chg="add mod">
          <ac:chgData name="Niek Freriks" userId="8e3f36c4-8f4a-453d-a316-bd9c4889273a" providerId="ADAL" clId="{1D77BD94-CC86-4D9A-93ED-E4A5DA170611}" dt="2021-09-15T08:27:07.947" v="588" actId="1076"/>
          <ac:picMkLst>
            <pc:docMk/>
            <pc:sldMk cId="943426166" sldId="427"/>
            <ac:picMk id="7" creationId="{10D2E7FC-E367-46B1-80BE-E76A64758B1E}"/>
          </ac:picMkLst>
        </pc:picChg>
      </pc:sldChg>
      <pc:sldChg chg="addSp modSp mod">
        <pc:chgData name="Niek Freriks" userId="8e3f36c4-8f4a-453d-a316-bd9c4889273a" providerId="ADAL" clId="{1D77BD94-CC86-4D9A-93ED-E4A5DA170611}" dt="2021-09-14T11:08:15.173" v="167" actId="20577"/>
        <pc:sldMkLst>
          <pc:docMk/>
          <pc:sldMk cId="3417268931" sldId="430"/>
        </pc:sldMkLst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3" creationId="{38EE6879-947F-44CD-B098-D5304A0F142E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6" creationId="{922F42D0-3A4A-451A-BDE2-D3BDF1063BAC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7" creationId="{5082011F-AD9F-43B5-B0CE-4E685B525A3F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8" creationId="{46F09578-859E-49D5-A273-B4922D451565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9" creationId="{74301E8C-ECCA-4B8D-BE20-2BF0ECF62361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0" creationId="{A284EC04-4EAE-464A-B78B-4461F87D50A9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1" creationId="{72C37773-9F72-44E5-A087-2ADA8140DA7E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2" creationId="{92E2BEE4-1E36-44D7-88D9-D470D396BC3A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3" creationId="{8296478E-643D-4297-BE73-3CBF3D907932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4" creationId="{89C5900C-9ECB-41B3-8AA5-8547638673CD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5" creationId="{60047571-5B96-4B22-B711-8E6C2F391E52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6" creationId="{098F9F63-5377-4294-8734-0C3B3C31DE5D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7" creationId="{80E2B7A5-885C-4BC2-801B-2556C8FC6D49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8" creationId="{05F8F3F4-BBA8-467C-9231-999EB4494ED3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9" creationId="{29144BE1-B3D2-48D2-AEB2-AA300D4FB03A}"/>
          </ac:spMkLst>
        </pc:spChg>
        <pc:spChg chg="add mod">
          <ac:chgData name="Niek Freriks" userId="8e3f36c4-8f4a-453d-a316-bd9c4889273a" providerId="ADAL" clId="{1D77BD94-CC86-4D9A-93ED-E4A5DA170611}" dt="2021-09-14T11:08:15.173" v="167" actId="20577"/>
          <ac:spMkLst>
            <pc:docMk/>
            <pc:sldMk cId="3417268931" sldId="430"/>
            <ac:spMk id="20" creationId="{4926FA91-8866-42F5-86E3-02AFC2EFB019}"/>
          </ac:spMkLst>
        </pc:spChg>
        <pc:picChg chg="mod">
          <ac:chgData name="Niek Freriks" userId="8e3f36c4-8f4a-453d-a316-bd9c4889273a" providerId="ADAL" clId="{1D77BD94-CC86-4D9A-93ED-E4A5DA170611}" dt="2021-09-14T11:05:49.929" v="122" actId="1076"/>
          <ac:picMkLst>
            <pc:docMk/>
            <pc:sldMk cId="3417268931" sldId="430"/>
            <ac:picMk id="5" creationId="{8FF65D33-45E6-4975-9E6E-2DE73E2CD794}"/>
          </ac:picMkLst>
        </pc:picChg>
      </pc:sldChg>
      <pc:sldChg chg="addSp delSp modSp new del mod">
        <pc:chgData name="Niek Freriks" userId="8e3f36c4-8f4a-453d-a316-bd9c4889273a" providerId="ADAL" clId="{1D77BD94-CC86-4D9A-93ED-E4A5DA170611}" dt="2021-09-15T07:54:19.263" v="535" actId="47"/>
        <pc:sldMkLst>
          <pc:docMk/>
          <pc:sldMk cId="71211161" sldId="431"/>
        </pc:sldMkLst>
        <pc:spChg chg="mod">
          <ac:chgData name="Niek Freriks" userId="8e3f36c4-8f4a-453d-a316-bd9c4889273a" providerId="ADAL" clId="{1D77BD94-CC86-4D9A-93ED-E4A5DA170611}" dt="2021-09-14T11:19:08.273" v="237" actId="21"/>
          <ac:spMkLst>
            <pc:docMk/>
            <pc:sldMk cId="71211161" sldId="431"/>
            <ac:spMk id="3" creationId="{DAE64448-A5E6-498D-B601-5E8A6123C9E0}"/>
          </ac:spMkLst>
        </pc:spChg>
        <pc:spChg chg="add del">
          <ac:chgData name="Niek Freriks" userId="8e3f36c4-8f4a-453d-a316-bd9c4889273a" providerId="ADAL" clId="{1D77BD94-CC86-4D9A-93ED-E4A5DA170611}" dt="2021-09-14T11:17:00.158" v="185"/>
          <ac:spMkLst>
            <pc:docMk/>
            <pc:sldMk cId="71211161" sldId="431"/>
            <ac:spMk id="5" creationId="{A0A54112-EC42-4B39-BDAD-C13C1B762FD4}"/>
          </ac:spMkLst>
        </pc:spChg>
        <pc:spChg chg="add mod">
          <ac:chgData name="Niek Freriks" userId="8e3f36c4-8f4a-453d-a316-bd9c4889273a" providerId="ADAL" clId="{1D77BD94-CC86-4D9A-93ED-E4A5DA170611}" dt="2021-09-14T11:24:57.359" v="243" actId="14100"/>
          <ac:spMkLst>
            <pc:docMk/>
            <pc:sldMk cId="71211161" sldId="431"/>
            <ac:spMk id="7" creationId="{A0B894F4-BBD9-441C-9B73-6A7EC3545B24}"/>
          </ac:spMkLst>
        </pc:spChg>
      </pc:sldChg>
      <pc:sldChg chg="addSp modSp add mod ord">
        <pc:chgData name="Niek Freriks" userId="8e3f36c4-8f4a-453d-a316-bd9c4889273a" providerId="ADAL" clId="{1D77BD94-CC86-4D9A-93ED-E4A5DA170611}" dt="2021-09-15T07:56:53.723" v="564" actId="1076"/>
        <pc:sldMkLst>
          <pc:docMk/>
          <pc:sldMk cId="2709083127" sldId="431"/>
        </pc:sldMkLst>
        <pc:spChg chg="mod">
          <ac:chgData name="Niek Freriks" userId="8e3f36c4-8f4a-453d-a316-bd9c4889273a" providerId="ADAL" clId="{1D77BD94-CC86-4D9A-93ED-E4A5DA170611}" dt="2021-09-15T07:54:37.191" v="543" actId="20577"/>
          <ac:spMkLst>
            <pc:docMk/>
            <pc:sldMk cId="2709083127" sldId="431"/>
            <ac:spMk id="7" creationId="{36ACB68E-1E67-451F-88A2-C603F3121715}"/>
          </ac:spMkLst>
        </pc:spChg>
        <pc:spChg chg="add mod">
          <ac:chgData name="Niek Freriks" userId="8e3f36c4-8f4a-453d-a316-bd9c4889273a" providerId="ADAL" clId="{1D77BD94-CC86-4D9A-93ED-E4A5DA170611}" dt="2021-09-15T07:56:53.723" v="564" actId="1076"/>
          <ac:spMkLst>
            <pc:docMk/>
            <pc:sldMk cId="2709083127" sldId="431"/>
            <ac:spMk id="17" creationId="{2A898118-9265-43BB-8932-0CE44D3F3C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338FB-DA51-AB47-B6D1-9F9FC450D0E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AB4F9-723E-A84C-A662-9B80C509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1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5984C-6A5B-FE46-949C-3EDAC4C793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3315-B33A-7B4F-8623-6EE9E5F8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marketing.ilias.local/Images1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976745" y="1459948"/>
            <a:ext cx="8633420" cy="1643785"/>
          </a:xfrm>
          <a:prstGeom prst="rect">
            <a:avLst/>
          </a:prstGeom>
        </p:spPr>
        <p:txBody>
          <a:bodyPr/>
          <a:lstStyle>
            <a:lvl1pPr>
              <a:defRPr sz="5400" b="1" i="0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159" y="5564398"/>
            <a:ext cx="1551238" cy="564086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976745" y="5417323"/>
            <a:ext cx="104124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0" cap="all" dirty="0">
                <a:solidFill>
                  <a:srgbClr val="005A7C"/>
                </a:solidFill>
                <a:latin typeface="Arial Black" charset="0"/>
                <a:ea typeface="Arial Black" charset="0"/>
                <a:cs typeface="Arial Black" charset="0"/>
              </a:rPr>
              <a:t>Name :</a:t>
            </a:r>
            <a:endParaRPr lang="en-US" sz="1600" b="1" i="0" cap="all" baseline="0" dirty="0">
              <a:solidFill>
                <a:schemeClr val="accent2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>
              <a:spcBef>
                <a:spcPts val="600"/>
              </a:spcBef>
            </a:pPr>
            <a:r>
              <a:rPr lang="en-US" sz="1600" b="1" i="0" cap="all" baseline="0" dirty="0">
                <a:solidFill>
                  <a:srgbClr val="005A7C"/>
                </a:solidFill>
                <a:latin typeface="Arial Black" charset="0"/>
                <a:ea typeface="Arial Black" charset="0"/>
                <a:cs typeface="Arial Black" charset="0"/>
              </a:rPr>
              <a:t>Date :</a:t>
            </a:r>
            <a:endParaRPr lang="en-US" sz="1600" b="1" i="0" cap="all" baseline="0" dirty="0">
              <a:solidFill>
                <a:schemeClr val="accent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44200" y="5445005"/>
            <a:ext cx="5420360" cy="27808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 i="0" cap="all" baseline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you name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44200" y="5748183"/>
            <a:ext cx="5420360" cy="2554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 i="0" cap="all" baseline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a date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44200" y="3429000"/>
            <a:ext cx="9572207" cy="1172024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4200" b="1" i="0" cap="all" baseline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315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442021" y="749046"/>
            <a:ext cx="9311323" cy="4426458"/>
          </a:xfrm>
          <a:prstGeom prst="rect">
            <a:avLst/>
          </a:prstGeom>
        </p:spPr>
        <p:txBody>
          <a:bodyPr/>
          <a:lstStyle>
            <a:lvl1pPr marL="442350" indent="-514350">
              <a:spcBef>
                <a:spcPts val="1100"/>
              </a:spcBef>
              <a:buFont typeface="+mj-lt"/>
              <a:buAutoNum type="arabicPeriod"/>
              <a:defRPr sz="3200" b="1" i="0" cap="all" spc="-150" baseline="0">
                <a:solidFill>
                  <a:schemeClr val="accent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971550" indent="-514350">
              <a:buFont typeface="+mj-lt"/>
              <a:buAutoNum type="arabicPeriod"/>
              <a:defRPr/>
            </a:lvl2pPr>
            <a:lvl3pPr marL="1428750" indent="-514350">
              <a:buFont typeface="+mj-lt"/>
              <a:buAutoNum type="arabicPeriod"/>
              <a:defRPr/>
            </a:lvl3pPr>
            <a:lvl4pPr marL="1885950" indent="-514350">
              <a:buFont typeface="+mj-lt"/>
              <a:buAutoNum type="arabicPeriod"/>
              <a:defRPr/>
            </a:lvl4pPr>
            <a:lvl5pPr marL="2343150" indent="-51435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FIRST SECTION</a:t>
            </a:r>
          </a:p>
          <a:p>
            <a:pPr lvl="0"/>
            <a:r>
              <a:rPr lang="en-US" dirty="0"/>
              <a:t>SECOND SECTION</a:t>
            </a:r>
          </a:p>
          <a:p>
            <a:pPr lvl="0"/>
            <a:r>
              <a:rPr lang="en-US" dirty="0"/>
              <a:t>THIRD SECTION</a:t>
            </a:r>
          </a:p>
          <a:p>
            <a:pPr lvl="0"/>
            <a:r>
              <a:rPr lang="en-US" dirty="0"/>
              <a:t>FOURTH SECTION</a:t>
            </a:r>
          </a:p>
          <a:p>
            <a:pPr lvl="0"/>
            <a:r>
              <a:rPr lang="is-IS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21108" y="349083"/>
            <a:ext cx="10515600" cy="599151"/>
          </a:xfrm>
          <a:prstGeom prst="rect">
            <a:avLst/>
          </a:prstGeom>
        </p:spPr>
        <p:txBody>
          <a:bodyPr/>
          <a:lstStyle>
            <a:lvl1pPr>
              <a:defRPr sz="2900" b="1" i="0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1088457" y="1736781"/>
            <a:ext cx="10515600" cy="374015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63A8C3"/>
              </a:buClr>
              <a:buSzPct val="114000"/>
              <a:buFont typeface="Arial" charset="0"/>
              <a:buChar char="•"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21108" y="795301"/>
            <a:ext cx="9764712" cy="5794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500" b="1" i="0" cap="all" baseline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94174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pos="6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t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cap="all" baseline="0">
                <a:solidFill>
                  <a:schemeClr val="accent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on the central icon to add a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2790" y="467864"/>
            <a:ext cx="10901362" cy="27368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2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SECTION  DIVIDER TITLE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97857" y="4477359"/>
            <a:ext cx="961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cap="all" baseline="0" dirty="0">
                <a:solidFill>
                  <a:schemeClr val="accent1"/>
                </a:solidFill>
                <a:latin typeface="Arial Black" charset="0"/>
                <a:ea typeface="Arial Black" charset="0"/>
                <a:cs typeface="Arial Black" charset="0"/>
              </a:rPr>
              <a:t>FIND PICTURES at : </a:t>
            </a:r>
            <a:r>
              <a:rPr lang="en-US" sz="2000" b="1" i="0" cap="all" baseline="0" dirty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  <a:hlinkClick r:id="rId2"/>
              </a:rPr>
              <a:t>http://marketing.ilias.local/Images1</a:t>
            </a:r>
            <a:endParaRPr lang="en-US" sz="2000" b="1" i="0" cap="all" baseline="0" dirty="0">
              <a:solidFill>
                <a:schemeClr val="accent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29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 userDrawn="1">
          <p15:clr>
            <a:srgbClr val="FBAE40"/>
          </p15:clr>
        </p15:guide>
        <p15:guide id="2" orient="horz" pos="4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15799" y="380862"/>
            <a:ext cx="2879415" cy="2102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81572" y="4368864"/>
            <a:ext cx="2879415" cy="2102971"/>
          </a:xfrm>
          <a:prstGeom prst="rect">
            <a:avLst/>
          </a:prstGeom>
        </p:spPr>
      </p:pic>
      <p:sp>
        <p:nvSpPr>
          <p:cNvPr id="9" name="Footer Placeholder 20"/>
          <p:cNvSpPr txBox="1">
            <a:spLocks/>
          </p:cNvSpPr>
          <p:nvPr userDrawn="1"/>
        </p:nvSpPr>
        <p:spPr>
          <a:xfrm>
            <a:off x="4040959" y="6515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r>
              <a:rPr lang="en-US" b="0" dirty="0"/>
              <a:t>ILIAS Solutions NV </a:t>
            </a:r>
            <a:r>
              <a:rPr lang="en-US" sz="12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="0" dirty="0"/>
              <a:t> 2018-2019,</a:t>
            </a:r>
            <a:r>
              <a:rPr lang="en-US" b="0" baseline="0" dirty="0"/>
              <a:t> </a:t>
            </a:r>
            <a:r>
              <a:rPr lang="en-US" b="0" dirty="0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994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000" kern="1200" cap="all" baseline="0">
          <a:solidFill>
            <a:srgbClr val="005A7C"/>
          </a:solidFill>
          <a:latin typeface="Franklin Gothic Heavy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44" y="1287298"/>
            <a:ext cx="8962385" cy="1643785"/>
          </a:xfrm>
        </p:spPr>
        <p:txBody>
          <a:bodyPr/>
          <a:lstStyle/>
          <a:p>
            <a:r>
              <a:rPr lang="en-US" dirty="0"/>
              <a:t>Defense Capability Management</a:t>
            </a:r>
            <a:endParaRPr lang="en-US" sz="5400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1" dirty="0">
                <a:latin typeface="Arial Black" charset="0"/>
                <a:ea typeface="Arial Black" charset="0"/>
                <a:cs typeface="Arial Black" charset="0"/>
              </a:rPr>
              <a:t>Niek Freriks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b="1" dirty="0">
                <a:latin typeface="Arial Black" charset="0"/>
                <a:ea typeface="Arial Black" charset="0"/>
                <a:cs typeface="Arial Black" charset="0"/>
              </a:rPr>
              <a:t>15-Sep-2021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44200" y="3429000"/>
            <a:ext cx="9572207" cy="1172024"/>
          </a:xfrm>
        </p:spPr>
        <p:txBody>
          <a:bodyPr/>
          <a:lstStyle/>
          <a:p>
            <a:r>
              <a:rPr lang="en-US" dirty="0"/>
              <a:t>3D Asset Model</a:t>
            </a:r>
          </a:p>
        </p:txBody>
      </p:sp>
    </p:spTree>
    <p:extLst>
      <p:ext uri="{BB962C8B-B14F-4D97-AF65-F5344CB8AC3E}">
        <p14:creationId xmlns:p14="http://schemas.microsoft.com/office/powerpoint/2010/main" val="110174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6A66-77C0-4968-89ED-162AE88D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8601D-B962-4533-B406-6F20BDE18A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Excel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3E66D-776D-4302-A154-27499CE2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85" y="1753713"/>
            <a:ext cx="320040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E0D90-4DBC-4D28-96C1-CCBD9812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8" y="4235593"/>
            <a:ext cx="10325100" cy="1628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A8E947-227F-42E2-B521-42E6C8A68DB0}"/>
              </a:ext>
            </a:extLst>
          </p:cNvPr>
          <p:cNvSpPr txBox="1"/>
          <p:nvPr/>
        </p:nvSpPr>
        <p:spPr>
          <a:xfrm>
            <a:off x="4969824" y="1384381"/>
            <a:ext cx="12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CE2CC-3E40-4A4B-87CE-A5B0D7FE6208}"/>
              </a:ext>
            </a:extLst>
          </p:cNvPr>
          <p:cNvSpPr txBox="1"/>
          <p:nvPr/>
        </p:nvSpPr>
        <p:spPr>
          <a:xfrm>
            <a:off x="4969824" y="3883000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Dimensions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0E35A-B3FD-4166-8271-E2965E49DF48}"/>
              </a:ext>
            </a:extLst>
          </p:cNvPr>
          <p:cNvSpPr txBox="1"/>
          <p:nvPr/>
        </p:nvSpPr>
        <p:spPr>
          <a:xfrm>
            <a:off x="1484416" y="6216961"/>
            <a:ext cx="8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Note: this is a representation of the data and not the actual ILIAS format</a:t>
            </a:r>
          </a:p>
        </p:txBody>
      </p:sp>
    </p:spTree>
    <p:extLst>
      <p:ext uri="{BB962C8B-B14F-4D97-AF65-F5344CB8AC3E}">
        <p14:creationId xmlns:p14="http://schemas.microsoft.com/office/powerpoint/2010/main" val="26164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6A66-77C0-4968-89ED-162AE88D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8601D-B962-4533-B406-6F20BDE18A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Tableau 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65D33-45E6-4975-9E6E-2DE73E2C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31" y="2986171"/>
            <a:ext cx="8242987" cy="1338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E6879-947F-44CD-B098-D5304A0F142E}"/>
              </a:ext>
            </a:extLst>
          </p:cNvPr>
          <p:cNvSpPr txBox="1"/>
          <p:nvPr/>
        </p:nvSpPr>
        <p:spPr>
          <a:xfrm>
            <a:off x="10011116" y="3066264"/>
            <a:ext cx="113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Tooltip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42D0-3A4A-451A-BDE2-D3BDF1063BAC}"/>
              </a:ext>
            </a:extLst>
          </p:cNvPr>
          <p:cNvSpPr txBox="1"/>
          <p:nvPr/>
        </p:nvSpPr>
        <p:spPr>
          <a:xfrm>
            <a:off x="9414298" y="3066264"/>
            <a:ext cx="5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011F-AD9F-43B5-B0CE-4E685B525A3F}"/>
              </a:ext>
            </a:extLst>
          </p:cNvPr>
          <p:cNvSpPr txBox="1"/>
          <p:nvPr/>
        </p:nvSpPr>
        <p:spPr>
          <a:xfrm>
            <a:off x="570478" y="3066264"/>
            <a:ext cx="138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09578-859E-49D5-A273-B4922D451565}"/>
              </a:ext>
            </a:extLst>
          </p:cNvPr>
          <p:cNvSpPr txBox="1"/>
          <p:nvPr/>
        </p:nvSpPr>
        <p:spPr>
          <a:xfrm>
            <a:off x="920794" y="3304791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01E8C-ECCA-4B8D-BE20-2BF0ECF62361}"/>
              </a:ext>
            </a:extLst>
          </p:cNvPr>
          <p:cNvSpPr txBox="1"/>
          <p:nvPr/>
        </p:nvSpPr>
        <p:spPr>
          <a:xfrm>
            <a:off x="920793" y="3461120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4EC04-4EAE-464A-B78B-4461F87D50A9}"/>
              </a:ext>
            </a:extLst>
          </p:cNvPr>
          <p:cNvSpPr txBox="1"/>
          <p:nvPr/>
        </p:nvSpPr>
        <p:spPr>
          <a:xfrm>
            <a:off x="920792" y="3613520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37773-9F72-44E5-A087-2ADA8140DA7E}"/>
              </a:ext>
            </a:extLst>
          </p:cNvPr>
          <p:cNvSpPr txBox="1"/>
          <p:nvPr/>
        </p:nvSpPr>
        <p:spPr>
          <a:xfrm>
            <a:off x="920792" y="3770661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2BEE4-1E36-44D7-88D9-D470D396BC3A}"/>
              </a:ext>
            </a:extLst>
          </p:cNvPr>
          <p:cNvSpPr txBox="1"/>
          <p:nvPr/>
        </p:nvSpPr>
        <p:spPr>
          <a:xfrm>
            <a:off x="920791" y="3926990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6478E-643D-4297-BE73-3CBF3D907932}"/>
              </a:ext>
            </a:extLst>
          </p:cNvPr>
          <p:cNvSpPr txBox="1"/>
          <p:nvPr/>
        </p:nvSpPr>
        <p:spPr>
          <a:xfrm>
            <a:off x="920790" y="4079390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5900C-9ECB-41B3-8AA5-8547638673CD}"/>
              </a:ext>
            </a:extLst>
          </p:cNvPr>
          <p:cNvSpPr txBox="1"/>
          <p:nvPr/>
        </p:nvSpPr>
        <p:spPr>
          <a:xfrm>
            <a:off x="9945525" y="3323515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47571-5B96-4B22-B711-8E6C2F391E52}"/>
              </a:ext>
            </a:extLst>
          </p:cNvPr>
          <p:cNvSpPr txBox="1"/>
          <p:nvPr/>
        </p:nvSpPr>
        <p:spPr>
          <a:xfrm>
            <a:off x="9945523" y="3475915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F9F63-5377-4294-8734-0C3B3C31DE5D}"/>
              </a:ext>
            </a:extLst>
          </p:cNvPr>
          <p:cNvSpPr txBox="1"/>
          <p:nvPr/>
        </p:nvSpPr>
        <p:spPr>
          <a:xfrm>
            <a:off x="9945521" y="3628315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2B7A5-885C-4BC2-801B-2556C8FC6D49}"/>
              </a:ext>
            </a:extLst>
          </p:cNvPr>
          <p:cNvSpPr txBox="1"/>
          <p:nvPr/>
        </p:nvSpPr>
        <p:spPr>
          <a:xfrm>
            <a:off x="9960622" y="3747109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8F3F4-BBA8-467C-9231-999EB4494ED3}"/>
              </a:ext>
            </a:extLst>
          </p:cNvPr>
          <p:cNvSpPr txBox="1"/>
          <p:nvPr/>
        </p:nvSpPr>
        <p:spPr>
          <a:xfrm>
            <a:off x="9960620" y="3899509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144BE1-B3D2-48D2-AEB2-AA300D4FB03A}"/>
              </a:ext>
            </a:extLst>
          </p:cNvPr>
          <p:cNvSpPr txBox="1"/>
          <p:nvPr/>
        </p:nvSpPr>
        <p:spPr>
          <a:xfrm>
            <a:off x="9960618" y="4051909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6FA91-8866-42F5-86E3-02AFC2EFB019}"/>
              </a:ext>
            </a:extLst>
          </p:cNvPr>
          <p:cNvSpPr txBox="1"/>
          <p:nvPr/>
        </p:nvSpPr>
        <p:spPr>
          <a:xfrm>
            <a:off x="3874116" y="1940930"/>
            <a:ext cx="363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Worksheet name: </a:t>
            </a:r>
            <a:r>
              <a:rPr lang="en-US" b="1" u="sng" dirty="0"/>
              <a:t>Hotspots</a:t>
            </a:r>
            <a:endParaRPr lang="en-US" b="1" i="1" u="sng" dirty="0"/>
          </a:p>
          <a:p>
            <a:r>
              <a:rPr lang="en-US" dirty="0"/>
              <a:t>Limit to 1 3D model at a time</a:t>
            </a:r>
          </a:p>
        </p:txBody>
      </p:sp>
    </p:spTree>
    <p:extLst>
      <p:ext uri="{BB962C8B-B14F-4D97-AF65-F5344CB8AC3E}">
        <p14:creationId xmlns:p14="http://schemas.microsoft.com/office/powerpoint/2010/main" val="341726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83672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DB28-3D2B-4303-A44B-CDDAE83C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5E92C-6ED4-4334-B0B7-17F3884DA2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Hotspot's data coming from worksheet </a:t>
            </a:r>
          </a:p>
          <a:p>
            <a:r>
              <a:rPr lang="en-US" dirty="0"/>
              <a:t>Worksheets respond on click</a:t>
            </a:r>
          </a:p>
          <a:p>
            <a:r>
              <a:rPr lang="en-US" dirty="0"/>
              <a:t>Flexible extension</a:t>
            </a:r>
          </a:p>
          <a:p>
            <a:r>
              <a:rPr lang="en-US" dirty="0"/>
              <a:t>No code implementation</a:t>
            </a:r>
          </a:p>
          <a:p>
            <a:r>
              <a:rPr lang="en-US" dirty="0"/>
              <a:t>Configurable 3D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AAB8D-6491-486B-8A5A-0B7329BE73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Of the extension</a:t>
            </a:r>
          </a:p>
        </p:txBody>
      </p:sp>
    </p:spTree>
    <p:extLst>
      <p:ext uri="{BB962C8B-B14F-4D97-AF65-F5344CB8AC3E}">
        <p14:creationId xmlns:p14="http://schemas.microsoft.com/office/powerpoint/2010/main" val="42871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95E461-E3C9-4D6B-9EFD-0F86BF0947D2}"/>
              </a:ext>
            </a:extLst>
          </p:cNvPr>
          <p:cNvSpPr/>
          <p:nvPr/>
        </p:nvSpPr>
        <p:spPr>
          <a:xfrm>
            <a:off x="6820393" y="1658661"/>
            <a:ext cx="3538846" cy="223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Worksheet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25E8-0034-4581-86D0-00F682A99922}"/>
              </a:ext>
            </a:extLst>
          </p:cNvPr>
          <p:cNvSpPr/>
          <p:nvPr/>
        </p:nvSpPr>
        <p:spPr>
          <a:xfrm>
            <a:off x="6644243" y="1808118"/>
            <a:ext cx="3538846" cy="223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Worksheet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2DB28-3D2B-4303-A44B-CDDAE83C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AAB8D-6491-486B-8A5A-0B7329BE73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Workbook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E5C8B-71AE-4835-9A78-BC8DD5AE8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9" t="13733" r="7409" b="12788"/>
          <a:stretch/>
        </p:blipFill>
        <p:spPr>
          <a:xfrm>
            <a:off x="1211285" y="1970414"/>
            <a:ext cx="3786416" cy="2194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4D7574-A39C-4702-9881-9941088A0A58}"/>
              </a:ext>
            </a:extLst>
          </p:cNvPr>
          <p:cNvSpPr/>
          <p:nvPr/>
        </p:nvSpPr>
        <p:spPr>
          <a:xfrm>
            <a:off x="6468093" y="1970414"/>
            <a:ext cx="3538846" cy="223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Worksheet(s)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82F502-12AA-4BDD-8626-25D358E66A42}"/>
              </a:ext>
            </a:extLst>
          </p:cNvPr>
          <p:cNvSpPr/>
          <p:nvPr/>
        </p:nvSpPr>
        <p:spPr>
          <a:xfrm rot="16200000">
            <a:off x="2762497" y="4632861"/>
            <a:ext cx="543296" cy="4156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BB5FE-80B6-424A-A44C-E686DF6C06C7}"/>
              </a:ext>
            </a:extLst>
          </p:cNvPr>
          <p:cNvSpPr/>
          <p:nvPr/>
        </p:nvSpPr>
        <p:spPr>
          <a:xfrm>
            <a:off x="1769423" y="4927055"/>
            <a:ext cx="2529445" cy="14513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Worksheet</a:t>
            </a:r>
          </a:p>
          <a:p>
            <a:pPr algn="ctr"/>
            <a:r>
              <a:rPr lang="en-US" sz="1200" dirty="0"/>
              <a:t>Provides Color and Tooltip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77A15BC-94AD-4BF9-BF27-927F60B11002}"/>
              </a:ext>
            </a:extLst>
          </p:cNvPr>
          <p:cNvSpPr/>
          <p:nvPr/>
        </p:nvSpPr>
        <p:spPr>
          <a:xfrm>
            <a:off x="5256648" y="2926281"/>
            <a:ext cx="934519" cy="415636"/>
          </a:xfrm>
          <a:prstGeom prst="rightArrow">
            <a:avLst/>
          </a:prstGeom>
          <a:solidFill>
            <a:srgbClr val="0057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402716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</p:spTree>
    <p:extLst>
      <p:ext uri="{BB962C8B-B14F-4D97-AF65-F5344CB8AC3E}">
        <p14:creationId xmlns:p14="http://schemas.microsoft.com/office/powerpoint/2010/main" val="407920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D30C-689C-49C3-AF8C-A5F5172E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9C74D-79D4-4C9B-A131-B5C560BCEF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It’s a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DC653-9CD6-44D9-AAA8-C9BE2424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7" y="1717824"/>
            <a:ext cx="6291600" cy="442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BA079E-D783-462E-AB3F-84C35D1E0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1531" y="2409241"/>
            <a:ext cx="4863992" cy="3740150"/>
          </a:xfrm>
        </p:spPr>
        <p:txBody>
          <a:bodyPr/>
          <a:lstStyle/>
          <a:p>
            <a:r>
              <a:rPr lang="en-US" dirty="0"/>
              <a:t>Data comes from hidden sheet</a:t>
            </a:r>
          </a:p>
          <a:p>
            <a:r>
              <a:rPr lang="en-US" dirty="0"/>
              <a:t>KPIs can be filtered out from the 3d model</a:t>
            </a:r>
          </a:p>
        </p:txBody>
      </p:sp>
    </p:spTree>
    <p:extLst>
      <p:ext uri="{BB962C8B-B14F-4D97-AF65-F5344CB8AC3E}">
        <p14:creationId xmlns:p14="http://schemas.microsoft.com/office/powerpoint/2010/main" val="18254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D30C-689C-49C3-AF8C-A5F5172E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9C74D-79D4-4C9B-A131-B5C560BCEF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FE46D-549E-40A9-BFFD-4254C9067644}"/>
              </a:ext>
            </a:extLst>
          </p:cNvPr>
          <p:cNvSpPr/>
          <p:nvPr/>
        </p:nvSpPr>
        <p:spPr>
          <a:xfrm>
            <a:off x="843152" y="3299607"/>
            <a:ext cx="3990110" cy="415637"/>
          </a:xfrm>
          <a:prstGeom prst="rect">
            <a:avLst/>
          </a:prstGeom>
          <a:solidFill>
            <a:srgbClr val="3D9F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model-viewer.min.js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FDC38-D8E4-458C-901D-291386158F99}"/>
              </a:ext>
            </a:extLst>
          </p:cNvPr>
          <p:cNvSpPr/>
          <p:nvPr/>
        </p:nvSpPr>
        <p:spPr>
          <a:xfrm>
            <a:off x="843153" y="2829501"/>
            <a:ext cx="3990109" cy="415637"/>
          </a:xfrm>
          <a:prstGeom prst="rect">
            <a:avLst/>
          </a:prstGeom>
          <a:solidFill>
            <a:srgbClr val="3D9F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Tableau.extensions.1.latest.min.js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CB68E-1E67-451F-88A2-C603F3121715}"/>
              </a:ext>
            </a:extLst>
          </p:cNvPr>
          <p:cNvSpPr/>
          <p:nvPr/>
        </p:nvSpPr>
        <p:spPr>
          <a:xfrm>
            <a:off x="843153" y="2332676"/>
            <a:ext cx="39901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buttons.js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0FE83-7AF9-4BEC-9FEC-40B747804972}"/>
              </a:ext>
            </a:extLst>
          </p:cNvPr>
          <p:cNvSpPr txBox="1"/>
          <p:nvPr/>
        </p:nvSpPr>
        <p:spPr>
          <a:xfrm>
            <a:off x="1683331" y="1865756"/>
            <a:ext cx="23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JavaScript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66B70-8CF9-42A9-9074-5B054A41062A}"/>
              </a:ext>
            </a:extLst>
          </p:cNvPr>
          <p:cNvSpPr txBox="1"/>
          <p:nvPr/>
        </p:nvSpPr>
        <p:spPr>
          <a:xfrm>
            <a:off x="1683331" y="4408348"/>
            <a:ext cx="23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AD450-9DB6-46F9-829F-D9E3B8D55299}"/>
              </a:ext>
            </a:extLst>
          </p:cNvPr>
          <p:cNvSpPr/>
          <p:nvPr/>
        </p:nvSpPr>
        <p:spPr>
          <a:xfrm>
            <a:off x="843151" y="4784664"/>
            <a:ext cx="39901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BA868-E8AE-47EC-A325-D8BCF16BD382}"/>
              </a:ext>
            </a:extLst>
          </p:cNvPr>
          <p:cNvSpPr txBox="1"/>
          <p:nvPr/>
        </p:nvSpPr>
        <p:spPr>
          <a:xfrm>
            <a:off x="7411196" y="1865756"/>
            <a:ext cx="23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FB219-DDA7-4C0B-8BC2-E39FF0559796}"/>
              </a:ext>
            </a:extLst>
          </p:cNvPr>
          <p:cNvSpPr/>
          <p:nvPr/>
        </p:nvSpPr>
        <p:spPr>
          <a:xfrm>
            <a:off x="6571016" y="2332676"/>
            <a:ext cx="39901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D8DA9-652C-4BCE-AE6B-C0E636DF7E23}"/>
              </a:ext>
            </a:extLst>
          </p:cNvPr>
          <p:cNvSpPr txBox="1"/>
          <p:nvPr/>
        </p:nvSpPr>
        <p:spPr>
          <a:xfrm>
            <a:off x="7358750" y="4428647"/>
            <a:ext cx="23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098CC-B61E-4209-909F-E1F299D249ED}"/>
              </a:ext>
            </a:extLst>
          </p:cNvPr>
          <p:cNvSpPr/>
          <p:nvPr/>
        </p:nvSpPr>
        <p:spPr>
          <a:xfrm>
            <a:off x="6571015" y="4784663"/>
            <a:ext cx="39901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F-16D.gltf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9ABA3-350B-4FFE-B3AF-08F99EB23965}"/>
              </a:ext>
            </a:extLst>
          </p:cNvPr>
          <p:cNvSpPr txBox="1"/>
          <p:nvPr/>
        </p:nvSpPr>
        <p:spPr>
          <a:xfrm>
            <a:off x="7411193" y="3219148"/>
            <a:ext cx="23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TREX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92EEF-8C4D-4CBC-AFA8-24887AF33B94}"/>
              </a:ext>
            </a:extLst>
          </p:cNvPr>
          <p:cNvSpPr/>
          <p:nvPr/>
        </p:nvSpPr>
        <p:spPr>
          <a:xfrm>
            <a:off x="6571016" y="3592926"/>
            <a:ext cx="39901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buttons.trex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98118-9265-43BB-8932-0CE44D3F3C10}"/>
              </a:ext>
            </a:extLst>
          </p:cNvPr>
          <p:cNvSpPr txBox="1"/>
          <p:nvPr/>
        </p:nvSpPr>
        <p:spPr>
          <a:xfrm>
            <a:off x="2986831" y="6158237"/>
            <a:ext cx="610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https://github.com/niek-ilias/niek-ilias.github.io</a:t>
            </a:r>
          </a:p>
        </p:txBody>
      </p:sp>
    </p:spTree>
    <p:extLst>
      <p:ext uri="{BB962C8B-B14F-4D97-AF65-F5344CB8AC3E}">
        <p14:creationId xmlns:p14="http://schemas.microsoft.com/office/powerpoint/2010/main" val="270908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D30C-689C-49C3-AF8C-A5F5172E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9C74D-79D4-4C9B-A131-B5C560BCEF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3D0C8A-ABBA-41F8-9C96-9606475425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8457" y="1736781"/>
            <a:ext cx="10515600" cy="3740150"/>
          </a:xfrm>
        </p:spPr>
        <p:txBody>
          <a:bodyPr/>
          <a:lstStyle/>
          <a:p>
            <a:r>
              <a:rPr lang="en-US" dirty="0"/>
              <a:t>Use the hotspots in the model-viewer to interact with other sheets</a:t>
            </a:r>
          </a:p>
          <a:p>
            <a:pPr lvl="1"/>
            <a:r>
              <a:rPr lang="en-US" sz="1600" dirty="0" err="1"/>
              <a:t>worksheet.applyFilterAsync</a:t>
            </a:r>
            <a:r>
              <a:rPr lang="en-US" sz="1600" dirty="0"/>
              <a:t>(</a:t>
            </a:r>
            <a:r>
              <a:rPr lang="en-US" sz="1600" dirty="0" err="1"/>
              <a:t>fieldName</a:t>
            </a:r>
            <a:r>
              <a:rPr lang="en-US" sz="1600" dirty="0"/>
              <a:t>, </a:t>
            </a:r>
            <a:r>
              <a:rPr lang="en-US" sz="1600" dirty="0" err="1"/>
              <a:t>columnDomain</a:t>
            </a:r>
            <a:r>
              <a:rPr lang="en-US" sz="1600" dirty="0"/>
              <a:t>, </a:t>
            </a:r>
            <a:r>
              <a:rPr lang="en-US" sz="1600" dirty="0" err="1"/>
              <a:t>tableau.FilterUpdateType.Replace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worksheet.clearFilterAsync</a:t>
            </a:r>
            <a:r>
              <a:rPr lang="en-US" sz="1600" dirty="0"/>
              <a:t>(</a:t>
            </a:r>
            <a:r>
              <a:rPr lang="en-US" sz="1600" dirty="0" err="1"/>
              <a:t>columnName</a:t>
            </a:r>
            <a:r>
              <a:rPr lang="en-US" sz="1600" dirty="0"/>
              <a:t>)</a:t>
            </a:r>
          </a:p>
          <a:p>
            <a:r>
              <a:rPr lang="en-US" dirty="0"/>
              <a:t>Add configuration to enable no-code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C633C-0FBE-4E0B-AE0D-04CD77D5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9" y="4468606"/>
            <a:ext cx="55340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2E7FC-E367-46B1-80BE-E76A6475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94" y="4468606"/>
            <a:ext cx="4571539" cy="14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2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3264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005779"/>
      </a:accent1>
      <a:accent2>
        <a:srgbClr val="63A8C3"/>
      </a:accent2>
      <a:accent3>
        <a:srgbClr val="92DBF3"/>
      </a:accent3>
      <a:accent4>
        <a:srgbClr val="FFFFFF"/>
      </a:accent4>
      <a:accent5>
        <a:srgbClr val="FFFFFF"/>
      </a:accent5>
      <a:accent6>
        <a:srgbClr val="FFFFFF"/>
      </a:accent6>
      <a:hlink>
        <a:srgbClr val="0432FF"/>
      </a:hlink>
      <a:folHlink>
        <a:srgbClr val="FF2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9237D8C-6DCB-B64E-9D86-A219357A9FBA}" vid="{EF0AC541-5BD4-784D-83B2-D211666DB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b982342-0d87-4f55-a186-98fd0ceed0ba">4RKJJKCWZ2UV-1085695750-220352</_dlc_DocId>
    <_dlc_DocIdUrl xmlns="5b982342-0d87-4f55-a186-98fd0ceed0ba">
      <Url>http://product.ilias.local/_layouts/15/DocIdRedir.aspx?ID=4RKJJKCWZ2UV-1085695750-220352</Url>
      <Description>4RKJJKCWZ2UV-1085695750-220352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063E0ABA3A084DBEE9C1D6D450162A" ma:contentTypeVersion="0" ma:contentTypeDescription="Create a new document." ma:contentTypeScope="" ma:versionID="d3671e04bbe56ad985db8eb83948f28e">
  <xsd:schema xmlns:xsd="http://www.w3.org/2001/XMLSchema" xmlns:xs="http://www.w3.org/2001/XMLSchema" xmlns:p="http://schemas.microsoft.com/office/2006/metadata/properties" xmlns:ns2="5b982342-0d87-4f55-a186-98fd0ceed0ba" targetNamespace="http://schemas.microsoft.com/office/2006/metadata/properties" ma:root="true" ma:fieldsID="e08e3d0e82783be27611b600535319e7" ns2:_="">
    <xsd:import namespace="5b982342-0d87-4f55-a186-98fd0ceed0b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82342-0d87-4f55-a186-98fd0ceed0b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43921-D044-4B44-B866-47EA9BFE8B8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B48CFB1-C23D-4924-A29D-E29C4510AB3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b02bcb8-c05a-4781-99fa-846c97d40158"/>
    <ds:schemaRef ds:uri="http://www.w3.org/XML/1998/namespace"/>
    <ds:schemaRef ds:uri="http://purl.org/dc/elements/1.1/"/>
    <ds:schemaRef ds:uri="5b982342-0d87-4f55-a186-98fd0ceed0ba"/>
  </ds:schemaRefs>
</ds:datastoreItem>
</file>

<file path=customXml/itemProps3.xml><?xml version="1.0" encoding="utf-8"?>
<ds:datastoreItem xmlns:ds="http://schemas.openxmlformats.org/officeDocument/2006/customXml" ds:itemID="{A4843D58-2578-45B7-887C-BB2DA167A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982342-0d87-4f55-a186-98fd0ceed0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E88F7F6-F34C-47FF-85EF-F699A10476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ILIAS Solutions Presentation Template v6</Template>
  <TotalTime>0</TotalTime>
  <Words>232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Franklin Gothic Heavy</vt:lpstr>
      <vt:lpstr>Office Theme</vt:lpstr>
      <vt:lpstr>Defense Capability Management</vt:lpstr>
      <vt:lpstr>PowerPoint Presentation</vt:lpstr>
      <vt:lpstr>Goal</vt:lpstr>
      <vt:lpstr>Goal</vt:lpstr>
      <vt:lpstr>PowerPoint Presentation</vt:lpstr>
      <vt:lpstr>So far</vt:lpstr>
      <vt:lpstr>So far</vt:lpstr>
      <vt:lpstr>So far</vt:lpstr>
      <vt:lpstr>PowerPoint Presentation</vt:lpstr>
      <vt:lpstr>DAta</vt:lpstr>
      <vt:lpstr>DAta</vt:lpstr>
    </vt:vector>
  </TitlesOfParts>
  <Company>ILIAS Solutions 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 Development</dc:title>
  <dc:creator>Niek Freriks</dc:creator>
  <cp:lastModifiedBy>Niek Freriks</cp:lastModifiedBy>
  <cp:revision>113</cp:revision>
  <cp:lastPrinted>2016-07-08T10:29:15Z</cp:lastPrinted>
  <dcterms:created xsi:type="dcterms:W3CDTF">2020-03-20T08:31:49Z</dcterms:created>
  <dcterms:modified xsi:type="dcterms:W3CDTF">2021-09-15T08:27:16Z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0x01010028063E0ABA3A084DBEE9C1D6D450162A</vt:lpwstr>
  </property>
  <property fmtid="{D5CDD505-2E9C-101B-9397-08002B2CF9AE}" pid="3" name="_dlc_DocIdItemGuid">
    <vt:lpwstr>e6e37657-74cb-4077-9ccd-c2450f9eba6a</vt:lpwstr>
  </property>
</Properties>
</file>