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5"/>
  </p:sldMasterIdLst>
  <p:notesMasterIdLst>
    <p:notesMasterId r:id="rId18"/>
  </p:notesMasterIdLst>
  <p:handoutMasterIdLst>
    <p:handoutMasterId r:id="rId19"/>
  </p:handoutMasterIdLst>
  <p:sldIdLst>
    <p:sldId id="347" r:id="rId6"/>
    <p:sldId id="416" r:id="rId7"/>
    <p:sldId id="423" r:id="rId8"/>
    <p:sldId id="424" r:id="rId9"/>
    <p:sldId id="421" r:id="rId10"/>
    <p:sldId id="425" r:id="rId11"/>
    <p:sldId id="426" r:id="rId12"/>
    <p:sldId id="427" r:id="rId13"/>
    <p:sldId id="428" r:id="rId14"/>
    <p:sldId id="429" r:id="rId15"/>
    <p:sldId id="430" r:id="rId16"/>
    <p:sldId id="43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9FC2"/>
    <a:srgbClr val="005779"/>
    <a:srgbClr val="5F5F5F"/>
    <a:srgbClr val="E6E6E6"/>
    <a:srgbClr val="92DBF3"/>
    <a:srgbClr val="C1A375"/>
    <a:srgbClr val="FFFFFF"/>
    <a:srgbClr val="C0C0C0"/>
    <a:srgbClr val="63A8C3"/>
    <a:srgbClr val="ABB7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77BD94-CC86-4D9A-93ED-E4A5DA170611}" v="15" dt="2021-09-14T11:17:01.789"/>
    <p1510:client id="{F39DD900-3848-42C3-8E89-7B2B89607A33}" v="21" dt="2021-09-13T14:46:00.77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78" autoAdjust="0"/>
    <p:restoredTop sz="94589"/>
  </p:normalViewPr>
  <p:slideViewPr>
    <p:cSldViewPr snapToGrid="0" snapToObjects="1" showGuides="1">
      <p:cViewPr varScale="1">
        <p:scale>
          <a:sx n="102" d="100"/>
          <a:sy n="102" d="100"/>
        </p:scale>
        <p:origin x="2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115" d="100"/>
          <a:sy n="115" d="100"/>
        </p:scale>
        <p:origin x="3128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microsoft.com/office/2016/11/relationships/changesInfo" Target="changesInfos/changesInfo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handoutMaster" Target="handoutMasters/handout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ek Freriks" userId="8e3f36c4-8f4a-453d-a316-bd9c4889273a" providerId="ADAL" clId="{1D77BD94-CC86-4D9A-93ED-E4A5DA170611}"/>
    <pc:docChg chg="undo custSel addSld modSld">
      <pc:chgData name="Niek Freriks" userId="8e3f36c4-8f4a-453d-a316-bd9c4889273a" providerId="ADAL" clId="{1D77BD94-CC86-4D9A-93ED-E4A5DA170611}" dt="2021-09-14T11:24:57.359" v="243" actId="14100"/>
      <pc:docMkLst>
        <pc:docMk/>
      </pc:docMkLst>
      <pc:sldChg chg="modSp mod">
        <pc:chgData name="Niek Freriks" userId="8e3f36c4-8f4a-453d-a316-bd9c4889273a" providerId="ADAL" clId="{1D77BD94-CC86-4D9A-93ED-E4A5DA170611}" dt="2021-09-14T11:01:11.865" v="30" actId="1076"/>
        <pc:sldMkLst>
          <pc:docMk/>
          <pc:sldMk cId="2774075182" sldId="426"/>
        </pc:sldMkLst>
        <pc:spChg chg="mod">
          <ac:chgData name="Niek Freriks" userId="8e3f36c4-8f4a-453d-a316-bd9c4889273a" providerId="ADAL" clId="{1D77BD94-CC86-4D9A-93ED-E4A5DA170611}" dt="2021-09-14T11:01:11.865" v="30" actId="1076"/>
          <ac:spMkLst>
            <pc:docMk/>
            <pc:sldMk cId="2774075182" sldId="426"/>
            <ac:spMk id="14" creationId="{DC3098CC-B61E-4209-909F-E1F299D249ED}"/>
          </ac:spMkLst>
        </pc:spChg>
      </pc:sldChg>
      <pc:sldChg chg="addSp modSp mod">
        <pc:chgData name="Niek Freriks" userId="8e3f36c4-8f4a-453d-a316-bd9c4889273a" providerId="ADAL" clId="{1D77BD94-CC86-4D9A-93ED-E4A5DA170611}" dt="2021-09-14T11:08:15.173" v="167" actId="20577"/>
        <pc:sldMkLst>
          <pc:docMk/>
          <pc:sldMk cId="3417268931" sldId="430"/>
        </pc:sldMkLst>
        <pc:spChg chg="add mod">
          <ac:chgData name="Niek Freriks" userId="8e3f36c4-8f4a-453d-a316-bd9c4889273a" providerId="ADAL" clId="{1D77BD94-CC86-4D9A-93ED-E4A5DA170611}" dt="2021-09-14T11:05:49.929" v="122" actId="1076"/>
          <ac:spMkLst>
            <pc:docMk/>
            <pc:sldMk cId="3417268931" sldId="430"/>
            <ac:spMk id="3" creationId="{38EE6879-947F-44CD-B098-D5304A0F142E}"/>
          </ac:spMkLst>
        </pc:spChg>
        <pc:spChg chg="add mod">
          <ac:chgData name="Niek Freriks" userId="8e3f36c4-8f4a-453d-a316-bd9c4889273a" providerId="ADAL" clId="{1D77BD94-CC86-4D9A-93ED-E4A5DA170611}" dt="2021-09-14T11:05:49.929" v="122" actId="1076"/>
          <ac:spMkLst>
            <pc:docMk/>
            <pc:sldMk cId="3417268931" sldId="430"/>
            <ac:spMk id="6" creationId="{922F42D0-3A4A-451A-BDE2-D3BDF1063BAC}"/>
          </ac:spMkLst>
        </pc:spChg>
        <pc:spChg chg="add mod">
          <ac:chgData name="Niek Freriks" userId="8e3f36c4-8f4a-453d-a316-bd9c4889273a" providerId="ADAL" clId="{1D77BD94-CC86-4D9A-93ED-E4A5DA170611}" dt="2021-09-14T11:05:49.929" v="122" actId="1076"/>
          <ac:spMkLst>
            <pc:docMk/>
            <pc:sldMk cId="3417268931" sldId="430"/>
            <ac:spMk id="7" creationId="{5082011F-AD9F-43B5-B0CE-4E685B525A3F}"/>
          </ac:spMkLst>
        </pc:spChg>
        <pc:spChg chg="add mod">
          <ac:chgData name="Niek Freriks" userId="8e3f36c4-8f4a-453d-a316-bd9c4889273a" providerId="ADAL" clId="{1D77BD94-CC86-4D9A-93ED-E4A5DA170611}" dt="2021-09-14T11:05:49.929" v="122" actId="1076"/>
          <ac:spMkLst>
            <pc:docMk/>
            <pc:sldMk cId="3417268931" sldId="430"/>
            <ac:spMk id="8" creationId="{46F09578-859E-49D5-A273-B4922D451565}"/>
          </ac:spMkLst>
        </pc:spChg>
        <pc:spChg chg="add mod">
          <ac:chgData name="Niek Freriks" userId="8e3f36c4-8f4a-453d-a316-bd9c4889273a" providerId="ADAL" clId="{1D77BD94-CC86-4D9A-93ED-E4A5DA170611}" dt="2021-09-14T11:05:49.929" v="122" actId="1076"/>
          <ac:spMkLst>
            <pc:docMk/>
            <pc:sldMk cId="3417268931" sldId="430"/>
            <ac:spMk id="9" creationId="{74301E8C-ECCA-4B8D-BE20-2BF0ECF62361}"/>
          </ac:spMkLst>
        </pc:spChg>
        <pc:spChg chg="add mod">
          <ac:chgData name="Niek Freriks" userId="8e3f36c4-8f4a-453d-a316-bd9c4889273a" providerId="ADAL" clId="{1D77BD94-CC86-4D9A-93ED-E4A5DA170611}" dt="2021-09-14T11:05:49.929" v="122" actId="1076"/>
          <ac:spMkLst>
            <pc:docMk/>
            <pc:sldMk cId="3417268931" sldId="430"/>
            <ac:spMk id="10" creationId="{A284EC04-4EAE-464A-B78B-4461F87D50A9}"/>
          </ac:spMkLst>
        </pc:spChg>
        <pc:spChg chg="add mod">
          <ac:chgData name="Niek Freriks" userId="8e3f36c4-8f4a-453d-a316-bd9c4889273a" providerId="ADAL" clId="{1D77BD94-CC86-4D9A-93ED-E4A5DA170611}" dt="2021-09-14T11:05:49.929" v="122" actId="1076"/>
          <ac:spMkLst>
            <pc:docMk/>
            <pc:sldMk cId="3417268931" sldId="430"/>
            <ac:spMk id="11" creationId="{72C37773-9F72-44E5-A087-2ADA8140DA7E}"/>
          </ac:spMkLst>
        </pc:spChg>
        <pc:spChg chg="add mod">
          <ac:chgData name="Niek Freriks" userId="8e3f36c4-8f4a-453d-a316-bd9c4889273a" providerId="ADAL" clId="{1D77BD94-CC86-4D9A-93ED-E4A5DA170611}" dt="2021-09-14T11:05:49.929" v="122" actId="1076"/>
          <ac:spMkLst>
            <pc:docMk/>
            <pc:sldMk cId="3417268931" sldId="430"/>
            <ac:spMk id="12" creationId="{92E2BEE4-1E36-44D7-88D9-D470D396BC3A}"/>
          </ac:spMkLst>
        </pc:spChg>
        <pc:spChg chg="add mod">
          <ac:chgData name="Niek Freriks" userId="8e3f36c4-8f4a-453d-a316-bd9c4889273a" providerId="ADAL" clId="{1D77BD94-CC86-4D9A-93ED-E4A5DA170611}" dt="2021-09-14T11:05:49.929" v="122" actId="1076"/>
          <ac:spMkLst>
            <pc:docMk/>
            <pc:sldMk cId="3417268931" sldId="430"/>
            <ac:spMk id="13" creationId="{8296478E-643D-4297-BE73-3CBF3D907932}"/>
          </ac:spMkLst>
        </pc:spChg>
        <pc:spChg chg="add mod">
          <ac:chgData name="Niek Freriks" userId="8e3f36c4-8f4a-453d-a316-bd9c4889273a" providerId="ADAL" clId="{1D77BD94-CC86-4D9A-93ED-E4A5DA170611}" dt="2021-09-14T11:05:49.929" v="122" actId="1076"/>
          <ac:spMkLst>
            <pc:docMk/>
            <pc:sldMk cId="3417268931" sldId="430"/>
            <ac:spMk id="14" creationId="{89C5900C-9ECB-41B3-8AA5-8547638673CD}"/>
          </ac:spMkLst>
        </pc:spChg>
        <pc:spChg chg="add mod">
          <ac:chgData name="Niek Freriks" userId="8e3f36c4-8f4a-453d-a316-bd9c4889273a" providerId="ADAL" clId="{1D77BD94-CC86-4D9A-93ED-E4A5DA170611}" dt="2021-09-14T11:05:49.929" v="122" actId="1076"/>
          <ac:spMkLst>
            <pc:docMk/>
            <pc:sldMk cId="3417268931" sldId="430"/>
            <ac:spMk id="15" creationId="{60047571-5B96-4B22-B711-8E6C2F391E52}"/>
          </ac:spMkLst>
        </pc:spChg>
        <pc:spChg chg="add mod">
          <ac:chgData name="Niek Freriks" userId="8e3f36c4-8f4a-453d-a316-bd9c4889273a" providerId="ADAL" clId="{1D77BD94-CC86-4D9A-93ED-E4A5DA170611}" dt="2021-09-14T11:05:49.929" v="122" actId="1076"/>
          <ac:spMkLst>
            <pc:docMk/>
            <pc:sldMk cId="3417268931" sldId="430"/>
            <ac:spMk id="16" creationId="{098F9F63-5377-4294-8734-0C3B3C31DE5D}"/>
          </ac:spMkLst>
        </pc:spChg>
        <pc:spChg chg="add mod">
          <ac:chgData name="Niek Freriks" userId="8e3f36c4-8f4a-453d-a316-bd9c4889273a" providerId="ADAL" clId="{1D77BD94-CC86-4D9A-93ED-E4A5DA170611}" dt="2021-09-14T11:05:49.929" v="122" actId="1076"/>
          <ac:spMkLst>
            <pc:docMk/>
            <pc:sldMk cId="3417268931" sldId="430"/>
            <ac:spMk id="17" creationId="{80E2B7A5-885C-4BC2-801B-2556C8FC6D49}"/>
          </ac:spMkLst>
        </pc:spChg>
        <pc:spChg chg="add mod">
          <ac:chgData name="Niek Freriks" userId="8e3f36c4-8f4a-453d-a316-bd9c4889273a" providerId="ADAL" clId="{1D77BD94-CC86-4D9A-93ED-E4A5DA170611}" dt="2021-09-14T11:05:49.929" v="122" actId="1076"/>
          <ac:spMkLst>
            <pc:docMk/>
            <pc:sldMk cId="3417268931" sldId="430"/>
            <ac:spMk id="18" creationId="{05F8F3F4-BBA8-467C-9231-999EB4494ED3}"/>
          </ac:spMkLst>
        </pc:spChg>
        <pc:spChg chg="add mod">
          <ac:chgData name="Niek Freriks" userId="8e3f36c4-8f4a-453d-a316-bd9c4889273a" providerId="ADAL" clId="{1D77BD94-CC86-4D9A-93ED-E4A5DA170611}" dt="2021-09-14T11:05:49.929" v="122" actId="1076"/>
          <ac:spMkLst>
            <pc:docMk/>
            <pc:sldMk cId="3417268931" sldId="430"/>
            <ac:spMk id="19" creationId="{29144BE1-B3D2-48D2-AEB2-AA300D4FB03A}"/>
          </ac:spMkLst>
        </pc:spChg>
        <pc:spChg chg="add mod">
          <ac:chgData name="Niek Freriks" userId="8e3f36c4-8f4a-453d-a316-bd9c4889273a" providerId="ADAL" clId="{1D77BD94-CC86-4D9A-93ED-E4A5DA170611}" dt="2021-09-14T11:08:15.173" v="167" actId="20577"/>
          <ac:spMkLst>
            <pc:docMk/>
            <pc:sldMk cId="3417268931" sldId="430"/>
            <ac:spMk id="20" creationId="{4926FA91-8866-42F5-86E3-02AFC2EFB019}"/>
          </ac:spMkLst>
        </pc:spChg>
        <pc:picChg chg="mod">
          <ac:chgData name="Niek Freriks" userId="8e3f36c4-8f4a-453d-a316-bd9c4889273a" providerId="ADAL" clId="{1D77BD94-CC86-4D9A-93ED-E4A5DA170611}" dt="2021-09-14T11:05:49.929" v="122" actId="1076"/>
          <ac:picMkLst>
            <pc:docMk/>
            <pc:sldMk cId="3417268931" sldId="430"/>
            <ac:picMk id="5" creationId="{8FF65D33-45E6-4975-9E6E-2DE73E2CD794}"/>
          </ac:picMkLst>
        </pc:picChg>
      </pc:sldChg>
      <pc:sldChg chg="addSp delSp modSp new mod">
        <pc:chgData name="Niek Freriks" userId="8e3f36c4-8f4a-453d-a316-bd9c4889273a" providerId="ADAL" clId="{1D77BD94-CC86-4D9A-93ED-E4A5DA170611}" dt="2021-09-14T11:24:57.359" v="243" actId="14100"/>
        <pc:sldMkLst>
          <pc:docMk/>
          <pc:sldMk cId="71211161" sldId="431"/>
        </pc:sldMkLst>
        <pc:spChg chg="mod">
          <ac:chgData name="Niek Freriks" userId="8e3f36c4-8f4a-453d-a316-bd9c4889273a" providerId="ADAL" clId="{1D77BD94-CC86-4D9A-93ED-E4A5DA170611}" dt="2021-09-14T11:19:08.273" v="237" actId="21"/>
          <ac:spMkLst>
            <pc:docMk/>
            <pc:sldMk cId="71211161" sldId="431"/>
            <ac:spMk id="3" creationId="{DAE64448-A5E6-498D-B601-5E8A6123C9E0}"/>
          </ac:spMkLst>
        </pc:spChg>
        <pc:spChg chg="add del">
          <ac:chgData name="Niek Freriks" userId="8e3f36c4-8f4a-453d-a316-bd9c4889273a" providerId="ADAL" clId="{1D77BD94-CC86-4D9A-93ED-E4A5DA170611}" dt="2021-09-14T11:17:00.158" v="185"/>
          <ac:spMkLst>
            <pc:docMk/>
            <pc:sldMk cId="71211161" sldId="431"/>
            <ac:spMk id="5" creationId="{A0A54112-EC42-4B39-BDAD-C13C1B762FD4}"/>
          </ac:spMkLst>
        </pc:spChg>
        <pc:spChg chg="add mod">
          <ac:chgData name="Niek Freriks" userId="8e3f36c4-8f4a-453d-a316-bd9c4889273a" providerId="ADAL" clId="{1D77BD94-CC86-4D9A-93ED-E4A5DA170611}" dt="2021-09-14T11:24:57.359" v="243" actId="14100"/>
          <ac:spMkLst>
            <pc:docMk/>
            <pc:sldMk cId="71211161" sldId="431"/>
            <ac:spMk id="7" creationId="{A0B894F4-BBD9-441C-9B73-6A7EC3545B24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F338FB-DA51-AB47-B6D1-9F9FC450D0E9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0AB4F9-723E-A84C-A662-9B80C5096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116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65984C-6A5B-FE46-949C-3EDAC4C793AE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E73315-B33A-7B4F-8623-6EE9E5F84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8209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://marketing.ilias.local/Images1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 hasCustomPrompt="1"/>
          </p:nvPr>
        </p:nvSpPr>
        <p:spPr>
          <a:xfrm>
            <a:off x="976745" y="1459948"/>
            <a:ext cx="8633420" cy="1643785"/>
          </a:xfrm>
          <a:prstGeom prst="rect">
            <a:avLst/>
          </a:prstGeom>
        </p:spPr>
        <p:txBody>
          <a:bodyPr/>
          <a:lstStyle>
            <a:lvl1pPr>
              <a:defRPr sz="5400" b="1" i="0" baseline="0"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1159" y="5564398"/>
            <a:ext cx="1551238" cy="564086"/>
          </a:xfrm>
          <a:prstGeom prst="rect">
            <a:avLst/>
          </a:prstGeom>
        </p:spPr>
      </p:pic>
      <p:sp>
        <p:nvSpPr>
          <p:cNvPr id="3" name="TextBox 2"/>
          <p:cNvSpPr txBox="1"/>
          <p:nvPr userDrawn="1"/>
        </p:nvSpPr>
        <p:spPr>
          <a:xfrm>
            <a:off x="976745" y="5417323"/>
            <a:ext cx="1041242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b="1" i="0" cap="all" dirty="0">
                <a:solidFill>
                  <a:srgbClr val="005A7C"/>
                </a:solidFill>
                <a:latin typeface="Arial Black" charset="0"/>
                <a:ea typeface="Arial Black" charset="0"/>
                <a:cs typeface="Arial Black" charset="0"/>
              </a:rPr>
              <a:t>Name :</a:t>
            </a:r>
            <a:endParaRPr lang="en-US" sz="1600" b="1" i="0" cap="all" baseline="0" dirty="0">
              <a:solidFill>
                <a:schemeClr val="accent2"/>
              </a:solidFill>
              <a:latin typeface="Arial Black" charset="0"/>
              <a:ea typeface="Arial Black" charset="0"/>
              <a:cs typeface="Arial Black" charset="0"/>
            </a:endParaRPr>
          </a:p>
          <a:p>
            <a:pPr>
              <a:spcBef>
                <a:spcPts val="600"/>
              </a:spcBef>
            </a:pPr>
            <a:r>
              <a:rPr lang="en-US" sz="1600" b="1" i="0" cap="all" baseline="0" dirty="0">
                <a:solidFill>
                  <a:srgbClr val="005A7C"/>
                </a:solidFill>
                <a:latin typeface="Arial Black" charset="0"/>
                <a:ea typeface="Arial Black" charset="0"/>
                <a:cs typeface="Arial Black" charset="0"/>
              </a:rPr>
              <a:t>Date :</a:t>
            </a:r>
            <a:endParaRPr lang="en-US" sz="1600" b="1" i="0" cap="all" baseline="0" dirty="0">
              <a:solidFill>
                <a:schemeClr val="accent2"/>
              </a:solidFill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1844200" y="5445005"/>
            <a:ext cx="5420360" cy="278089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600" b="1" i="0" cap="all" baseline="0">
                <a:solidFill>
                  <a:schemeClr val="accent2"/>
                </a:solidFill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pPr lvl="0"/>
            <a:r>
              <a:rPr lang="en-US" dirty="0"/>
              <a:t>Click to add you name</a:t>
            </a:r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1844200" y="5748183"/>
            <a:ext cx="5420360" cy="25546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600" b="1" i="0" cap="all" baseline="0">
                <a:solidFill>
                  <a:schemeClr val="accent2"/>
                </a:solidFill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pPr lvl="0"/>
            <a:r>
              <a:rPr lang="en-US" dirty="0"/>
              <a:t>Click to add a date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1844200" y="3429000"/>
            <a:ext cx="9572207" cy="1172024"/>
          </a:xfrm>
          <a:prstGeom prst="rect">
            <a:avLst/>
          </a:prstGeom>
        </p:spPr>
        <p:txBody>
          <a:bodyPr/>
          <a:lstStyle>
            <a:lvl1pPr marL="0" indent="0" algn="r">
              <a:buFontTx/>
              <a:buNone/>
              <a:defRPr sz="4200" b="1" i="0" cap="all" baseline="0">
                <a:solidFill>
                  <a:schemeClr val="accent2"/>
                </a:solidFill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793152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442021" y="749046"/>
            <a:ext cx="9311323" cy="4426458"/>
          </a:xfrm>
          <a:prstGeom prst="rect">
            <a:avLst/>
          </a:prstGeom>
        </p:spPr>
        <p:txBody>
          <a:bodyPr/>
          <a:lstStyle>
            <a:lvl1pPr marL="442350" indent="-514350">
              <a:spcBef>
                <a:spcPts val="1100"/>
              </a:spcBef>
              <a:buFont typeface="+mj-lt"/>
              <a:buAutoNum type="arabicPeriod"/>
              <a:defRPr sz="3200" b="1" i="0" cap="all" spc="-150" baseline="0">
                <a:solidFill>
                  <a:schemeClr val="accent1"/>
                </a:solidFill>
                <a:latin typeface="Arial Black" charset="0"/>
                <a:ea typeface="Arial Black" charset="0"/>
                <a:cs typeface="Arial Black" charset="0"/>
              </a:defRPr>
            </a:lvl1pPr>
            <a:lvl2pPr marL="971550" indent="-514350">
              <a:buFont typeface="+mj-lt"/>
              <a:buAutoNum type="arabicPeriod"/>
              <a:defRPr/>
            </a:lvl2pPr>
            <a:lvl3pPr marL="1428750" indent="-514350">
              <a:buFont typeface="+mj-lt"/>
              <a:buAutoNum type="arabicPeriod"/>
              <a:defRPr/>
            </a:lvl3pPr>
            <a:lvl4pPr marL="1885950" indent="-514350">
              <a:buFont typeface="+mj-lt"/>
              <a:buAutoNum type="arabicPeriod"/>
              <a:defRPr/>
            </a:lvl4pPr>
            <a:lvl5pPr marL="2343150" indent="-514350">
              <a:buFont typeface="+mj-lt"/>
              <a:buAutoNum type="arabicPeriod"/>
              <a:defRPr/>
            </a:lvl5pPr>
          </a:lstStyle>
          <a:p>
            <a:pPr lvl="0"/>
            <a:r>
              <a:rPr lang="en-US" dirty="0"/>
              <a:t>FIRST SECTION</a:t>
            </a:r>
          </a:p>
          <a:p>
            <a:pPr lvl="0"/>
            <a:r>
              <a:rPr lang="en-US" dirty="0"/>
              <a:t>SECOND SECTION</a:t>
            </a:r>
          </a:p>
          <a:p>
            <a:pPr lvl="0"/>
            <a:r>
              <a:rPr lang="en-US" dirty="0"/>
              <a:t>THIRD SECTION</a:t>
            </a:r>
          </a:p>
          <a:p>
            <a:pPr lvl="0"/>
            <a:r>
              <a:rPr lang="en-US" dirty="0"/>
              <a:t>FOURTH SECTION</a:t>
            </a:r>
          </a:p>
          <a:p>
            <a:pPr lvl="0"/>
            <a:r>
              <a:rPr lang="is-IS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51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 hasCustomPrompt="1"/>
          </p:nvPr>
        </p:nvSpPr>
        <p:spPr>
          <a:xfrm>
            <a:off x="421108" y="349083"/>
            <a:ext cx="10515600" cy="599151"/>
          </a:xfrm>
          <a:prstGeom prst="rect">
            <a:avLst/>
          </a:prstGeom>
        </p:spPr>
        <p:txBody>
          <a:bodyPr/>
          <a:lstStyle>
            <a:lvl1pPr>
              <a:defRPr sz="2900" b="1" i="0" baseline="0"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"/>
          </p:nvPr>
        </p:nvSpPr>
        <p:spPr>
          <a:xfrm>
            <a:off x="1088457" y="1736781"/>
            <a:ext cx="10515600" cy="3740150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rgbClr val="63A8C3"/>
              </a:buClr>
              <a:buSzPct val="114000"/>
              <a:buFont typeface="Arial" charset="0"/>
              <a:buChar char="•"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421108" y="795301"/>
            <a:ext cx="9764712" cy="57943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500" b="1" i="0" cap="all" baseline="0">
                <a:solidFill>
                  <a:schemeClr val="accent2"/>
                </a:solidFill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pPr lvl="0"/>
            <a:r>
              <a:rPr lang="en-US" dirty="0"/>
              <a:t>Click to edit slide subtitle</a:t>
            </a:r>
          </a:p>
        </p:txBody>
      </p:sp>
    </p:spTree>
    <p:extLst>
      <p:ext uri="{BB962C8B-B14F-4D97-AF65-F5344CB8AC3E}">
        <p14:creationId xmlns:p14="http://schemas.microsoft.com/office/powerpoint/2010/main" val="1941749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94" userDrawn="1">
          <p15:clr>
            <a:srgbClr val="FBAE40"/>
          </p15:clr>
        </p15:guide>
        <p15:guide id="2" pos="68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6858000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t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i="0" cap="all" baseline="0">
                <a:solidFill>
                  <a:schemeClr val="accent1"/>
                </a:solidFill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r>
              <a:rPr lang="en-US" dirty="0"/>
              <a:t>Click on the central icon to add a picture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472790" y="467864"/>
            <a:ext cx="10901362" cy="273685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8200" b="1" i="0" cap="all" baseline="0">
                <a:solidFill>
                  <a:schemeClr val="bg1"/>
                </a:solidFill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pPr lvl="0"/>
            <a:r>
              <a:rPr lang="en-US" dirty="0"/>
              <a:t>SECTION  DIVIDER TITLE</a:t>
            </a:r>
          </a:p>
        </p:txBody>
      </p:sp>
      <p:sp>
        <p:nvSpPr>
          <p:cNvPr id="24" name="TextBox 23"/>
          <p:cNvSpPr txBox="1"/>
          <p:nvPr userDrawn="1"/>
        </p:nvSpPr>
        <p:spPr>
          <a:xfrm>
            <a:off x="1297857" y="4477359"/>
            <a:ext cx="96159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0" cap="all" baseline="0" dirty="0">
                <a:solidFill>
                  <a:schemeClr val="accent1"/>
                </a:solidFill>
                <a:latin typeface="Arial Black" charset="0"/>
                <a:ea typeface="Arial Black" charset="0"/>
                <a:cs typeface="Arial Black" charset="0"/>
              </a:rPr>
              <a:t>FIND PICTURES at : </a:t>
            </a:r>
            <a:r>
              <a:rPr lang="en-US" sz="2000" b="1" i="0" cap="all" baseline="0" dirty="0">
                <a:solidFill>
                  <a:schemeClr val="accent2"/>
                </a:solidFill>
                <a:latin typeface="Arial Black" charset="0"/>
                <a:ea typeface="Arial Black" charset="0"/>
                <a:cs typeface="Arial Black" charset="0"/>
                <a:hlinkClick r:id="rId2"/>
              </a:rPr>
              <a:t>http://marketing.ilias.local/Images1</a:t>
            </a:r>
            <a:endParaRPr lang="en-US" sz="2000" b="1" i="0" cap="all" baseline="0" dirty="0">
              <a:solidFill>
                <a:schemeClr val="accent2"/>
              </a:solidFill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17295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3" userDrawn="1">
          <p15:clr>
            <a:srgbClr val="FBAE40"/>
          </p15:clr>
        </p15:guide>
        <p15:guide id="2" orient="horz" pos="436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9715799" y="380862"/>
            <a:ext cx="2879415" cy="210297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381572" y="4368864"/>
            <a:ext cx="2879415" cy="2102971"/>
          </a:xfrm>
          <a:prstGeom prst="rect">
            <a:avLst/>
          </a:prstGeom>
        </p:spPr>
      </p:pic>
      <p:sp>
        <p:nvSpPr>
          <p:cNvPr id="9" name="Footer Placeholder 20"/>
          <p:cNvSpPr txBox="1">
            <a:spLocks/>
          </p:cNvSpPr>
          <p:nvPr userDrawn="1"/>
        </p:nvSpPr>
        <p:spPr>
          <a:xfrm>
            <a:off x="4040959" y="65159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© </a:t>
            </a:r>
            <a:r>
              <a:rPr lang="en-US" b="0" dirty="0"/>
              <a:t>ILIAS Solutions NV </a:t>
            </a:r>
            <a:r>
              <a:rPr lang="en-US" sz="1200" b="1" i="0" kern="1200" dirty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–</a:t>
            </a:r>
            <a:r>
              <a:rPr lang="en-US" b="0" dirty="0"/>
              <a:t> 2018-2019,</a:t>
            </a:r>
            <a:r>
              <a:rPr lang="en-US" b="0" baseline="0" dirty="0"/>
              <a:t> </a:t>
            </a:r>
            <a:r>
              <a:rPr lang="en-US" b="0" dirty="0"/>
              <a:t>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399941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0" r:id="rId3"/>
    <p:sldLayoutId id="2147483653" r:id="rId4"/>
  </p:sldLayoutIdLst>
  <p:hf sldNum="0" hdr="0" dt="0"/>
  <p:txStyles>
    <p:titleStyle>
      <a:lvl1pPr marL="0" marR="0" indent="0" algn="l" defTabSz="914400" rtl="0" eaLnBrk="1" fontAlgn="auto" latinLnBrk="0" hangingPunct="1">
        <a:lnSpc>
          <a:spcPct val="9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sz="4000" kern="1200" cap="all" baseline="0">
          <a:solidFill>
            <a:srgbClr val="005A7C"/>
          </a:solidFill>
          <a:latin typeface="Franklin Gothic Heavy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900" kern="1200" baseline="0">
          <a:solidFill>
            <a:schemeClr val="tx1">
              <a:lumMod val="50000"/>
              <a:lumOff val="50000"/>
            </a:schemeClr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900" kern="1200" baseline="0">
          <a:solidFill>
            <a:schemeClr val="tx1">
              <a:lumMod val="50000"/>
              <a:lumOff val="50000"/>
            </a:schemeClr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900" kern="1200" baseline="0">
          <a:solidFill>
            <a:schemeClr val="tx1">
              <a:lumMod val="50000"/>
              <a:lumOff val="50000"/>
            </a:schemeClr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900" kern="1200" baseline="0">
          <a:solidFill>
            <a:schemeClr val="tx1">
              <a:lumMod val="50000"/>
              <a:lumOff val="50000"/>
            </a:schemeClr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900" kern="1200" baseline="0">
          <a:solidFill>
            <a:schemeClr val="tx1">
              <a:lumMod val="50000"/>
              <a:lumOff val="50000"/>
            </a:schemeClr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744" y="1287298"/>
            <a:ext cx="8962385" cy="1643785"/>
          </a:xfrm>
        </p:spPr>
        <p:txBody>
          <a:bodyPr/>
          <a:lstStyle/>
          <a:p>
            <a:r>
              <a:rPr lang="en-US" dirty="0"/>
              <a:t>Defense Capability Management</a:t>
            </a:r>
            <a:endParaRPr lang="en-US" sz="5400" b="1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1800" b="1" dirty="0">
                <a:latin typeface="Arial Black" charset="0"/>
                <a:ea typeface="Arial Black" charset="0"/>
                <a:cs typeface="Arial Black" charset="0"/>
              </a:rPr>
              <a:t>Niek Freriks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1800" b="1" dirty="0">
                <a:latin typeface="Arial Black" charset="0"/>
                <a:ea typeface="Arial Black" charset="0"/>
                <a:cs typeface="Arial Black" charset="0"/>
              </a:rPr>
              <a:t>14-Sep-2021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844200" y="3429000"/>
            <a:ext cx="9572207" cy="1172024"/>
          </a:xfrm>
        </p:spPr>
        <p:txBody>
          <a:bodyPr/>
          <a:lstStyle/>
          <a:p>
            <a:r>
              <a:rPr lang="en-US" dirty="0"/>
              <a:t>3D Asset Model</a:t>
            </a:r>
          </a:p>
        </p:txBody>
      </p:sp>
    </p:spTree>
    <p:extLst>
      <p:ext uri="{BB962C8B-B14F-4D97-AF65-F5344CB8AC3E}">
        <p14:creationId xmlns:p14="http://schemas.microsoft.com/office/powerpoint/2010/main" val="1101746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06A66-77C0-4968-89ED-162AE88D4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58601D-B962-4533-B406-6F20BDE18A2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Excel File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D3E66D-776D-4302-A154-27499CE2D7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3285" y="1753713"/>
            <a:ext cx="3200400" cy="1676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8AE0D90-4DBC-4D28-96C1-CCBD9812AC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608" y="4235593"/>
            <a:ext cx="10325100" cy="16287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BA8E947-227F-42E2-B521-42E6C8A68DB0}"/>
              </a:ext>
            </a:extLst>
          </p:cNvPr>
          <p:cNvSpPr txBox="1"/>
          <p:nvPr/>
        </p:nvSpPr>
        <p:spPr>
          <a:xfrm>
            <a:off x="4969824" y="1384381"/>
            <a:ext cx="1294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Fact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0CE2CC-3E40-4A4B-87CE-A5B0D7FE6208}"/>
              </a:ext>
            </a:extLst>
          </p:cNvPr>
          <p:cNvSpPr txBox="1"/>
          <p:nvPr/>
        </p:nvSpPr>
        <p:spPr>
          <a:xfrm>
            <a:off x="4969824" y="3883000"/>
            <a:ext cx="1436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Dimensions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E0E35A-B3FD-4166-8271-E2965E49DF48}"/>
              </a:ext>
            </a:extLst>
          </p:cNvPr>
          <p:cNvSpPr txBox="1"/>
          <p:nvPr/>
        </p:nvSpPr>
        <p:spPr>
          <a:xfrm>
            <a:off x="1484416" y="6216961"/>
            <a:ext cx="8959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Note: this is a representation of the data and not the actual ILIAS format</a:t>
            </a:r>
          </a:p>
        </p:txBody>
      </p:sp>
    </p:spTree>
    <p:extLst>
      <p:ext uri="{BB962C8B-B14F-4D97-AF65-F5344CB8AC3E}">
        <p14:creationId xmlns:p14="http://schemas.microsoft.com/office/powerpoint/2010/main" val="261645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06A66-77C0-4968-89ED-162AE88D4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58601D-B962-4533-B406-6F20BDE18A2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Tableau sheet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F65D33-45E6-4975-9E6E-2DE73E2CD7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2731" y="2986171"/>
            <a:ext cx="8242987" cy="13388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8EE6879-947F-44CD-B098-D5304A0F142E}"/>
              </a:ext>
            </a:extLst>
          </p:cNvPr>
          <p:cNvSpPr txBox="1"/>
          <p:nvPr/>
        </p:nvSpPr>
        <p:spPr>
          <a:xfrm>
            <a:off x="10011116" y="3066264"/>
            <a:ext cx="1136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Tooltip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2F42D0-3A4A-451A-BDE2-D3BDF1063BAC}"/>
              </a:ext>
            </a:extLst>
          </p:cNvPr>
          <p:cNvSpPr txBox="1"/>
          <p:nvPr/>
        </p:nvSpPr>
        <p:spPr>
          <a:xfrm>
            <a:off x="9414298" y="3066264"/>
            <a:ext cx="590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KPI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82011F-AD9F-43B5-B0CE-4E685B525A3F}"/>
              </a:ext>
            </a:extLst>
          </p:cNvPr>
          <p:cNvSpPr txBox="1"/>
          <p:nvPr/>
        </p:nvSpPr>
        <p:spPr>
          <a:xfrm>
            <a:off x="570478" y="3066264"/>
            <a:ext cx="1384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3D Model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F09578-859E-49D5-A273-B4922D451565}"/>
              </a:ext>
            </a:extLst>
          </p:cNvPr>
          <p:cNvSpPr txBox="1"/>
          <p:nvPr/>
        </p:nvSpPr>
        <p:spPr>
          <a:xfrm>
            <a:off x="920794" y="3304791"/>
            <a:ext cx="13846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F-16D.gltf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301E8C-ECCA-4B8D-BE20-2BF0ECF62361}"/>
              </a:ext>
            </a:extLst>
          </p:cNvPr>
          <p:cNvSpPr txBox="1"/>
          <p:nvPr/>
        </p:nvSpPr>
        <p:spPr>
          <a:xfrm>
            <a:off x="920793" y="3461120"/>
            <a:ext cx="13846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F-16D.gltf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84EC04-4EAE-464A-B78B-4461F87D50A9}"/>
              </a:ext>
            </a:extLst>
          </p:cNvPr>
          <p:cNvSpPr txBox="1"/>
          <p:nvPr/>
        </p:nvSpPr>
        <p:spPr>
          <a:xfrm>
            <a:off x="920792" y="3613520"/>
            <a:ext cx="13846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F-16D.gltf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C37773-9F72-44E5-A087-2ADA8140DA7E}"/>
              </a:ext>
            </a:extLst>
          </p:cNvPr>
          <p:cNvSpPr txBox="1"/>
          <p:nvPr/>
        </p:nvSpPr>
        <p:spPr>
          <a:xfrm>
            <a:off x="920792" y="3770661"/>
            <a:ext cx="13846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F-16D.gltf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E2BEE4-1E36-44D7-88D9-D470D396BC3A}"/>
              </a:ext>
            </a:extLst>
          </p:cNvPr>
          <p:cNvSpPr txBox="1"/>
          <p:nvPr/>
        </p:nvSpPr>
        <p:spPr>
          <a:xfrm>
            <a:off x="920791" y="3926990"/>
            <a:ext cx="13846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F-16D.gltf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96478E-643D-4297-BE73-3CBF3D907932}"/>
              </a:ext>
            </a:extLst>
          </p:cNvPr>
          <p:cNvSpPr txBox="1"/>
          <p:nvPr/>
        </p:nvSpPr>
        <p:spPr>
          <a:xfrm>
            <a:off x="920790" y="4079390"/>
            <a:ext cx="13846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F-16D.gltf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C5900C-9ECB-41B3-8AA5-8547638673CD}"/>
              </a:ext>
            </a:extLst>
          </p:cNvPr>
          <p:cNvSpPr txBox="1"/>
          <p:nvPr/>
        </p:nvSpPr>
        <p:spPr>
          <a:xfrm>
            <a:off x="9945525" y="3323515"/>
            <a:ext cx="13846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1" dirty="0"/>
              <a:t>Description….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0047571-5B96-4B22-B711-8E6C2F391E52}"/>
              </a:ext>
            </a:extLst>
          </p:cNvPr>
          <p:cNvSpPr txBox="1"/>
          <p:nvPr/>
        </p:nvSpPr>
        <p:spPr>
          <a:xfrm>
            <a:off x="9945523" y="3475915"/>
            <a:ext cx="13846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1" dirty="0"/>
              <a:t>Description….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98F9F63-5377-4294-8734-0C3B3C31DE5D}"/>
              </a:ext>
            </a:extLst>
          </p:cNvPr>
          <p:cNvSpPr txBox="1"/>
          <p:nvPr/>
        </p:nvSpPr>
        <p:spPr>
          <a:xfrm>
            <a:off x="9945521" y="3628315"/>
            <a:ext cx="13846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1" dirty="0"/>
              <a:t>Description….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E2B7A5-885C-4BC2-801B-2556C8FC6D49}"/>
              </a:ext>
            </a:extLst>
          </p:cNvPr>
          <p:cNvSpPr txBox="1"/>
          <p:nvPr/>
        </p:nvSpPr>
        <p:spPr>
          <a:xfrm>
            <a:off x="9960622" y="3747109"/>
            <a:ext cx="13846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1" dirty="0"/>
              <a:t>Description….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5F8F3F4-BBA8-467C-9231-999EB4494ED3}"/>
              </a:ext>
            </a:extLst>
          </p:cNvPr>
          <p:cNvSpPr txBox="1"/>
          <p:nvPr/>
        </p:nvSpPr>
        <p:spPr>
          <a:xfrm>
            <a:off x="9960620" y="3899509"/>
            <a:ext cx="13846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1" dirty="0"/>
              <a:t>Description….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9144BE1-B3D2-48D2-AEB2-AA300D4FB03A}"/>
              </a:ext>
            </a:extLst>
          </p:cNvPr>
          <p:cNvSpPr txBox="1"/>
          <p:nvPr/>
        </p:nvSpPr>
        <p:spPr>
          <a:xfrm>
            <a:off x="9960618" y="4051909"/>
            <a:ext cx="13846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1" dirty="0"/>
              <a:t>Description….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926FA91-8866-42F5-86E3-02AFC2EFB019}"/>
              </a:ext>
            </a:extLst>
          </p:cNvPr>
          <p:cNvSpPr txBox="1"/>
          <p:nvPr/>
        </p:nvSpPr>
        <p:spPr>
          <a:xfrm>
            <a:off x="3874116" y="1940930"/>
            <a:ext cx="36340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Worksheet name: </a:t>
            </a:r>
            <a:r>
              <a:rPr lang="en-US" b="1" u="sng" dirty="0"/>
              <a:t>Hotspots</a:t>
            </a:r>
            <a:endParaRPr lang="en-US" b="1" i="1" u="sng" dirty="0"/>
          </a:p>
          <a:p>
            <a:r>
              <a:rPr lang="en-US" dirty="0"/>
              <a:t>Limit to 1 3D model at a time</a:t>
            </a:r>
          </a:p>
        </p:txBody>
      </p:sp>
    </p:spTree>
    <p:extLst>
      <p:ext uri="{BB962C8B-B14F-4D97-AF65-F5344CB8AC3E}">
        <p14:creationId xmlns:p14="http://schemas.microsoft.com/office/powerpoint/2010/main" val="34172689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9B497-6A5C-4677-9ABB-353BA7D52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E64448-A5E6-498D-B601-5E8A6123C9E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Get data with </a:t>
            </a:r>
            <a:r>
              <a:rPr lang="en-US" dirty="0" err="1"/>
              <a:t>getSummaryDataAsync</a:t>
            </a:r>
            <a:endParaRPr lang="en-US" dirty="0"/>
          </a:p>
          <a:p>
            <a:r>
              <a:rPr lang="en-US" dirty="0"/>
              <a:t>Loop over each row with foreach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FAA4CA-7BF3-4EE0-A37C-8B532645F50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B894F4-BBD9-441C-9B73-6A7EC3545B24}"/>
              </a:ext>
            </a:extLst>
          </p:cNvPr>
          <p:cNvSpPr txBox="1"/>
          <p:nvPr/>
        </p:nvSpPr>
        <p:spPr>
          <a:xfrm>
            <a:off x="3057575" y="3408182"/>
            <a:ext cx="290016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var cubes = [ [1, 2, 3], [4, 5, 6], [7, 8, 9], ]; for(var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i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= 0;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i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&lt;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cubes.length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;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i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++) { var cube = cubes[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i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]; for(var j = 0; j &lt;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cube.length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;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j++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) { display("cube[" +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i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+ "][" + j + "] = " + cube[j]); }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11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</p:spPr>
      </p:pic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</p:spTree>
    <p:extLst>
      <p:ext uri="{BB962C8B-B14F-4D97-AF65-F5344CB8AC3E}">
        <p14:creationId xmlns:p14="http://schemas.microsoft.com/office/powerpoint/2010/main" val="1836722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2DB28-3D2B-4303-A44B-CDDAE83CB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75E92C-6ED4-4334-B0B7-17F3884DA2D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Hotspot's data coming from worksheet</a:t>
            </a:r>
          </a:p>
          <a:p>
            <a:r>
              <a:rPr lang="en-US" dirty="0"/>
              <a:t>Worksheets respond on click</a:t>
            </a:r>
          </a:p>
          <a:p>
            <a:r>
              <a:rPr lang="en-US" dirty="0"/>
              <a:t>Flexible extension</a:t>
            </a:r>
          </a:p>
          <a:p>
            <a:r>
              <a:rPr lang="en-US" dirty="0"/>
              <a:t>No code implementation</a:t>
            </a:r>
          </a:p>
          <a:p>
            <a:r>
              <a:rPr lang="en-US" dirty="0"/>
              <a:t>Configurable 3D model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5AAB8D-6491-486B-8A5A-0B7329BE73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Of the extension</a:t>
            </a:r>
          </a:p>
        </p:txBody>
      </p:sp>
    </p:spTree>
    <p:extLst>
      <p:ext uri="{BB962C8B-B14F-4D97-AF65-F5344CB8AC3E}">
        <p14:creationId xmlns:p14="http://schemas.microsoft.com/office/powerpoint/2010/main" val="4287177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95E461-E3C9-4D6B-9EFD-0F86BF0947D2}"/>
              </a:ext>
            </a:extLst>
          </p:cNvPr>
          <p:cNvSpPr/>
          <p:nvPr/>
        </p:nvSpPr>
        <p:spPr>
          <a:xfrm>
            <a:off x="6820393" y="1658661"/>
            <a:ext cx="3538846" cy="22363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Worksheet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13125E8-0034-4581-86D0-00F682A99922}"/>
              </a:ext>
            </a:extLst>
          </p:cNvPr>
          <p:cNvSpPr/>
          <p:nvPr/>
        </p:nvSpPr>
        <p:spPr>
          <a:xfrm>
            <a:off x="6644243" y="1808118"/>
            <a:ext cx="3538846" cy="22363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Worksheet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F2DB28-3D2B-4303-A44B-CDDAE83CB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5AAB8D-6491-486B-8A5A-0B7329BE73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Example Workbook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1DE5C8B-71AE-4835-9A78-BC8DD5AE83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79" t="13733" r="7409" b="12788"/>
          <a:stretch/>
        </p:blipFill>
        <p:spPr>
          <a:xfrm>
            <a:off x="1211285" y="1970414"/>
            <a:ext cx="3786416" cy="219471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24D7574-A39C-4702-9881-9941088A0A58}"/>
              </a:ext>
            </a:extLst>
          </p:cNvPr>
          <p:cNvSpPr/>
          <p:nvPr/>
        </p:nvSpPr>
        <p:spPr>
          <a:xfrm>
            <a:off x="6468093" y="1970414"/>
            <a:ext cx="3538846" cy="22363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Worksheet(s)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D582F502-12AA-4BDD-8626-25D358E66A42}"/>
              </a:ext>
            </a:extLst>
          </p:cNvPr>
          <p:cNvSpPr/>
          <p:nvPr/>
        </p:nvSpPr>
        <p:spPr>
          <a:xfrm rot="16200000">
            <a:off x="2762497" y="4632861"/>
            <a:ext cx="543296" cy="415636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90BB5FE-80B6-424A-A44C-E686DF6C06C7}"/>
              </a:ext>
            </a:extLst>
          </p:cNvPr>
          <p:cNvSpPr/>
          <p:nvPr/>
        </p:nvSpPr>
        <p:spPr>
          <a:xfrm>
            <a:off x="1769423" y="4927055"/>
            <a:ext cx="2529445" cy="145131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Summary Worksheet</a:t>
            </a:r>
          </a:p>
          <a:p>
            <a:pPr algn="ctr"/>
            <a:r>
              <a:rPr lang="en-US" sz="1200" dirty="0"/>
              <a:t>Provides Color and Tooltip Data</a:t>
            </a:r>
          </a:p>
        </p:txBody>
      </p:sp>
      <p:sp>
        <p:nvSpPr>
          <p:cNvPr id="15" name="Arrow: Left-Right 14">
            <a:extLst>
              <a:ext uri="{FF2B5EF4-FFF2-40B4-BE49-F238E27FC236}">
                <a16:creationId xmlns:a16="http://schemas.microsoft.com/office/drawing/2014/main" id="{FAD646D0-0B8D-4A3A-9C6E-17A26CB2D15B}"/>
              </a:ext>
            </a:extLst>
          </p:cNvPr>
          <p:cNvSpPr/>
          <p:nvPr/>
        </p:nvSpPr>
        <p:spPr>
          <a:xfrm>
            <a:off x="5252935" y="2833231"/>
            <a:ext cx="1039007" cy="46907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Interaction</a:t>
            </a:r>
          </a:p>
        </p:txBody>
      </p:sp>
    </p:spTree>
    <p:extLst>
      <p:ext uri="{BB962C8B-B14F-4D97-AF65-F5344CB8AC3E}">
        <p14:creationId xmlns:p14="http://schemas.microsoft.com/office/powerpoint/2010/main" val="4027168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</p:spPr>
      </p:pic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So Far</a:t>
            </a:r>
          </a:p>
        </p:txBody>
      </p:sp>
    </p:spTree>
    <p:extLst>
      <p:ext uri="{BB962C8B-B14F-4D97-AF65-F5344CB8AC3E}">
        <p14:creationId xmlns:p14="http://schemas.microsoft.com/office/powerpoint/2010/main" val="4079204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FD30C-689C-49C3-AF8C-A5F5172E6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far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29C74D-79D4-4C9B-A131-B5C560BCEF6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Created my first extension!</a:t>
            </a:r>
          </a:p>
          <a:p>
            <a:r>
              <a:rPr lang="en-US" dirty="0"/>
              <a:t>Kind of….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1C9C601-EFF2-46AB-A3F9-553F34458E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3284" y="1915058"/>
            <a:ext cx="4511307" cy="41476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25467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FD30C-689C-49C3-AF8C-A5F5172E6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far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29C74D-79D4-4C9B-A131-B5C560BCEF6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files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9FE46D-549E-40A9-BFFD-4254C9067644}"/>
              </a:ext>
            </a:extLst>
          </p:cNvPr>
          <p:cNvSpPr/>
          <p:nvPr/>
        </p:nvSpPr>
        <p:spPr>
          <a:xfrm>
            <a:off x="843148" y="3595499"/>
            <a:ext cx="3990110" cy="415637"/>
          </a:xfrm>
          <a:prstGeom prst="rect">
            <a:avLst/>
          </a:prstGeom>
          <a:solidFill>
            <a:srgbClr val="3D9FC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model-viewer.min.js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7FDC38-D8E4-458C-901D-291386158F99}"/>
              </a:ext>
            </a:extLst>
          </p:cNvPr>
          <p:cNvSpPr/>
          <p:nvPr/>
        </p:nvSpPr>
        <p:spPr>
          <a:xfrm>
            <a:off x="843149" y="3125393"/>
            <a:ext cx="3990109" cy="415637"/>
          </a:xfrm>
          <a:prstGeom prst="rect">
            <a:avLst/>
          </a:prstGeom>
          <a:solidFill>
            <a:srgbClr val="3D9FC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Tableau.extensions.1.latest.min.js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ACB68E-1E67-451F-88A2-C603F3121715}"/>
              </a:ext>
            </a:extLst>
          </p:cNvPr>
          <p:cNvSpPr/>
          <p:nvPr/>
        </p:nvSpPr>
        <p:spPr>
          <a:xfrm>
            <a:off x="843149" y="2628568"/>
            <a:ext cx="3990109" cy="415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3d-asset.js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40FE83-7AF9-4BEC-9FEC-40B747804972}"/>
              </a:ext>
            </a:extLst>
          </p:cNvPr>
          <p:cNvSpPr txBox="1"/>
          <p:nvPr/>
        </p:nvSpPr>
        <p:spPr>
          <a:xfrm>
            <a:off x="1683327" y="2161648"/>
            <a:ext cx="2309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JavaScript</a:t>
            </a:r>
            <a:endParaRPr 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966B70-8CF9-42A9-9074-5B054A41062A}"/>
              </a:ext>
            </a:extLst>
          </p:cNvPr>
          <p:cNvSpPr txBox="1"/>
          <p:nvPr/>
        </p:nvSpPr>
        <p:spPr>
          <a:xfrm>
            <a:off x="1683327" y="4704240"/>
            <a:ext cx="2309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CSS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D3AD450-9DB6-46F9-829F-D9E3B8D55299}"/>
              </a:ext>
            </a:extLst>
          </p:cNvPr>
          <p:cNvSpPr/>
          <p:nvPr/>
        </p:nvSpPr>
        <p:spPr>
          <a:xfrm>
            <a:off x="843147" y="5080556"/>
            <a:ext cx="3990109" cy="415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style.css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3BA868-E8AE-47EC-A325-D8BCF16BD382}"/>
              </a:ext>
            </a:extLst>
          </p:cNvPr>
          <p:cNvSpPr txBox="1"/>
          <p:nvPr/>
        </p:nvSpPr>
        <p:spPr>
          <a:xfrm>
            <a:off x="7411192" y="2161648"/>
            <a:ext cx="2309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HTML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FB219-DDA7-4C0B-8BC2-E39FF0559796}"/>
              </a:ext>
            </a:extLst>
          </p:cNvPr>
          <p:cNvSpPr/>
          <p:nvPr/>
        </p:nvSpPr>
        <p:spPr>
          <a:xfrm>
            <a:off x="6571012" y="2628568"/>
            <a:ext cx="3990109" cy="415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index.html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3D8DA9-652C-4BCE-AE6B-C0E636DF7E23}"/>
              </a:ext>
            </a:extLst>
          </p:cNvPr>
          <p:cNvSpPr txBox="1"/>
          <p:nvPr/>
        </p:nvSpPr>
        <p:spPr>
          <a:xfrm>
            <a:off x="7358746" y="4724539"/>
            <a:ext cx="2309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Assets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C3098CC-B61E-4209-909F-E1F299D249ED}"/>
              </a:ext>
            </a:extLst>
          </p:cNvPr>
          <p:cNvSpPr/>
          <p:nvPr/>
        </p:nvSpPr>
        <p:spPr>
          <a:xfrm>
            <a:off x="6571011" y="5080555"/>
            <a:ext cx="3990109" cy="415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F-16D.gltf</a:t>
            </a:r>
          </a:p>
        </p:txBody>
      </p:sp>
    </p:spTree>
    <p:extLst>
      <p:ext uri="{BB962C8B-B14F-4D97-AF65-F5344CB8AC3E}">
        <p14:creationId xmlns:p14="http://schemas.microsoft.com/office/powerpoint/2010/main" val="2774075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FD30C-689C-49C3-AF8C-A5F5172E6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far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29C74D-79D4-4C9B-A131-B5C560BCEF6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How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C3D0C8A-ABBA-41F8-9C96-9606475425B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88457" y="1736781"/>
            <a:ext cx="10515600" cy="3740150"/>
          </a:xfrm>
        </p:spPr>
        <p:txBody>
          <a:bodyPr/>
          <a:lstStyle/>
          <a:p>
            <a:r>
              <a:rPr lang="en-US" dirty="0"/>
              <a:t>Dynamically add hotspots to the extension based on data in worksheet</a:t>
            </a:r>
          </a:p>
          <a:p>
            <a:r>
              <a:rPr lang="en-US" dirty="0"/>
              <a:t>Use the hotspots in the model-viewer to interact with other sheets</a:t>
            </a:r>
          </a:p>
          <a:p>
            <a:r>
              <a:rPr lang="en-US" dirty="0"/>
              <a:t>Update the hotspots based on changed (filtered) data</a:t>
            </a:r>
          </a:p>
        </p:txBody>
      </p:sp>
    </p:spTree>
    <p:extLst>
      <p:ext uri="{BB962C8B-B14F-4D97-AF65-F5344CB8AC3E}">
        <p14:creationId xmlns:p14="http://schemas.microsoft.com/office/powerpoint/2010/main" val="943426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/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/>
          <a:stretch/>
        </p:blipFill>
        <p:spPr>
          <a:xfrm>
            <a:off x="0" y="1"/>
            <a:ext cx="12192000" cy="6858000"/>
          </a:xfrm>
        </p:spPr>
      </p:pic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532641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">
      <a:dk1>
        <a:srgbClr val="7F7F7F"/>
      </a:dk1>
      <a:lt1>
        <a:srgbClr val="FFFFFF"/>
      </a:lt1>
      <a:dk2>
        <a:srgbClr val="7F7F7F"/>
      </a:dk2>
      <a:lt2>
        <a:srgbClr val="FFFFFF"/>
      </a:lt2>
      <a:accent1>
        <a:srgbClr val="005779"/>
      </a:accent1>
      <a:accent2>
        <a:srgbClr val="63A8C3"/>
      </a:accent2>
      <a:accent3>
        <a:srgbClr val="92DBF3"/>
      </a:accent3>
      <a:accent4>
        <a:srgbClr val="FFFFFF"/>
      </a:accent4>
      <a:accent5>
        <a:srgbClr val="FFFFFF"/>
      </a:accent5>
      <a:accent6>
        <a:srgbClr val="FFFFFF"/>
      </a:accent6>
      <a:hlink>
        <a:srgbClr val="0432FF"/>
      </a:hlink>
      <a:folHlink>
        <a:srgbClr val="FF26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19237D8C-6DCB-B64E-9D86-A219357A9FBA}" vid="{EF0AC541-5BD4-784D-83B2-D211666DB2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8063E0ABA3A084DBEE9C1D6D450162A" ma:contentTypeVersion="0" ma:contentTypeDescription="Create a new document." ma:contentTypeScope="" ma:versionID="d3671e04bbe56ad985db8eb83948f28e">
  <xsd:schema xmlns:xsd="http://www.w3.org/2001/XMLSchema" xmlns:xs="http://www.w3.org/2001/XMLSchema" xmlns:p="http://schemas.microsoft.com/office/2006/metadata/properties" xmlns:ns2="5b982342-0d87-4f55-a186-98fd0ceed0ba" targetNamespace="http://schemas.microsoft.com/office/2006/metadata/properties" ma:root="true" ma:fieldsID="e08e3d0e82783be27611b600535319e7" ns2:_="">
    <xsd:import namespace="5b982342-0d87-4f55-a186-98fd0ceed0ba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b982342-0d87-4f55-a186-98fd0ceed0ba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5b982342-0d87-4f55-a186-98fd0ceed0ba">4RKJJKCWZ2UV-1085695750-220352</_dlc_DocId>
    <_dlc_DocIdUrl xmlns="5b982342-0d87-4f55-a186-98fd0ceed0ba">
      <Url>http://product.ilias.local/_layouts/15/DocIdRedir.aspx?ID=4RKJJKCWZ2UV-1085695750-220352</Url>
      <Description>4RKJJKCWZ2UV-1085695750-220352</Description>
    </_dlc_DocIdUrl>
  </documentManagement>
</p:properties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4843D58-2578-45B7-887C-BB2DA167ADB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b982342-0d87-4f55-a186-98fd0ceed0b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B48CFB1-C23D-4924-A29D-E29C4510AB32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fb02bcb8-c05a-4781-99fa-846c97d40158"/>
    <ds:schemaRef ds:uri="http://www.w3.org/XML/1998/namespace"/>
    <ds:schemaRef ds:uri="http://purl.org/dc/elements/1.1/"/>
    <ds:schemaRef ds:uri="5b982342-0d87-4f55-a186-98fd0ceed0ba"/>
  </ds:schemaRefs>
</ds:datastoreItem>
</file>

<file path=customXml/itemProps3.xml><?xml version="1.0" encoding="utf-8"?>
<ds:datastoreItem xmlns:ds="http://schemas.openxmlformats.org/officeDocument/2006/customXml" ds:itemID="{A4343921-D044-4B44-B866-47EA9BFE8B8C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6E88F7F6-F34C-47FF-85EF-F699A104768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ILIAS Solutions Presentation Template v6</Template>
  <TotalTime>0</TotalTime>
  <Words>296</Words>
  <Application>Microsoft Office PowerPoint</Application>
  <PresentationFormat>Widescreen</PresentationFormat>
  <Paragraphs>69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Arial Black</vt:lpstr>
      <vt:lpstr>Calibri</vt:lpstr>
      <vt:lpstr>Franklin Gothic Heavy</vt:lpstr>
      <vt:lpstr>Roboto</vt:lpstr>
      <vt:lpstr>Office Theme</vt:lpstr>
      <vt:lpstr>Defense Capability Management</vt:lpstr>
      <vt:lpstr>PowerPoint Presentation</vt:lpstr>
      <vt:lpstr>Goal</vt:lpstr>
      <vt:lpstr>Goal</vt:lpstr>
      <vt:lpstr>PowerPoint Presentation</vt:lpstr>
      <vt:lpstr>So far</vt:lpstr>
      <vt:lpstr>So far</vt:lpstr>
      <vt:lpstr>So far</vt:lpstr>
      <vt:lpstr>PowerPoint Presentation</vt:lpstr>
      <vt:lpstr>DAta</vt:lpstr>
      <vt:lpstr>DAta</vt:lpstr>
      <vt:lpstr>PowerPoint Presentation</vt:lpstr>
    </vt:vector>
  </TitlesOfParts>
  <Company>ILIAS Solutions NV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Source Development</dc:title>
  <dc:creator>Niek Freriks</dc:creator>
  <cp:lastModifiedBy>Niek Freriks</cp:lastModifiedBy>
  <cp:revision>113</cp:revision>
  <cp:lastPrinted>2016-07-08T10:29:15Z</cp:lastPrinted>
  <dcterms:created xsi:type="dcterms:W3CDTF">2020-03-20T08:31:49Z</dcterms:created>
  <dcterms:modified xsi:type="dcterms:W3CDTF">2021-09-14T11:24:57Z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0x01010028063E0ABA3A084DBEE9C1D6D450162A</vt:lpwstr>
  </property>
  <property fmtid="{D5CDD505-2E9C-101B-9397-08002B2CF9AE}" pid="3" name="_dlc_DocIdItemGuid">
    <vt:lpwstr>e6e37657-74cb-4077-9ccd-c2450f9eba6a</vt:lpwstr>
  </property>
</Properties>
</file>