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Stijl, licht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F41DA-A1E8-4230-9200-AEB4B387E0A4}" type="datetimeFigureOut">
              <a:rPr lang="nl-NL" smtClean="0"/>
              <a:t>7-10-2018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2A3E-960D-472E-A94D-744639617EB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565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F41DA-A1E8-4230-9200-AEB4B387E0A4}" type="datetimeFigureOut">
              <a:rPr lang="nl-NL" smtClean="0"/>
              <a:t>7-10-2018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2A3E-960D-472E-A94D-744639617EB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5178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F41DA-A1E8-4230-9200-AEB4B387E0A4}" type="datetimeFigureOut">
              <a:rPr lang="nl-NL" smtClean="0"/>
              <a:t>7-10-2018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2A3E-960D-472E-A94D-744639617EB5}" type="slidenum">
              <a:rPr lang="nl-NL" smtClean="0"/>
              <a:t>‹#›</a:t>
            </a:fld>
            <a:endParaRPr lang="nl-N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8430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F41DA-A1E8-4230-9200-AEB4B387E0A4}" type="datetimeFigureOut">
              <a:rPr lang="nl-NL" smtClean="0"/>
              <a:t>7-10-2018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2A3E-960D-472E-A94D-744639617EB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9194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F41DA-A1E8-4230-9200-AEB4B387E0A4}" type="datetimeFigureOut">
              <a:rPr lang="nl-NL" smtClean="0"/>
              <a:t>7-10-2018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2A3E-960D-472E-A94D-744639617EB5}" type="slidenum">
              <a:rPr lang="nl-NL" smtClean="0"/>
              <a:t>‹#›</a:t>
            </a:fld>
            <a:endParaRPr lang="nl-N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50679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F41DA-A1E8-4230-9200-AEB4B387E0A4}" type="datetimeFigureOut">
              <a:rPr lang="nl-NL" smtClean="0"/>
              <a:t>7-10-2018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2A3E-960D-472E-A94D-744639617EB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35778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F41DA-A1E8-4230-9200-AEB4B387E0A4}" type="datetimeFigureOut">
              <a:rPr lang="nl-NL" smtClean="0"/>
              <a:t>7-10-2018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2A3E-960D-472E-A94D-744639617EB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8816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F41DA-A1E8-4230-9200-AEB4B387E0A4}" type="datetimeFigureOut">
              <a:rPr lang="nl-NL" smtClean="0"/>
              <a:t>7-10-2018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2A3E-960D-472E-A94D-744639617EB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147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F41DA-A1E8-4230-9200-AEB4B387E0A4}" type="datetimeFigureOut">
              <a:rPr lang="nl-NL" smtClean="0"/>
              <a:t>7-10-2018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2A3E-960D-472E-A94D-744639617EB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1557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F41DA-A1E8-4230-9200-AEB4B387E0A4}" type="datetimeFigureOut">
              <a:rPr lang="nl-NL" smtClean="0"/>
              <a:t>7-10-2018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2A3E-960D-472E-A94D-744639617EB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5410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F41DA-A1E8-4230-9200-AEB4B387E0A4}" type="datetimeFigureOut">
              <a:rPr lang="nl-NL" smtClean="0"/>
              <a:t>7-10-2018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2A3E-960D-472E-A94D-744639617EB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5069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F41DA-A1E8-4230-9200-AEB4B387E0A4}" type="datetimeFigureOut">
              <a:rPr lang="nl-NL" smtClean="0"/>
              <a:t>7-10-2018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2A3E-960D-472E-A94D-744639617EB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9056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F41DA-A1E8-4230-9200-AEB4B387E0A4}" type="datetimeFigureOut">
              <a:rPr lang="nl-NL" smtClean="0"/>
              <a:t>7-10-2018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2A3E-960D-472E-A94D-744639617EB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3416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F41DA-A1E8-4230-9200-AEB4B387E0A4}" type="datetimeFigureOut">
              <a:rPr lang="nl-NL" smtClean="0"/>
              <a:t>7-10-2018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2A3E-960D-472E-A94D-744639617EB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2655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F41DA-A1E8-4230-9200-AEB4B387E0A4}" type="datetimeFigureOut">
              <a:rPr lang="nl-NL" smtClean="0"/>
              <a:t>7-10-2018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2A3E-960D-472E-A94D-744639617EB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98422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F41DA-A1E8-4230-9200-AEB4B387E0A4}" type="datetimeFigureOut">
              <a:rPr lang="nl-NL" smtClean="0"/>
              <a:t>7-10-2018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2A3E-960D-472E-A94D-744639617EB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91040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F41DA-A1E8-4230-9200-AEB4B387E0A4}" type="datetimeFigureOut">
              <a:rPr lang="nl-NL" smtClean="0"/>
              <a:t>7-10-2018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1662A3E-960D-472E-A94D-744639617EB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59495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yoclinic.org/diseases-conditions/salmonella/basics/definition/con-20029017" TargetMode="External"/><Relationship Id="rId7" Type="http://schemas.openxmlformats.org/officeDocument/2006/relationships/hyperlink" Target="http://www.cdc.gov/salmonella/general/prevention.html" TargetMode="External"/><Relationship Id="rId2" Type="http://schemas.openxmlformats.org/officeDocument/2006/relationships/hyperlink" Target="https://nl.wikipedia.org/wiki/Salmonell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sdsonline.com/resources/msds-resources/free-safety-data-sheet-index/salmonella-enterica-spp/" TargetMode="External"/><Relationship Id="rId5" Type="http://schemas.openxmlformats.org/officeDocument/2006/relationships/hyperlink" Target="http://www.mayoclinic.org/diseases-conditions/salmonella/basics/treatment/con-20029017" TargetMode="External"/><Relationship Id="rId4" Type="http://schemas.openxmlformats.org/officeDocument/2006/relationships/hyperlink" Target="http://www.mayoclinic.org/diseases-conditions/salmonella/basics/tests-diagnosis/con-2002901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7375594A-A8EE-4BAF-B4DC-055FC80433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3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9B96AB0-9139-476C-9961-6509B46BC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Salmonella spp.</a:t>
            </a:r>
          </a:p>
        </p:txBody>
      </p:sp>
    </p:spTree>
    <p:extLst>
      <p:ext uri="{BB962C8B-B14F-4D97-AF65-F5344CB8AC3E}">
        <p14:creationId xmlns:p14="http://schemas.microsoft.com/office/powerpoint/2010/main" val="4048003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3E2937-4553-4BC1-91B8-A669E4BA0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4" y="714186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nl-NL" sz="4000" dirty="0">
                <a:solidFill>
                  <a:schemeClr val="tx1"/>
                </a:solidFill>
              </a:rPr>
              <a:t>Taxonomie</a:t>
            </a:r>
            <a:endParaRPr lang="nl-NL" sz="4000" dirty="0">
              <a:solidFill>
                <a:srgbClr val="FFFFFF"/>
              </a:solidFill>
            </a:endParaRPr>
          </a:p>
        </p:txBody>
      </p:sp>
      <p:sp>
        <p:nvSpPr>
          <p:cNvPr id="10" name="Tijdelijke aanduiding voor inhoud 9">
            <a:extLst>
              <a:ext uri="{FF2B5EF4-FFF2-40B4-BE49-F238E27FC236}">
                <a16:creationId xmlns:a16="http://schemas.microsoft.com/office/drawing/2014/main" id="{23C9B3BA-4EDC-44BF-9D80-2D5675717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048" y="2753936"/>
            <a:ext cx="10515600" cy="4351338"/>
          </a:xfrm>
        </p:spPr>
        <p:txBody>
          <a:bodyPr>
            <a:normAutofit/>
          </a:bodyPr>
          <a:lstStyle/>
          <a:p>
            <a:pPr fontAlgn="t"/>
            <a:r>
              <a:rPr lang="nl-NL" dirty="0"/>
              <a:t>Rijk					</a:t>
            </a:r>
            <a:r>
              <a:rPr lang="nl-NL" dirty="0" err="1"/>
              <a:t>Bacteria</a:t>
            </a:r>
            <a:endParaRPr lang="nl-NL" dirty="0"/>
          </a:p>
          <a:p>
            <a:pPr fontAlgn="t"/>
            <a:r>
              <a:rPr lang="nl-NL" dirty="0"/>
              <a:t>Stam 				</a:t>
            </a:r>
            <a:r>
              <a:rPr lang="nl-NL" dirty="0" err="1"/>
              <a:t>Proteobacteria</a:t>
            </a:r>
            <a:endParaRPr lang="nl-NL" dirty="0"/>
          </a:p>
          <a:p>
            <a:pPr fontAlgn="t"/>
            <a:r>
              <a:rPr lang="nl-NL" dirty="0"/>
              <a:t>Klasse 				Gamma </a:t>
            </a:r>
            <a:r>
              <a:rPr lang="nl-NL" dirty="0" err="1"/>
              <a:t>Proteobacteria</a:t>
            </a:r>
            <a:endParaRPr lang="nl-NL" dirty="0"/>
          </a:p>
          <a:p>
            <a:pPr fontAlgn="t"/>
            <a:r>
              <a:rPr lang="nl-NL" dirty="0"/>
              <a:t>Orde 					</a:t>
            </a:r>
            <a:r>
              <a:rPr lang="nl-NL" dirty="0" err="1"/>
              <a:t>Enterobacteriales</a:t>
            </a:r>
            <a:endParaRPr lang="nl-NL" dirty="0"/>
          </a:p>
          <a:p>
            <a:pPr fontAlgn="t"/>
            <a:r>
              <a:rPr lang="nl-NL" dirty="0"/>
              <a:t>Familie				</a:t>
            </a:r>
            <a:r>
              <a:rPr lang="nl-NL" dirty="0" err="1"/>
              <a:t>Enterobacteriacea</a:t>
            </a:r>
            <a:endParaRPr lang="nl-NL" dirty="0"/>
          </a:p>
          <a:p>
            <a:pPr fontAlgn="t"/>
            <a:r>
              <a:rPr lang="nl-NL" dirty="0"/>
              <a:t>Geslacht				Salmonella</a:t>
            </a:r>
          </a:p>
          <a:p>
            <a:pPr fontAlgn="t"/>
            <a:r>
              <a:rPr lang="nl-NL" dirty="0"/>
              <a:t>Soort					Salmonella </a:t>
            </a:r>
            <a:r>
              <a:rPr lang="nl-NL" dirty="0" err="1"/>
              <a:t>enterica</a:t>
            </a:r>
            <a:endParaRPr lang="nl-NL" dirty="0"/>
          </a:p>
          <a:p>
            <a:pPr marL="0" indent="0" fontAlgn="t">
              <a:buNone/>
            </a:pPr>
            <a:r>
              <a:rPr lang="nl-NL" dirty="0"/>
              <a:t>						Salmonella </a:t>
            </a:r>
            <a:r>
              <a:rPr lang="nl-NL" dirty="0" err="1"/>
              <a:t>choleraesius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71176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3FC924-B879-444C-A5FE-C5BC9BC14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10" y="609600"/>
            <a:ext cx="9555633" cy="1320800"/>
          </a:xfrm>
        </p:spPr>
        <p:txBody>
          <a:bodyPr/>
          <a:lstStyle/>
          <a:p>
            <a:r>
              <a:rPr lang="nl-NL" dirty="0" smtClean="0"/>
              <a:t>Vorm/grootte/</a:t>
            </a:r>
            <a:r>
              <a:rPr lang="nl-NL" dirty="0" err="1" smtClean="0"/>
              <a:t>flagella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E474BC9-8EDC-4F1B-A1B0-613C685B9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Kan </a:t>
            </a:r>
            <a:r>
              <a:rPr lang="nl-NL" dirty="0"/>
              <a:t>2.0-5.0 </a:t>
            </a:r>
            <a:r>
              <a:rPr lang="nl-NL" dirty="0" smtClean="0"/>
              <a:t>µm lang worden</a:t>
            </a:r>
          </a:p>
          <a:p>
            <a:r>
              <a:rPr lang="nl-NL" dirty="0" err="1" smtClean="0"/>
              <a:t>Pertrichous</a:t>
            </a:r>
            <a:r>
              <a:rPr lang="nl-NL" dirty="0" smtClean="0"/>
              <a:t> </a:t>
            </a:r>
            <a:r>
              <a:rPr lang="nl-NL" dirty="0" err="1" smtClean="0"/>
              <a:t>flagella</a:t>
            </a:r>
            <a:endParaRPr lang="nl-NL" dirty="0" smtClean="0"/>
          </a:p>
          <a:p>
            <a:r>
              <a:rPr lang="nl-NL" dirty="0" smtClean="0"/>
              <a:t>Gram negatief</a:t>
            </a:r>
          </a:p>
          <a:p>
            <a:endParaRPr lang="nl-NL" dirty="0" smtClean="0"/>
          </a:p>
          <a:p>
            <a:endParaRPr lang="nl-NL" dirty="0"/>
          </a:p>
        </p:txBody>
      </p:sp>
      <p:pic>
        <p:nvPicPr>
          <p:cNvPr id="1026" name="Picture 2" descr="Gerelateerde afbeel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3375950"/>
            <a:ext cx="5143500" cy="289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beeldingsresultaat voor peritrichous flagell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689"/>
          <a:stretch/>
        </p:blipFill>
        <p:spPr bwMode="auto">
          <a:xfrm>
            <a:off x="5820834" y="1478255"/>
            <a:ext cx="2155362" cy="166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4782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B21F63-919F-4470-AD5A-6AE59E262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Habitat/voedingsvorm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2A90D12-01DA-412D-A595-CE4340182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Darmflora pluimvee, varkens, runderen, reptielen, en huisdieren</a:t>
            </a:r>
          </a:p>
          <a:p>
            <a:r>
              <a:rPr lang="nl-NL" dirty="0"/>
              <a:t>Warm- en koudbloedige dieren</a:t>
            </a:r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09011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DFA958-886C-425F-919B-3E715C1D0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Ziekte/aandoening verschijnselen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90A004E-3ACA-4752-8220-9D6B7DE84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60958" cy="4351338"/>
          </a:xfrm>
        </p:spPr>
        <p:txBody>
          <a:bodyPr/>
          <a:lstStyle/>
          <a:p>
            <a:r>
              <a:rPr lang="nl-NL" dirty="0"/>
              <a:t>Longontsteking</a:t>
            </a:r>
          </a:p>
          <a:p>
            <a:r>
              <a:rPr lang="nl-NL" dirty="0"/>
              <a:t>Gewrichtsontsteking</a:t>
            </a:r>
          </a:p>
          <a:p>
            <a:r>
              <a:rPr lang="nl-NL" dirty="0"/>
              <a:t>Nierfalen</a:t>
            </a:r>
          </a:p>
          <a:p>
            <a:r>
              <a:rPr lang="nl-NL" dirty="0"/>
              <a:t>Bloedvergiftiging</a:t>
            </a:r>
          </a:p>
          <a:p>
            <a:r>
              <a:rPr lang="nl-NL" dirty="0"/>
              <a:t>Schok</a:t>
            </a:r>
          </a:p>
          <a:p>
            <a:r>
              <a:rPr lang="nl-NL" dirty="0"/>
              <a:t>Voedselinfectie genaamd </a:t>
            </a:r>
            <a:r>
              <a:rPr lang="nl-NL" dirty="0" err="1"/>
              <a:t>salmonellose</a:t>
            </a:r>
            <a:endParaRPr lang="nl-NL" dirty="0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1B98105D-8D45-4FD0-9441-A693DF06B951}"/>
              </a:ext>
            </a:extLst>
          </p:cNvPr>
          <p:cNvSpPr/>
          <p:nvPr/>
        </p:nvSpPr>
        <p:spPr>
          <a:xfrm>
            <a:off x="677334" y="5653743"/>
            <a:ext cx="58019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2800" dirty="0"/>
              <a:t>Incubatie periode van 12-24 uur</a:t>
            </a:r>
          </a:p>
        </p:txBody>
      </p:sp>
    </p:spTree>
    <p:extLst>
      <p:ext uri="{BB962C8B-B14F-4D97-AF65-F5344CB8AC3E}">
        <p14:creationId xmlns:p14="http://schemas.microsoft.com/office/powerpoint/2010/main" val="2492041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3EC1AC-749D-4D82-A190-2D8A5E8E0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behandeling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BA72352-DC13-4A2B-A208-FE497ED9D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Herkennen van symptomen, uitdroging, hoge koorts, snelle hartslag en rillingen</a:t>
            </a:r>
          </a:p>
          <a:p>
            <a:r>
              <a:rPr lang="nl-NL" dirty="0"/>
              <a:t>Laten testen op salmonella</a:t>
            </a:r>
          </a:p>
          <a:p>
            <a:r>
              <a:rPr lang="nl-NL" dirty="0"/>
              <a:t>Veel water drinken.</a:t>
            </a:r>
          </a:p>
          <a:p>
            <a:r>
              <a:rPr lang="nl-NL" dirty="0"/>
              <a:t>Niet teveel pittig of zoute dingen eten</a:t>
            </a:r>
          </a:p>
          <a:p>
            <a:r>
              <a:rPr lang="nl-NL" dirty="0"/>
              <a:t>Rust nemen</a:t>
            </a:r>
          </a:p>
          <a:p>
            <a:r>
              <a:rPr lang="nl-NL" dirty="0"/>
              <a:t>Wanneer ernstig besmet antibiotica toegediend krijgen </a:t>
            </a:r>
          </a:p>
        </p:txBody>
      </p:sp>
    </p:spTree>
    <p:extLst>
      <p:ext uri="{BB962C8B-B14F-4D97-AF65-F5344CB8AC3E}">
        <p14:creationId xmlns:p14="http://schemas.microsoft.com/office/powerpoint/2010/main" val="1472409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4185C8-9F5D-41ED-B0E6-A82B684D8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nl-NL" dirty="0"/>
              <a:t>bronnenlijst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6D7E321-0632-4847-9B3B-1844E64EB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8568"/>
            <a:ext cx="10515600" cy="5198395"/>
          </a:xfrm>
        </p:spPr>
        <p:txBody>
          <a:bodyPr/>
          <a:lstStyle/>
          <a:p>
            <a:pPr marL="0" indent="0">
              <a:buNone/>
            </a:pPr>
            <a:r>
              <a:rPr lang="nl-NL" dirty="0" smtClean="0">
                <a:hlinkClick r:id="rId2"/>
              </a:rPr>
              <a:t>https</a:t>
            </a:r>
            <a:r>
              <a:rPr lang="nl-NL" dirty="0">
                <a:hlinkClick r:id="rId2"/>
              </a:rPr>
              <a:t>://nl.wikipedia.org/wiki/Salmonella</a:t>
            </a:r>
            <a:endParaRPr lang="nl-NL" dirty="0"/>
          </a:p>
          <a:p>
            <a:pPr marL="0" indent="0">
              <a:buNone/>
            </a:pPr>
            <a:r>
              <a:rPr lang="nl-NL" dirty="0">
                <a:hlinkClick r:id="rId3"/>
              </a:rPr>
              <a:t>https://</a:t>
            </a:r>
            <a:r>
              <a:rPr lang="nl-NL" dirty="0" smtClean="0">
                <a:hlinkClick r:id="rId3"/>
              </a:rPr>
              <a:t>nl.wikihow.com/Salmonella-behandelen</a:t>
            </a:r>
          </a:p>
          <a:p>
            <a:pPr marL="0" indent="0">
              <a:buNone/>
            </a:pPr>
            <a:r>
              <a:rPr lang="nl-NL" dirty="0">
                <a:hlinkClick r:id="rId3"/>
              </a:rPr>
              <a:t>https://nl.wikipedia.org/wiki/Zweepstaartje</a:t>
            </a:r>
            <a:endParaRPr lang="nl-NL" dirty="0">
              <a:hlinkClick r:id="rId3"/>
            </a:endParaRPr>
          </a:p>
          <a:p>
            <a:pPr marL="0" indent="0">
              <a:buNone/>
            </a:pPr>
            <a:r>
              <a:rPr lang="nl-NL" dirty="0">
                <a:hlinkClick r:id="rId3"/>
              </a:rPr>
              <a:t>http://www.mayoclinic.org/diseases-conditions/salmonella/basics/definition/con-20029017</a:t>
            </a:r>
            <a:endParaRPr lang="nl-NL" dirty="0"/>
          </a:p>
          <a:p>
            <a:pPr marL="0" indent="0">
              <a:buNone/>
            </a:pPr>
            <a:r>
              <a:rPr lang="nl-NL" dirty="0">
                <a:hlinkClick r:id="rId4"/>
              </a:rPr>
              <a:t>http://www.mayoclinic.org/diseases-conditions/salmonella/basics/tests-diagnosis/con-20029017</a:t>
            </a:r>
            <a:endParaRPr lang="nl-NL" dirty="0"/>
          </a:p>
          <a:p>
            <a:pPr marL="0" indent="0">
              <a:buNone/>
            </a:pPr>
            <a:r>
              <a:rPr lang="nl-NL" dirty="0">
                <a:hlinkClick r:id="rId5"/>
              </a:rPr>
              <a:t>http://</a:t>
            </a:r>
            <a:r>
              <a:rPr lang="nl-NL" dirty="0" smtClean="0">
                <a:hlinkClick r:id="rId5"/>
              </a:rPr>
              <a:t>www.mayoclinic.org/diseases-conditions/salmonella/basics/treatment/con-20029017</a:t>
            </a:r>
            <a:endParaRPr lang="nl-NL" dirty="0" smtClean="0"/>
          </a:p>
          <a:p>
            <a:pPr marL="0" indent="0">
              <a:buNone/>
            </a:pPr>
            <a:r>
              <a:rPr lang="nl-NL" dirty="0">
                <a:hlinkClick r:id="rId6"/>
              </a:rPr>
              <a:t>https://www.msdsonline.com/resources/msds-resources/free-safety-data-sheet-index/salmonella-enterica-spp</a:t>
            </a:r>
            <a:r>
              <a:rPr lang="nl-NL" dirty="0" smtClean="0">
                <a:hlinkClick r:id="rId6"/>
              </a:rPr>
              <a:t>/</a:t>
            </a:r>
            <a:endParaRPr lang="nl-NL" dirty="0" smtClean="0"/>
          </a:p>
          <a:p>
            <a:pPr marL="0" indent="0">
              <a:buNone/>
            </a:pPr>
            <a:r>
              <a:rPr lang="nl-NL" dirty="0" smtClean="0">
                <a:hlinkClick r:id="rId7"/>
              </a:rPr>
              <a:t>http</a:t>
            </a:r>
            <a:r>
              <a:rPr lang="nl-NL" dirty="0">
                <a:hlinkClick r:id="rId7"/>
              </a:rPr>
              <a:t>://</a:t>
            </a:r>
            <a:r>
              <a:rPr lang="nl-NL" dirty="0" smtClean="0">
                <a:hlinkClick r:id="rId7"/>
              </a:rPr>
              <a:t>www.cdc.gov/salmonella/general/prevention.html</a:t>
            </a:r>
            <a:r>
              <a:rPr lang="nl-NL" dirty="0" smtClean="0"/>
              <a:t/>
            </a:r>
            <a:br>
              <a:rPr lang="nl-NL" dirty="0" smtClean="0"/>
            </a:b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7380684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1364</TotalTime>
  <Words>109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Salmonella spp.</vt:lpstr>
      <vt:lpstr>Taxonomie</vt:lpstr>
      <vt:lpstr>Vorm/grootte/flagella</vt:lpstr>
      <vt:lpstr>Habitat/voedingsvorm</vt:lpstr>
      <vt:lpstr>Ziekte/aandoening verschijnselen</vt:lpstr>
      <vt:lpstr>behandeling</vt:lpstr>
      <vt:lpstr>bronnenlijst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Salmonella spp.</dc:title>
  <dc:creator>Sander Brouwer</dc:creator>
  <cp:lastModifiedBy>Niek Scholten</cp:lastModifiedBy>
  <cp:revision>8</cp:revision>
  <dcterms:created xsi:type="dcterms:W3CDTF">2018-10-06T08:50:47Z</dcterms:created>
  <dcterms:modified xsi:type="dcterms:W3CDTF">2018-10-08T12:52:13Z</dcterms:modified>
</cp:coreProperties>
</file>